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71" r:id="rId6"/>
    <p:sldId id="265" r:id="rId7"/>
    <p:sldId id="266" r:id="rId8"/>
    <p:sldId id="267" r:id="rId9"/>
    <p:sldId id="268" r:id="rId10"/>
    <p:sldId id="272" r:id="rId11"/>
    <p:sldId id="260"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60"/>
  </p:normalViewPr>
  <p:slideViewPr>
    <p:cSldViewPr snapToGrid="0">
      <p:cViewPr varScale="1">
        <p:scale>
          <a:sx n="103" d="100"/>
          <a:sy n="103" d="100"/>
        </p:scale>
        <p:origin x="12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537257-592B-4F17-AC2D-0707E1102781}" type="doc">
      <dgm:prSet loTypeId="urn:microsoft.com/office/officeart/2018/5/layout/CenteredIconLabelDescriptionList" loCatId="icon" qsTypeId="urn:microsoft.com/office/officeart/2005/8/quickstyle/simple1" qsCatId="simple" csTypeId="urn:microsoft.com/office/officeart/2005/8/colors/accent2_3" csCatId="accent2" phldr="1"/>
      <dgm:spPr/>
      <dgm:t>
        <a:bodyPr/>
        <a:lstStyle/>
        <a:p>
          <a:endParaRPr lang="en-US"/>
        </a:p>
      </dgm:t>
    </dgm:pt>
    <dgm:pt modelId="{DC552922-C563-4C5D-AA2B-0869410B3328}">
      <dgm:prSet/>
      <dgm:spPr/>
      <dgm:t>
        <a:bodyPr/>
        <a:lstStyle/>
        <a:p>
          <a:pPr>
            <a:lnSpc>
              <a:spcPct val="100000"/>
            </a:lnSpc>
            <a:defRPr b="1"/>
          </a:pPr>
          <a:r>
            <a:rPr lang="de-DE" b="1"/>
            <a:t>Changing Jewels :</a:t>
          </a:r>
          <a:endParaRPr lang="en-US"/>
        </a:p>
      </dgm:t>
    </dgm:pt>
    <dgm:pt modelId="{FF653D15-6D9A-4792-89BA-C40FC4820A4C}" type="parTrans" cxnId="{D813D603-4613-4AC5-9D30-395F5860FE5F}">
      <dgm:prSet/>
      <dgm:spPr/>
      <dgm:t>
        <a:bodyPr/>
        <a:lstStyle/>
        <a:p>
          <a:endParaRPr lang="en-US"/>
        </a:p>
      </dgm:t>
    </dgm:pt>
    <dgm:pt modelId="{3851376A-D3F5-4001-A259-FFEBC1631261}" type="sibTrans" cxnId="{D813D603-4613-4AC5-9D30-395F5860FE5F}">
      <dgm:prSet/>
      <dgm:spPr/>
      <dgm:t>
        <a:bodyPr/>
        <a:lstStyle/>
        <a:p>
          <a:endParaRPr lang="en-US"/>
        </a:p>
      </dgm:t>
    </dgm:pt>
    <dgm:pt modelId="{A1850573-B782-45EB-9D2B-1A83237C6AF2}">
      <dgm:prSet/>
      <dgm:spPr/>
      <dgm:t>
        <a:bodyPr/>
        <a:lstStyle/>
        <a:p>
          <a:pPr>
            <a:lnSpc>
              <a:spcPct val="100000"/>
            </a:lnSpc>
          </a:pPr>
          <a:r>
            <a:rPr lang="en-US"/>
            <a:t>I have a red jewel of level N. (He has no other jewels). I can do either of the following operations any number of times.</a:t>
          </a:r>
        </a:p>
      </dgm:t>
    </dgm:pt>
    <dgm:pt modelId="{6EE2D4C8-FECD-4274-9080-9D304CC7058C}" type="parTrans" cxnId="{9C3EF620-0A66-4E69-B445-AB0CFDD10EF1}">
      <dgm:prSet/>
      <dgm:spPr/>
      <dgm:t>
        <a:bodyPr/>
        <a:lstStyle/>
        <a:p>
          <a:endParaRPr lang="en-US"/>
        </a:p>
      </dgm:t>
    </dgm:pt>
    <dgm:pt modelId="{20466633-D71B-4CB3-A58A-8B7F761E43C2}" type="sibTrans" cxnId="{9C3EF620-0A66-4E69-B445-AB0CFDD10EF1}">
      <dgm:prSet/>
      <dgm:spPr/>
      <dgm:t>
        <a:bodyPr/>
        <a:lstStyle/>
        <a:p>
          <a:endParaRPr lang="en-US"/>
        </a:p>
      </dgm:t>
    </dgm:pt>
    <dgm:pt modelId="{D40B632E-3B7A-4887-829E-9E36328DCC62}">
      <dgm:prSet/>
      <dgm:spPr/>
      <dgm:t>
        <a:bodyPr/>
        <a:lstStyle/>
        <a:p>
          <a:pPr>
            <a:lnSpc>
              <a:spcPct val="100000"/>
            </a:lnSpc>
          </a:pPr>
          <a:r>
            <a:rPr lang="en-US"/>
            <a:t>Convert a red jewel of level n (n is at least 2) into "a red jewel of level (n-1) and X blue jewels of level n".</a:t>
          </a:r>
        </a:p>
      </dgm:t>
    </dgm:pt>
    <dgm:pt modelId="{A3AA3358-6D56-49BF-A230-41A3F51EDD07}" type="parTrans" cxnId="{605EE88A-B3F6-4949-B294-FC7674EE5C4E}">
      <dgm:prSet/>
      <dgm:spPr/>
      <dgm:t>
        <a:bodyPr/>
        <a:lstStyle/>
        <a:p>
          <a:endParaRPr lang="en-US"/>
        </a:p>
      </dgm:t>
    </dgm:pt>
    <dgm:pt modelId="{432C7F52-87D5-49F6-BF50-1A0D32EEBC88}" type="sibTrans" cxnId="{605EE88A-B3F6-4949-B294-FC7674EE5C4E}">
      <dgm:prSet/>
      <dgm:spPr/>
      <dgm:t>
        <a:bodyPr/>
        <a:lstStyle/>
        <a:p>
          <a:endParaRPr lang="en-US"/>
        </a:p>
      </dgm:t>
    </dgm:pt>
    <dgm:pt modelId="{39595878-5E3F-40FD-AC24-E1D3DEE11BF2}">
      <dgm:prSet/>
      <dgm:spPr/>
      <dgm:t>
        <a:bodyPr/>
        <a:lstStyle/>
        <a:p>
          <a:pPr>
            <a:lnSpc>
              <a:spcPct val="100000"/>
            </a:lnSpc>
          </a:pPr>
          <a:r>
            <a:rPr lang="en-US"/>
            <a:t>Or Convert a blue jewel of level n (n is at least 2) into "a red jewel of level (n-1) and Y blue jewels of level (n-1)".</a:t>
          </a:r>
        </a:p>
      </dgm:t>
    </dgm:pt>
    <dgm:pt modelId="{6B47D69C-4D13-48D7-82A9-E090618AE4EC}" type="parTrans" cxnId="{A031B0CD-4AA9-4F09-8D1F-ACE103EF7216}">
      <dgm:prSet/>
      <dgm:spPr/>
      <dgm:t>
        <a:bodyPr/>
        <a:lstStyle/>
        <a:p>
          <a:endParaRPr lang="en-US"/>
        </a:p>
      </dgm:t>
    </dgm:pt>
    <dgm:pt modelId="{65069B7F-561F-4BBD-BCB4-23E7D0DDF582}" type="sibTrans" cxnId="{A031B0CD-4AA9-4F09-8D1F-ACE103EF7216}">
      <dgm:prSet/>
      <dgm:spPr/>
      <dgm:t>
        <a:bodyPr/>
        <a:lstStyle/>
        <a:p>
          <a:endParaRPr lang="en-US"/>
        </a:p>
      </dgm:t>
    </dgm:pt>
    <dgm:pt modelId="{944CC9D8-0297-4467-BA85-BCB04C2CADBB}">
      <dgm:prSet/>
      <dgm:spPr/>
      <dgm:t>
        <a:bodyPr/>
        <a:lstStyle/>
        <a:p>
          <a:pPr>
            <a:lnSpc>
              <a:spcPct val="100000"/>
            </a:lnSpc>
          </a:pPr>
          <a:r>
            <a:rPr lang="en-US"/>
            <a:t>I want as many blue jewels of level 1 as possible. At most, how many blue jewels of level 1 can he obtain by the operations?</a:t>
          </a:r>
        </a:p>
      </dgm:t>
    </dgm:pt>
    <dgm:pt modelId="{08B10FE1-DFEB-4BE5-949D-84A800EC44F0}" type="parTrans" cxnId="{F0E60CD9-B64B-4B94-BA2F-F4BE5C6E5A71}">
      <dgm:prSet/>
      <dgm:spPr/>
      <dgm:t>
        <a:bodyPr/>
        <a:lstStyle/>
        <a:p>
          <a:endParaRPr lang="en-US"/>
        </a:p>
      </dgm:t>
    </dgm:pt>
    <dgm:pt modelId="{AE46AD16-DE0F-4C1B-A184-A383E82B71E9}" type="sibTrans" cxnId="{F0E60CD9-B64B-4B94-BA2F-F4BE5C6E5A71}">
      <dgm:prSet/>
      <dgm:spPr/>
      <dgm:t>
        <a:bodyPr/>
        <a:lstStyle/>
        <a:p>
          <a:endParaRPr lang="en-US"/>
        </a:p>
      </dgm:t>
    </dgm:pt>
    <dgm:pt modelId="{419BEA08-1D00-4F8B-8B08-D5DABF607D79}">
      <dgm:prSet/>
      <dgm:spPr/>
      <dgm:t>
        <a:bodyPr/>
        <a:lstStyle/>
        <a:p>
          <a:pPr>
            <a:lnSpc>
              <a:spcPct val="100000"/>
            </a:lnSpc>
            <a:defRPr b="1"/>
          </a:pPr>
          <a:r>
            <a:rPr lang="en-US" b="1"/>
            <a:t>Chocolate Problem:</a:t>
          </a:r>
          <a:endParaRPr lang="en-US"/>
        </a:p>
      </dgm:t>
    </dgm:pt>
    <dgm:pt modelId="{43EA9600-758A-4A48-81B0-185ACCD5299D}" type="parTrans" cxnId="{F8A5AD59-5F77-4635-89A9-28D91CBAEF3E}">
      <dgm:prSet/>
      <dgm:spPr/>
      <dgm:t>
        <a:bodyPr/>
        <a:lstStyle/>
        <a:p>
          <a:endParaRPr lang="en-US"/>
        </a:p>
      </dgm:t>
    </dgm:pt>
    <dgm:pt modelId="{7BF90F31-6C7C-4B5C-8D88-89D5A34A845D}" type="sibTrans" cxnId="{F8A5AD59-5F77-4635-89A9-28D91CBAEF3E}">
      <dgm:prSet/>
      <dgm:spPr/>
      <dgm:t>
        <a:bodyPr/>
        <a:lstStyle/>
        <a:p>
          <a:endParaRPr lang="en-US"/>
        </a:p>
      </dgm:t>
    </dgm:pt>
    <dgm:pt modelId="{F6EC92DB-1199-4BC0-91AB-387780267166}">
      <dgm:prSet/>
      <dgm:spPr/>
      <dgm:t>
        <a:bodyPr/>
        <a:lstStyle/>
        <a:p>
          <a:pPr>
            <a:lnSpc>
              <a:spcPct val="100000"/>
            </a:lnSpc>
          </a:pPr>
          <a:r>
            <a:rPr lang="en-US"/>
            <a:t>I have decided to distribute chocolates to N friends on Valentine's Day. For the i-th friend (1≤i≤N), I want to give a square chocolate bar of size 2^A_i×2^A_i.</a:t>
          </a:r>
        </a:p>
      </dgm:t>
    </dgm:pt>
    <dgm:pt modelId="{3AFE876B-DB78-433E-BA2B-2322B022EE0B}" type="parTrans" cxnId="{56ED634C-CB45-4A0A-9474-AB1D02D753BF}">
      <dgm:prSet/>
      <dgm:spPr/>
      <dgm:t>
        <a:bodyPr/>
        <a:lstStyle/>
        <a:p>
          <a:endParaRPr lang="en-US"/>
        </a:p>
      </dgm:t>
    </dgm:pt>
    <dgm:pt modelId="{88E33FD9-8207-4241-946A-9DF334E6DF1F}" type="sibTrans" cxnId="{56ED634C-CB45-4A0A-9474-AB1D02D753BF}">
      <dgm:prSet/>
      <dgm:spPr/>
      <dgm:t>
        <a:bodyPr/>
        <a:lstStyle/>
        <a:p>
          <a:endParaRPr lang="en-US"/>
        </a:p>
      </dgm:t>
    </dgm:pt>
    <dgm:pt modelId="{11D1CBD2-9CC0-4634-A707-944E79915F9C}">
      <dgm:prSet/>
      <dgm:spPr/>
      <dgm:t>
        <a:bodyPr/>
        <a:lstStyle/>
        <a:p>
          <a:pPr>
            <a:lnSpc>
              <a:spcPct val="100000"/>
            </a:lnSpc>
          </a:pPr>
          <a:r>
            <a:rPr lang="en-US"/>
            <a:t>I have procured a rectangular chocolate bar of size H×W. It is partitioned by lines into a grid of H rows and W columns, each cell being a 1×1 square.</a:t>
          </a:r>
        </a:p>
      </dgm:t>
    </dgm:pt>
    <dgm:pt modelId="{4535E228-ACD6-4753-9F33-366C1D0DA7E3}" type="parTrans" cxnId="{C5F8F1DF-C0FC-4867-A9ED-EEFAA4C345F3}">
      <dgm:prSet/>
      <dgm:spPr/>
      <dgm:t>
        <a:bodyPr/>
        <a:lstStyle/>
        <a:p>
          <a:endParaRPr lang="en-US"/>
        </a:p>
      </dgm:t>
    </dgm:pt>
    <dgm:pt modelId="{7FD5492A-BEF9-4A0C-827F-E9CA15C0BAFF}" type="sibTrans" cxnId="{C5F8F1DF-C0FC-4867-A9ED-EEFAA4C345F3}">
      <dgm:prSet/>
      <dgm:spPr/>
      <dgm:t>
        <a:bodyPr/>
        <a:lstStyle/>
        <a:p>
          <a:endParaRPr lang="en-US"/>
        </a:p>
      </dgm:t>
    </dgm:pt>
    <dgm:pt modelId="{56E4D71E-9B81-4D25-88FC-BEFD0DC7FB23}">
      <dgm:prSet/>
      <dgm:spPr/>
      <dgm:t>
        <a:bodyPr/>
        <a:lstStyle/>
        <a:p>
          <a:pPr>
            <a:lnSpc>
              <a:spcPct val="100000"/>
            </a:lnSpc>
          </a:pPr>
          <a:r>
            <a:rPr lang="en-US"/>
            <a:t>Determine whether it is possible to divide the chocolate bar along the lines into several pieces to obtain all the chocolate bars for my friends. It is fine to have leftover pieces.</a:t>
          </a:r>
        </a:p>
      </dgm:t>
    </dgm:pt>
    <dgm:pt modelId="{E28A26CA-3300-44DC-AA51-15AA0E5C3073}" type="parTrans" cxnId="{8249DEA1-75FA-46E8-A5FD-8D9998E63453}">
      <dgm:prSet/>
      <dgm:spPr/>
      <dgm:t>
        <a:bodyPr/>
        <a:lstStyle/>
        <a:p>
          <a:endParaRPr lang="en-US"/>
        </a:p>
      </dgm:t>
    </dgm:pt>
    <dgm:pt modelId="{8AAA5A60-A8A7-46AC-8E8E-DAD2EBAB2193}" type="sibTrans" cxnId="{8249DEA1-75FA-46E8-A5FD-8D9998E63453}">
      <dgm:prSet/>
      <dgm:spPr/>
      <dgm:t>
        <a:bodyPr/>
        <a:lstStyle/>
        <a:p>
          <a:endParaRPr lang="en-US"/>
        </a:p>
      </dgm:t>
    </dgm:pt>
    <dgm:pt modelId="{40AEFA7C-39F2-4FFB-9FFB-FE03AD208810}" type="pres">
      <dgm:prSet presAssocID="{DE537257-592B-4F17-AC2D-0707E1102781}" presName="root" presStyleCnt="0">
        <dgm:presLayoutVars>
          <dgm:dir/>
          <dgm:resizeHandles val="exact"/>
        </dgm:presLayoutVars>
      </dgm:prSet>
      <dgm:spPr/>
    </dgm:pt>
    <dgm:pt modelId="{2B94C14A-359E-4925-A4DB-B053A005E4F3}" type="pres">
      <dgm:prSet presAssocID="{DC552922-C563-4C5D-AA2B-0869410B3328}" presName="compNode" presStyleCnt="0"/>
      <dgm:spPr/>
    </dgm:pt>
    <dgm:pt modelId="{83996F4B-3747-42E8-B6EA-46512ED5A182}" type="pres">
      <dgm:prSet presAssocID="{DC552922-C563-4C5D-AA2B-0869410B33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aute"/>
        </a:ext>
      </dgm:extLst>
    </dgm:pt>
    <dgm:pt modelId="{BAA1A521-E1D8-45B2-8014-14F27AD14DFC}" type="pres">
      <dgm:prSet presAssocID="{DC552922-C563-4C5D-AA2B-0869410B3328}" presName="iconSpace" presStyleCnt="0"/>
      <dgm:spPr/>
    </dgm:pt>
    <dgm:pt modelId="{FFB8F18A-C558-420F-B0ED-B2B12B0A1B22}" type="pres">
      <dgm:prSet presAssocID="{DC552922-C563-4C5D-AA2B-0869410B3328}" presName="parTx" presStyleLbl="revTx" presStyleIdx="0" presStyleCnt="4">
        <dgm:presLayoutVars>
          <dgm:chMax val="0"/>
          <dgm:chPref val="0"/>
        </dgm:presLayoutVars>
      </dgm:prSet>
      <dgm:spPr/>
    </dgm:pt>
    <dgm:pt modelId="{0D653262-E347-4309-911E-8788262C66FA}" type="pres">
      <dgm:prSet presAssocID="{DC552922-C563-4C5D-AA2B-0869410B3328}" presName="txSpace" presStyleCnt="0"/>
      <dgm:spPr/>
    </dgm:pt>
    <dgm:pt modelId="{3F845264-36CC-430C-9902-22F74EA3799F}" type="pres">
      <dgm:prSet presAssocID="{DC552922-C563-4C5D-AA2B-0869410B3328}" presName="desTx" presStyleLbl="revTx" presStyleIdx="1" presStyleCnt="4">
        <dgm:presLayoutVars/>
      </dgm:prSet>
      <dgm:spPr/>
    </dgm:pt>
    <dgm:pt modelId="{153D5C68-0FAD-422C-89B1-8C20CF530A79}" type="pres">
      <dgm:prSet presAssocID="{3851376A-D3F5-4001-A259-FFEBC1631261}" presName="sibTrans" presStyleCnt="0"/>
      <dgm:spPr/>
    </dgm:pt>
    <dgm:pt modelId="{5336C59F-3662-4F27-88DD-4253919257C5}" type="pres">
      <dgm:prSet presAssocID="{419BEA08-1D00-4F8B-8B08-D5DABF607D79}" presName="compNode" presStyleCnt="0"/>
      <dgm:spPr/>
    </dgm:pt>
    <dgm:pt modelId="{40090A21-C7A4-43AA-94DC-3981580577AD}" type="pres">
      <dgm:prSet presAssocID="{419BEA08-1D00-4F8B-8B08-D5DABF607D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ve Letter"/>
        </a:ext>
      </dgm:extLst>
    </dgm:pt>
    <dgm:pt modelId="{A0B7594C-8EAA-4FB6-B4D5-D0C43674AF1D}" type="pres">
      <dgm:prSet presAssocID="{419BEA08-1D00-4F8B-8B08-D5DABF607D79}" presName="iconSpace" presStyleCnt="0"/>
      <dgm:spPr/>
    </dgm:pt>
    <dgm:pt modelId="{8DF5F85D-CB7E-4BEC-AAE7-00B4B82362B7}" type="pres">
      <dgm:prSet presAssocID="{419BEA08-1D00-4F8B-8B08-D5DABF607D79}" presName="parTx" presStyleLbl="revTx" presStyleIdx="2" presStyleCnt="4">
        <dgm:presLayoutVars>
          <dgm:chMax val="0"/>
          <dgm:chPref val="0"/>
        </dgm:presLayoutVars>
      </dgm:prSet>
      <dgm:spPr/>
    </dgm:pt>
    <dgm:pt modelId="{823670AD-5CD3-4063-8926-38100E81A99F}" type="pres">
      <dgm:prSet presAssocID="{419BEA08-1D00-4F8B-8B08-D5DABF607D79}" presName="txSpace" presStyleCnt="0"/>
      <dgm:spPr/>
    </dgm:pt>
    <dgm:pt modelId="{C3604DE4-BF1C-48B9-8841-35A20300AFD2}" type="pres">
      <dgm:prSet presAssocID="{419BEA08-1D00-4F8B-8B08-D5DABF607D79}" presName="desTx" presStyleLbl="revTx" presStyleIdx="3" presStyleCnt="4">
        <dgm:presLayoutVars/>
      </dgm:prSet>
      <dgm:spPr/>
    </dgm:pt>
  </dgm:ptLst>
  <dgm:cxnLst>
    <dgm:cxn modelId="{D813D603-4613-4AC5-9D30-395F5860FE5F}" srcId="{DE537257-592B-4F17-AC2D-0707E1102781}" destId="{DC552922-C563-4C5D-AA2B-0869410B3328}" srcOrd="0" destOrd="0" parTransId="{FF653D15-6D9A-4792-89BA-C40FC4820A4C}" sibTransId="{3851376A-D3F5-4001-A259-FFEBC1631261}"/>
    <dgm:cxn modelId="{9C3EF620-0A66-4E69-B445-AB0CFDD10EF1}" srcId="{DC552922-C563-4C5D-AA2B-0869410B3328}" destId="{A1850573-B782-45EB-9D2B-1A83237C6AF2}" srcOrd="0" destOrd="0" parTransId="{6EE2D4C8-FECD-4274-9080-9D304CC7058C}" sibTransId="{20466633-D71B-4CB3-A58A-8B7F761E43C2}"/>
    <dgm:cxn modelId="{E2B0E125-3FBC-42A0-9699-1986295C774A}" type="presOf" srcId="{419BEA08-1D00-4F8B-8B08-D5DABF607D79}" destId="{8DF5F85D-CB7E-4BEC-AAE7-00B4B82362B7}" srcOrd="0" destOrd="0" presId="urn:microsoft.com/office/officeart/2018/5/layout/CenteredIconLabelDescriptionList"/>
    <dgm:cxn modelId="{56ED634C-CB45-4A0A-9474-AB1D02D753BF}" srcId="{419BEA08-1D00-4F8B-8B08-D5DABF607D79}" destId="{F6EC92DB-1199-4BC0-91AB-387780267166}" srcOrd="0" destOrd="0" parTransId="{3AFE876B-DB78-433E-BA2B-2322B022EE0B}" sibTransId="{88E33FD9-8207-4241-946A-9DF334E6DF1F}"/>
    <dgm:cxn modelId="{D331B971-0BD5-421D-94C4-51072DF244CA}" type="presOf" srcId="{D40B632E-3B7A-4887-829E-9E36328DCC62}" destId="{3F845264-36CC-430C-9902-22F74EA3799F}" srcOrd="0" destOrd="1" presId="urn:microsoft.com/office/officeart/2018/5/layout/CenteredIconLabelDescriptionList"/>
    <dgm:cxn modelId="{91338473-4564-4F69-8476-E703F41ECBD7}" type="presOf" srcId="{DC552922-C563-4C5D-AA2B-0869410B3328}" destId="{FFB8F18A-C558-420F-B0ED-B2B12B0A1B22}" srcOrd="0" destOrd="0" presId="urn:microsoft.com/office/officeart/2018/5/layout/CenteredIconLabelDescriptionList"/>
    <dgm:cxn modelId="{F8A5AD59-5F77-4635-89A9-28D91CBAEF3E}" srcId="{DE537257-592B-4F17-AC2D-0707E1102781}" destId="{419BEA08-1D00-4F8B-8B08-D5DABF607D79}" srcOrd="1" destOrd="0" parTransId="{43EA9600-758A-4A48-81B0-185ACCD5299D}" sibTransId="{7BF90F31-6C7C-4B5C-8D88-89D5A34A845D}"/>
    <dgm:cxn modelId="{605EE88A-B3F6-4949-B294-FC7674EE5C4E}" srcId="{DC552922-C563-4C5D-AA2B-0869410B3328}" destId="{D40B632E-3B7A-4887-829E-9E36328DCC62}" srcOrd="1" destOrd="0" parTransId="{A3AA3358-6D56-49BF-A230-41A3F51EDD07}" sibTransId="{432C7F52-87D5-49F6-BF50-1A0D32EEBC88}"/>
    <dgm:cxn modelId="{666A5F8C-D017-4A50-8595-DC02EC2806B0}" type="presOf" srcId="{F6EC92DB-1199-4BC0-91AB-387780267166}" destId="{C3604DE4-BF1C-48B9-8841-35A20300AFD2}" srcOrd="0" destOrd="0" presId="urn:microsoft.com/office/officeart/2018/5/layout/CenteredIconLabelDescriptionList"/>
    <dgm:cxn modelId="{8249DEA1-75FA-46E8-A5FD-8D9998E63453}" srcId="{419BEA08-1D00-4F8B-8B08-D5DABF607D79}" destId="{56E4D71E-9B81-4D25-88FC-BEFD0DC7FB23}" srcOrd="2" destOrd="0" parTransId="{E28A26CA-3300-44DC-AA51-15AA0E5C3073}" sibTransId="{8AAA5A60-A8A7-46AC-8E8E-DAD2EBAB2193}"/>
    <dgm:cxn modelId="{80C837BD-BA0A-4763-8EED-DE1DDDB2ADFD}" type="presOf" srcId="{944CC9D8-0297-4467-BA85-BCB04C2CADBB}" destId="{3F845264-36CC-430C-9902-22F74EA3799F}" srcOrd="0" destOrd="3" presId="urn:microsoft.com/office/officeart/2018/5/layout/CenteredIconLabelDescriptionList"/>
    <dgm:cxn modelId="{C89963C4-050B-438A-A05A-DBC4C54ED66D}" type="presOf" srcId="{A1850573-B782-45EB-9D2B-1A83237C6AF2}" destId="{3F845264-36CC-430C-9902-22F74EA3799F}" srcOrd="0" destOrd="0" presId="urn:microsoft.com/office/officeart/2018/5/layout/CenteredIconLabelDescriptionList"/>
    <dgm:cxn modelId="{D3400FC7-A320-4008-B55D-D77CED553542}" type="presOf" srcId="{11D1CBD2-9CC0-4634-A707-944E79915F9C}" destId="{C3604DE4-BF1C-48B9-8841-35A20300AFD2}" srcOrd="0" destOrd="1" presId="urn:microsoft.com/office/officeart/2018/5/layout/CenteredIconLabelDescriptionList"/>
    <dgm:cxn modelId="{AEA15CC8-3958-426F-ACC7-63E268B9A693}" type="presOf" srcId="{56E4D71E-9B81-4D25-88FC-BEFD0DC7FB23}" destId="{C3604DE4-BF1C-48B9-8841-35A20300AFD2}" srcOrd="0" destOrd="2" presId="urn:microsoft.com/office/officeart/2018/5/layout/CenteredIconLabelDescriptionList"/>
    <dgm:cxn modelId="{A031B0CD-4AA9-4F09-8D1F-ACE103EF7216}" srcId="{DC552922-C563-4C5D-AA2B-0869410B3328}" destId="{39595878-5E3F-40FD-AC24-E1D3DEE11BF2}" srcOrd="2" destOrd="0" parTransId="{6B47D69C-4D13-48D7-82A9-E090618AE4EC}" sibTransId="{65069B7F-561F-4BBD-BCB4-23E7D0DDF582}"/>
    <dgm:cxn modelId="{5AD3A4D3-FA55-48C6-A997-A6D11C9231FD}" type="presOf" srcId="{DE537257-592B-4F17-AC2D-0707E1102781}" destId="{40AEFA7C-39F2-4FFB-9FFB-FE03AD208810}" srcOrd="0" destOrd="0" presId="urn:microsoft.com/office/officeart/2018/5/layout/CenteredIconLabelDescriptionList"/>
    <dgm:cxn modelId="{96561FD8-E2BC-460C-AF36-CD703F2C7DA6}" type="presOf" srcId="{39595878-5E3F-40FD-AC24-E1D3DEE11BF2}" destId="{3F845264-36CC-430C-9902-22F74EA3799F}" srcOrd="0" destOrd="2" presId="urn:microsoft.com/office/officeart/2018/5/layout/CenteredIconLabelDescriptionList"/>
    <dgm:cxn modelId="{F0E60CD9-B64B-4B94-BA2F-F4BE5C6E5A71}" srcId="{DC552922-C563-4C5D-AA2B-0869410B3328}" destId="{944CC9D8-0297-4467-BA85-BCB04C2CADBB}" srcOrd="3" destOrd="0" parTransId="{08B10FE1-DFEB-4BE5-949D-84A800EC44F0}" sibTransId="{AE46AD16-DE0F-4C1B-A184-A383E82B71E9}"/>
    <dgm:cxn modelId="{C5F8F1DF-C0FC-4867-A9ED-EEFAA4C345F3}" srcId="{419BEA08-1D00-4F8B-8B08-D5DABF607D79}" destId="{11D1CBD2-9CC0-4634-A707-944E79915F9C}" srcOrd="1" destOrd="0" parTransId="{4535E228-ACD6-4753-9F33-366C1D0DA7E3}" sibTransId="{7FD5492A-BEF9-4A0C-827F-E9CA15C0BAFF}"/>
    <dgm:cxn modelId="{07FF4311-E2C2-4E07-8D53-159A963A6A7A}" type="presParOf" srcId="{40AEFA7C-39F2-4FFB-9FFB-FE03AD208810}" destId="{2B94C14A-359E-4925-A4DB-B053A005E4F3}" srcOrd="0" destOrd="0" presId="urn:microsoft.com/office/officeart/2018/5/layout/CenteredIconLabelDescriptionList"/>
    <dgm:cxn modelId="{49A668EA-EF23-4648-A17B-78779BDC658C}" type="presParOf" srcId="{2B94C14A-359E-4925-A4DB-B053A005E4F3}" destId="{83996F4B-3747-42E8-B6EA-46512ED5A182}" srcOrd="0" destOrd="0" presId="urn:microsoft.com/office/officeart/2018/5/layout/CenteredIconLabelDescriptionList"/>
    <dgm:cxn modelId="{7C1B9BC1-F400-4FC6-8F9E-8AB64E77588C}" type="presParOf" srcId="{2B94C14A-359E-4925-A4DB-B053A005E4F3}" destId="{BAA1A521-E1D8-45B2-8014-14F27AD14DFC}" srcOrd="1" destOrd="0" presId="urn:microsoft.com/office/officeart/2018/5/layout/CenteredIconLabelDescriptionList"/>
    <dgm:cxn modelId="{92E6CFBF-FF83-43D2-9D94-6E1CEA630947}" type="presParOf" srcId="{2B94C14A-359E-4925-A4DB-B053A005E4F3}" destId="{FFB8F18A-C558-420F-B0ED-B2B12B0A1B22}" srcOrd="2" destOrd="0" presId="urn:microsoft.com/office/officeart/2018/5/layout/CenteredIconLabelDescriptionList"/>
    <dgm:cxn modelId="{84D769FA-594A-49F7-8CDD-3DEC913500D5}" type="presParOf" srcId="{2B94C14A-359E-4925-A4DB-B053A005E4F3}" destId="{0D653262-E347-4309-911E-8788262C66FA}" srcOrd="3" destOrd="0" presId="urn:microsoft.com/office/officeart/2018/5/layout/CenteredIconLabelDescriptionList"/>
    <dgm:cxn modelId="{A9DB39D9-9F0C-4157-A686-4B7DA0980375}" type="presParOf" srcId="{2B94C14A-359E-4925-A4DB-B053A005E4F3}" destId="{3F845264-36CC-430C-9902-22F74EA3799F}" srcOrd="4" destOrd="0" presId="urn:microsoft.com/office/officeart/2018/5/layout/CenteredIconLabelDescriptionList"/>
    <dgm:cxn modelId="{30B5E5F4-5EBA-479B-8278-11D2EAAC0316}" type="presParOf" srcId="{40AEFA7C-39F2-4FFB-9FFB-FE03AD208810}" destId="{153D5C68-0FAD-422C-89B1-8C20CF530A79}" srcOrd="1" destOrd="0" presId="urn:microsoft.com/office/officeart/2018/5/layout/CenteredIconLabelDescriptionList"/>
    <dgm:cxn modelId="{12EAF713-A682-476B-BE13-886F0593C038}" type="presParOf" srcId="{40AEFA7C-39F2-4FFB-9FFB-FE03AD208810}" destId="{5336C59F-3662-4F27-88DD-4253919257C5}" srcOrd="2" destOrd="0" presId="urn:microsoft.com/office/officeart/2018/5/layout/CenteredIconLabelDescriptionList"/>
    <dgm:cxn modelId="{158BD4C0-1F31-45C5-8837-F2C3E3A6746B}" type="presParOf" srcId="{5336C59F-3662-4F27-88DD-4253919257C5}" destId="{40090A21-C7A4-43AA-94DC-3981580577AD}" srcOrd="0" destOrd="0" presId="urn:microsoft.com/office/officeart/2018/5/layout/CenteredIconLabelDescriptionList"/>
    <dgm:cxn modelId="{8B082248-C8A0-4600-820A-913022598F73}" type="presParOf" srcId="{5336C59F-3662-4F27-88DD-4253919257C5}" destId="{A0B7594C-8EAA-4FB6-B4D5-D0C43674AF1D}" srcOrd="1" destOrd="0" presId="urn:microsoft.com/office/officeart/2018/5/layout/CenteredIconLabelDescriptionList"/>
    <dgm:cxn modelId="{560DB717-87E1-4AFC-B115-F85C10D86B8A}" type="presParOf" srcId="{5336C59F-3662-4F27-88DD-4253919257C5}" destId="{8DF5F85D-CB7E-4BEC-AAE7-00B4B82362B7}" srcOrd="2" destOrd="0" presId="urn:microsoft.com/office/officeart/2018/5/layout/CenteredIconLabelDescriptionList"/>
    <dgm:cxn modelId="{EA03BF2A-8783-4B23-9492-1555FDC466A9}" type="presParOf" srcId="{5336C59F-3662-4F27-88DD-4253919257C5}" destId="{823670AD-5CD3-4063-8926-38100E81A99F}" srcOrd="3" destOrd="0" presId="urn:microsoft.com/office/officeart/2018/5/layout/CenteredIconLabelDescriptionList"/>
    <dgm:cxn modelId="{67A7B58A-F182-4CC9-9A60-02F7A8C75A00}" type="presParOf" srcId="{5336C59F-3662-4F27-88DD-4253919257C5}" destId="{C3604DE4-BF1C-48B9-8841-35A20300AFD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39192C-5381-4C24-A383-410DB016129A}" type="doc">
      <dgm:prSet loTypeId="urn:microsoft.com/office/officeart/2005/8/layout/list1" loCatId="list" qsTypeId="urn:microsoft.com/office/officeart/2005/8/quickstyle/simple1" qsCatId="simple" csTypeId="urn:microsoft.com/office/officeart/2005/8/colors/accent2_4" csCatId="accent2" phldr="1"/>
      <dgm:spPr/>
      <dgm:t>
        <a:bodyPr/>
        <a:lstStyle/>
        <a:p>
          <a:endParaRPr lang="en-US"/>
        </a:p>
      </dgm:t>
    </dgm:pt>
    <dgm:pt modelId="{F4F24F06-4AF5-4324-83D1-5E613FE8F3EB}">
      <dgm:prSet/>
      <dgm:spPr/>
      <dgm:t>
        <a:bodyPr/>
        <a:lstStyle/>
        <a:p>
          <a:pPr>
            <a:lnSpc>
              <a:spcPct val="100000"/>
            </a:lnSpc>
            <a:defRPr b="1"/>
          </a:pPr>
          <a:r>
            <a:rPr lang="de-DE" dirty="0"/>
            <a:t>Probably </a:t>
          </a:r>
          <a:r>
            <a:rPr lang="de-DE" dirty="0" err="1"/>
            <a:t>english</a:t>
          </a:r>
          <a:endParaRPr lang="en-US" dirty="0"/>
        </a:p>
      </dgm:t>
    </dgm:pt>
    <dgm:pt modelId="{242719B8-C371-45C1-B6FF-E1720E487ABB}" type="parTrans" cxnId="{1CD6B055-245B-443E-873E-A608EEC38766}">
      <dgm:prSet/>
      <dgm:spPr/>
      <dgm:t>
        <a:bodyPr/>
        <a:lstStyle/>
        <a:p>
          <a:endParaRPr lang="en-US"/>
        </a:p>
      </dgm:t>
    </dgm:pt>
    <dgm:pt modelId="{FE8A4F0B-511E-48F3-8D58-AD1D5BD6333E}" type="sibTrans" cxnId="{1CD6B055-245B-443E-873E-A608EEC38766}">
      <dgm:prSet/>
      <dgm:spPr/>
      <dgm:t>
        <a:bodyPr/>
        <a:lstStyle/>
        <a:p>
          <a:endParaRPr lang="en-US"/>
        </a:p>
      </dgm:t>
    </dgm:pt>
    <dgm:pt modelId="{FB7DE358-2618-45A3-943F-1D0BC0D42731}">
      <dgm:prSet/>
      <dgm:spPr/>
      <dgm:t>
        <a:bodyPr/>
        <a:lstStyle/>
        <a:p>
          <a:pPr>
            <a:lnSpc>
              <a:spcPct val="100000"/>
            </a:lnSpc>
          </a:pPr>
          <a:r>
            <a:rPr lang="en-US" b="0" dirty="0"/>
            <a:t>You are given N strings W_1,W_2,…,W_N consisting of lowercase English letters.</a:t>
          </a:r>
          <a:endParaRPr lang="en-US" dirty="0"/>
        </a:p>
      </dgm:t>
    </dgm:pt>
    <dgm:pt modelId="{0264EBEE-7A55-48D1-B7D6-4777DEC5F7CF}" type="parTrans" cxnId="{FFB64B5C-194D-4E02-B4EF-9B77E14E855B}">
      <dgm:prSet/>
      <dgm:spPr/>
      <dgm:t>
        <a:bodyPr/>
        <a:lstStyle/>
        <a:p>
          <a:endParaRPr lang="en-US"/>
        </a:p>
      </dgm:t>
    </dgm:pt>
    <dgm:pt modelId="{2E4F6788-B056-4F3B-86F1-3C8119D95EE6}" type="sibTrans" cxnId="{FFB64B5C-194D-4E02-B4EF-9B77E14E855B}">
      <dgm:prSet/>
      <dgm:spPr/>
      <dgm:t>
        <a:bodyPr/>
        <a:lstStyle/>
        <a:p>
          <a:endParaRPr lang="en-US"/>
        </a:p>
      </dgm:t>
    </dgm:pt>
    <dgm:pt modelId="{E07B70ED-AE9E-407D-99B8-9B8E77A7911D}">
      <dgm:prSet/>
      <dgm:spPr/>
      <dgm:t>
        <a:bodyPr/>
        <a:lstStyle/>
        <a:p>
          <a:pPr>
            <a:lnSpc>
              <a:spcPct val="100000"/>
            </a:lnSpc>
            <a:defRPr b="1"/>
          </a:pPr>
          <a:r>
            <a:rPr lang="en-US" dirty="0"/>
            <a:t>326-like number</a:t>
          </a:r>
        </a:p>
      </dgm:t>
    </dgm:pt>
    <dgm:pt modelId="{51CFDB10-B97B-492B-A83D-516F3FE23C08}" type="parTrans" cxnId="{B5BA3FF3-6914-4F36-B0DE-0ED37AD69B40}">
      <dgm:prSet/>
      <dgm:spPr/>
      <dgm:t>
        <a:bodyPr/>
        <a:lstStyle/>
        <a:p>
          <a:endParaRPr lang="en-US"/>
        </a:p>
      </dgm:t>
    </dgm:pt>
    <dgm:pt modelId="{8742D006-0B35-4FE5-B25B-F6112BF7E7F0}" type="sibTrans" cxnId="{B5BA3FF3-6914-4F36-B0DE-0ED37AD69B40}">
      <dgm:prSet/>
      <dgm:spPr/>
      <dgm:t>
        <a:bodyPr/>
        <a:lstStyle/>
        <a:p>
          <a:endParaRPr lang="en-US"/>
        </a:p>
      </dgm:t>
    </dgm:pt>
    <dgm:pt modelId="{26A14A75-87DC-4D07-8B67-3C06730643B0}">
      <dgm:prSet/>
      <dgm:spPr/>
      <dgm:t>
        <a:bodyPr/>
        <a:lstStyle/>
        <a:p>
          <a:pPr>
            <a:lnSpc>
              <a:spcPct val="100000"/>
            </a:lnSpc>
          </a:pPr>
          <a:r>
            <a:rPr lang="en-US" b="0" dirty="0"/>
            <a:t>A 326-like number is a three-digit positive integer where the product of the hundreds and tens digits equals the ones digit.</a:t>
          </a:r>
          <a:endParaRPr lang="en-US" dirty="0"/>
        </a:p>
      </dgm:t>
    </dgm:pt>
    <dgm:pt modelId="{8121D05C-701B-4964-9F2F-6ABE3AA03192}" type="parTrans" cxnId="{D8E58F4F-E536-48D2-9EE5-3655C8FB97DF}">
      <dgm:prSet/>
      <dgm:spPr/>
      <dgm:t>
        <a:bodyPr/>
        <a:lstStyle/>
        <a:p>
          <a:endParaRPr lang="en-US"/>
        </a:p>
      </dgm:t>
    </dgm:pt>
    <dgm:pt modelId="{8585F2AC-50DE-42CB-A4DE-995021002131}" type="sibTrans" cxnId="{D8E58F4F-E536-48D2-9EE5-3655C8FB97DF}">
      <dgm:prSet/>
      <dgm:spPr/>
      <dgm:t>
        <a:bodyPr/>
        <a:lstStyle/>
        <a:p>
          <a:endParaRPr lang="en-US"/>
        </a:p>
      </dgm:t>
    </dgm:pt>
    <dgm:pt modelId="{553A75A9-01C7-4036-8F6F-0F03FD80CC2C}">
      <dgm:prSet/>
      <dgm:spPr/>
      <dgm:t>
        <a:bodyPr/>
        <a:lstStyle/>
        <a:p>
          <a:pPr>
            <a:lnSpc>
              <a:spcPct val="100000"/>
            </a:lnSpc>
          </a:pPr>
          <a:r>
            <a:rPr lang="en-US" b="0" dirty="0"/>
            <a:t>If one or more of these strings equal and, not, that, the, or you, then print Yes; otherwise, print No.</a:t>
          </a:r>
        </a:p>
      </dgm:t>
    </dgm:pt>
    <dgm:pt modelId="{7A37C5FF-5D55-45A1-8C5B-4AEE3B60EA3E}" type="parTrans" cxnId="{38662816-0532-47FD-B402-947D1E1F104F}">
      <dgm:prSet/>
      <dgm:spPr/>
      <dgm:t>
        <a:bodyPr/>
        <a:lstStyle/>
        <a:p>
          <a:endParaRPr lang="en-US"/>
        </a:p>
      </dgm:t>
    </dgm:pt>
    <dgm:pt modelId="{D7373296-C41C-4073-A99D-84807109E66B}" type="sibTrans" cxnId="{38662816-0532-47FD-B402-947D1E1F104F}">
      <dgm:prSet/>
      <dgm:spPr/>
      <dgm:t>
        <a:bodyPr/>
        <a:lstStyle/>
        <a:p>
          <a:endParaRPr lang="en-US"/>
        </a:p>
      </dgm:t>
    </dgm:pt>
    <dgm:pt modelId="{DC3CA0B2-B32D-4CD4-87E4-43548715E602}">
      <dgm:prSet/>
      <dgm:spPr/>
      <dgm:t>
        <a:bodyPr/>
        <a:lstStyle/>
        <a:p>
          <a:pPr>
            <a:lnSpc>
              <a:spcPct val="100000"/>
            </a:lnSpc>
          </a:pPr>
          <a:r>
            <a:rPr lang="en-US" b="0" dirty="0"/>
            <a:t>For example, 326,400,144 are 326-like numbers, while 623,777,429 are not.</a:t>
          </a:r>
        </a:p>
      </dgm:t>
    </dgm:pt>
    <dgm:pt modelId="{7276D19C-9CC0-4CFA-B091-30610E9B5719}" type="parTrans" cxnId="{4AC5779E-01EE-461E-9C77-7AB554FA4D3A}">
      <dgm:prSet/>
      <dgm:spPr/>
      <dgm:t>
        <a:bodyPr/>
        <a:lstStyle/>
        <a:p>
          <a:endParaRPr lang="en-US"/>
        </a:p>
      </dgm:t>
    </dgm:pt>
    <dgm:pt modelId="{7DD3FF0A-6691-47CB-8871-347DCDC4A066}" type="sibTrans" cxnId="{4AC5779E-01EE-461E-9C77-7AB554FA4D3A}">
      <dgm:prSet/>
      <dgm:spPr/>
      <dgm:t>
        <a:bodyPr/>
        <a:lstStyle/>
        <a:p>
          <a:endParaRPr lang="en-US"/>
        </a:p>
      </dgm:t>
    </dgm:pt>
    <dgm:pt modelId="{3CC87F1B-3F42-4552-934B-A145A27B6021}">
      <dgm:prSet/>
      <dgm:spPr/>
      <dgm:t>
        <a:bodyPr/>
        <a:lstStyle/>
        <a:p>
          <a:pPr>
            <a:lnSpc>
              <a:spcPct val="100000"/>
            </a:lnSpc>
          </a:pPr>
          <a:r>
            <a:rPr lang="en-US" b="0" dirty="0"/>
            <a:t>Given an integer N, find the smallest 326-like number greater than or equal to N. It always exists under the constraints.</a:t>
          </a:r>
        </a:p>
      </dgm:t>
    </dgm:pt>
    <dgm:pt modelId="{3C67329A-A4AB-46C6-8C6E-B51ED95453A1}" type="parTrans" cxnId="{5E5E1F66-96CC-4F0B-9533-C058B153AF7B}">
      <dgm:prSet/>
      <dgm:spPr/>
      <dgm:t>
        <a:bodyPr/>
        <a:lstStyle/>
        <a:p>
          <a:endParaRPr lang="en-US"/>
        </a:p>
      </dgm:t>
    </dgm:pt>
    <dgm:pt modelId="{669AC0C3-B623-4879-9678-251C9418B687}" type="sibTrans" cxnId="{5E5E1F66-96CC-4F0B-9533-C058B153AF7B}">
      <dgm:prSet/>
      <dgm:spPr/>
      <dgm:t>
        <a:bodyPr/>
        <a:lstStyle/>
        <a:p>
          <a:endParaRPr lang="en-US"/>
        </a:p>
      </dgm:t>
    </dgm:pt>
    <dgm:pt modelId="{565282D3-DAF5-4C5E-A7BB-84A6471F4608}">
      <dgm:prSet/>
      <dgm:spPr/>
      <dgm:t>
        <a:bodyPr/>
        <a:lstStyle/>
        <a:p>
          <a:pPr>
            <a:lnSpc>
              <a:spcPct val="100000"/>
            </a:lnSpc>
            <a:defRPr b="1"/>
          </a:pPr>
          <a:r>
            <a:rPr lang="de-DE" b="0" dirty="0"/>
            <a:t>The Middle Day</a:t>
          </a:r>
          <a:endParaRPr lang="en-US" b="0" dirty="0"/>
        </a:p>
      </dgm:t>
    </dgm:pt>
    <dgm:pt modelId="{917E1EF7-9113-4517-AA2F-CE5DF3E3CD2B}" type="parTrans" cxnId="{9E89F6F8-7828-4200-8999-1DC6665D92C7}">
      <dgm:prSet/>
      <dgm:spPr/>
      <dgm:t>
        <a:bodyPr/>
        <a:lstStyle/>
        <a:p>
          <a:endParaRPr lang="en-US"/>
        </a:p>
      </dgm:t>
    </dgm:pt>
    <dgm:pt modelId="{CED0DEED-67D1-4037-9FF9-E29BE0B29D05}" type="sibTrans" cxnId="{9E89F6F8-7828-4200-8999-1DC6665D92C7}">
      <dgm:prSet/>
      <dgm:spPr/>
      <dgm:t>
        <a:bodyPr/>
        <a:lstStyle/>
        <a:p>
          <a:endParaRPr lang="en-US"/>
        </a:p>
      </dgm:t>
    </dgm:pt>
    <dgm:pt modelId="{1143B303-FBC0-462D-9BA4-EA2D1C1ED56F}">
      <dgm:prSet/>
      <dgm:spPr/>
      <dgm:t>
        <a:bodyPr/>
        <a:lstStyle/>
        <a:p>
          <a:pPr>
            <a:lnSpc>
              <a:spcPct val="100000"/>
            </a:lnSpc>
          </a:pPr>
          <a:r>
            <a:rPr lang="en-US" b="0" dirty="0"/>
            <a:t>In the calendar of </a:t>
          </a:r>
          <a:r>
            <a:rPr lang="en-US" b="0" dirty="0" err="1"/>
            <a:t>MyteryLand</a:t>
          </a:r>
          <a:r>
            <a:rPr lang="en-US" b="0" dirty="0"/>
            <a:t>, a year consists of M months: month 1, month 2, …, month M. The </a:t>
          </a:r>
          <a:r>
            <a:rPr lang="en-US" b="0" dirty="0" err="1"/>
            <a:t>i-th</a:t>
          </a:r>
          <a:r>
            <a:rPr lang="en-US" b="0" dirty="0"/>
            <a:t> month consists of </a:t>
          </a:r>
          <a:r>
            <a:rPr lang="en-US" b="0" dirty="0" err="1"/>
            <a:t>D_i</a:t>
          </a:r>
          <a:r>
            <a:rPr lang="en-US" b="0" dirty="0"/>
            <a:t> days: day 1, day 2, …, day </a:t>
          </a:r>
          <a:r>
            <a:rPr lang="en-US" b="0" dirty="0" err="1"/>
            <a:t>D_i</a:t>
          </a:r>
          <a:r>
            <a:rPr lang="en-US" b="0" dirty="0"/>
            <a:t>.</a:t>
          </a:r>
        </a:p>
      </dgm:t>
    </dgm:pt>
    <dgm:pt modelId="{CA371B44-79E9-497E-8123-9271CE1A3DF6}" type="parTrans" cxnId="{BB02D638-E9DC-4677-A21E-2C1297094DAB}">
      <dgm:prSet/>
      <dgm:spPr/>
      <dgm:t>
        <a:bodyPr/>
        <a:lstStyle/>
        <a:p>
          <a:endParaRPr lang="en-US"/>
        </a:p>
      </dgm:t>
    </dgm:pt>
    <dgm:pt modelId="{F2DBE184-DB89-49EF-A45D-DF1576F9ACB6}" type="sibTrans" cxnId="{BB02D638-E9DC-4677-A21E-2C1297094DAB}">
      <dgm:prSet/>
      <dgm:spPr/>
      <dgm:t>
        <a:bodyPr/>
        <a:lstStyle/>
        <a:p>
          <a:endParaRPr lang="en-US"/>
        </a:p>
      </dgm:t>
    </dgm:pt>
    <dgm:pt modelId="{9F6241D9-AB4F-4512-9E7C-4D9D84AE52E1}">
      <dgm:prSet/>
      <dgm:spPr/>
      <dgm:t>
        <a:bodyPr/>
        <a:lstStyle/>
        <a:p>
          <a:pPr>
            <a:lnSpc>
              <a:spcPct val="100000"/>
            </a:lnSpc>
          </a:pPr>
          <a:r>
            <a:rPr lang="en-US" b="0" dirty="0"/>
            <a:t>Furthermore, the number of days in a year is odd, that is, D_1+D_2+⋯+D_M is odd.</a:t>
          </a:r>
        </a:p>
      </dgm:t>
    </dgm:pt>
    <dgm:pt modelId="{21EDD7BF-EF48-4670-8DCC-E2AF210B4388}" type="parTrans" cxnId="{E9D043E6-0DE3-4331-9F5F-997B216A403D}">
      <dgm:prSet/>
      <dgm:spPr/>
      <dgm:t>
        <a:bodyPr/>
        <a:lstStyle/>
        <a:p>
          <a:endParaRPr lang="en-US"/>
        </a:p>
      </dgm:t>
    </dgm:pt>
    <dgm:pt modelId="{B453566C-6516-4C08-980D-D6E9CC81968D}" type="sibTrans" cxnId="{E9D043E6-0DE3-4331-9F5F-997B216A403D}">
      <dgm:prSet/>
      <dgm:spPr/>
      <dgm:t>
        <a:bodyPr/>
        <a:lstStyle/>
        <a:p>
          <a:endParaRPr lang="en-US"/>
        </a:p>
      </dgm:t>
    </dgm:pt>
    <dgm:pt modelId="{6B194DB5-8FC4-4C12-A40C-D6E2E3634962}">
      <dgm:prSet/>
      <dgm:spPr/>
      <dgm:t>
        <a:bodyPr/>
        <a:lstStyle/>
        <a:p>
          <a:pPr>
            <a:lnSpc>
              <a:spcPct val="100000"/>
            </a:lnSpc>
          </a:pPr>
          <a:r>
            <a:rPr lang="en-US" b="0" dirty="0"/>
            <a:t>Find what day of what month is the middle day of the year.</a:t>
          </a:r>
        </a:p>
      </dgm:t>
    </dgm:pt>
    <dgm:pt modelId="{98D9309A-A0BF-4917-8B45-F8B5C71B1885}" type="parTrans" cxnId="{D93A30CC-943B-45AD-90FE-F04F6B8C9654}">
      <dgm:prSet/>
      <dgm:spPr/>
      <dgm:t>
        <a:bodyPr/>
        <a:lstStyle/>
        <a:p>
          <a:endParaRPr lang="en-US"/>
        </a:p>
      </dgm:t>
    </dgm:pt>
    <dgm:pt modelId="{541BCFA2-9552-4600-AA2A-968DFD92DF75}" type="sibTrans" cxnId="{D93A30CC-943B-45AD-90FE-F04F6B8C9654}">
      <dgm:prSet/>
      <dgm:spPr/>
      <dgm:t>
        <a:bodyPr/>
        <a:lstStyle/>
        <a:p>
          <a:endParaRPr lang="en-US"/>
        </a:p>
      </dgm:t>
    </dgm:pt>
    <dgm:pt modelId="{20D5B8D4-84AB-4831-B68B-6EDC1BFFC64B}" type="pres">
      <dgm:prSet presAssocID="{9539192C-5381-4C24-A383-410DB016129A}" presName="linear" presStyleCnt="0">
        <dgm:presLayoutVars>
          <dgm:dir/>
          <dgm:animLvl val="lvl"/>
          <dgm:resizeHandles val="exact"/>
        </dgm:presLayoutVars>
      </dgm:prSet>
      <dgm:spPr/>
    </dgm:pt>
    <dgm:pt modelId="{AB7F613A-0ACF-4B28-8EF8-132A942D4ED1}" type="pres">
      <dgm:prSet presAssocID="{F4F24F06-4AF5-4324-83D1-5E613FE8F3EB}" presName="parentLin" presStyleCnt="0"/>
      <dgm:spPr/>
    </dgm:pt>
    <dgm:pt modelId="{D30A8586-EE98-4F07-8715-C8E5C569EE40}" type="pres">
      <dgm:prSet presAssocID="{F4F24F06-4AF5-4324-83D1-5E613FE8F3EB}" presName="parentLeftMargin" presStyleLbl="node1" presStyleIdx="0" presStyleCnt="3"/>
      <dgm:spPr/>
    </dgm:pt>
    <dgm:pt modelId="{16D6BA43-9006-4DE8-881F-9D4C4E330254}" type="pres">
      <dgm:prSet presAssocID="{F4F24F06-4AF5-4324-83D1-5E613FE8F3EB}" presName="parentText" presStyleLbl="node1" presStyleIdx="0" presStyleCnt="3">
        <dgm:presLayoutVars>
          <dgm:chMax val="0"/>
          <dgm:bulletEnabled val="1"/>
        </dgm:presLayoutVars>
      </dgm:prSet>
      <dgm:spPr/>
    </dgm:pt>
    <dgm:pt modelId="{7D35DE48-EF86-4A94-925F-2397C65E5499}" type="pres">
      <dgm:prSet presAssocID="{F4F24F06-4AF5-4324-83D1-5E613FE8F3EB}" presName="negativeSpace" presStyleCnt="0"/>
      <dgm:spPr/>
    </dgm:pt>
    <dgm:pt modelId="{26E7F8DA-F28F-4B02-A1EE-2BFA665A961A}" type="pres">
      <dgm:prSet presAssocID="{F4F24F06-4AF5-4324-83D1-5E613FE8F3EB}" presName="childText" presStyleLbl="conFgAcc1" presStyleIdx="0" presStyleCnt="3">
        <dgm:presLayoutVars>
          <dgm:bulletEnabled val="1"/>
        </dgm:presLayoutVars>
      </dgm:prSet>
      <dgm:spPr/>
    </dgm:pt>
    <dgm:pt modelId="{EA877A38-A702-4AF4-AADA-4C150A2921BF}" type="pres">
      <dgm:prSet presAssocID="{FE8A4F0B-511E-48F3-8D58-AD1D5BD6333E}" presName="spaceBetweenRectangles" presStyleCnt="0"/>
      <dgm:spPr/>
    </dgm:pt>
    <dgm:pt modelId="{90D03B02-587D-42FD-B647-DBE3AB2DC953}" type="pres">
      <dgm:prSet presAssocID="{E07B70ED-AE9E-407D-99B8-9B8E77A7911D}" presName="parentLin" presStyleCnt="0"/>
      <dgm:spPr/>
    </dgm:pt>
    <dgm:pt modelId="{6A462DAF-B7FE-4AE9-AE7C-CD515050A22A}" type="pres">
      <dgm:prSet presAssocID="{E07B70ED-AE9E-407D-99B8-9B8E77A7911D}" presName="parentLeftMargin" presStyleLbl="node1" presStyleIdx="0" presStyleCnt="3"/>
      <dgm:spPr/>
    </dgm:pt>
    <dgm:pt modelId="{BBA04548-B289-4699-808B-65C1B2B3E671}" type="pres">
      <dgm:prSet presAssocID="{E07B70ED-AE9E-407D-99B8-9B8E77A7911D}" presName="parentText" presStyleLbl="node1" presStyleIdx="1" presStyleCnt="3">
        <dgm:presLayoutVars>
          <dgm:chMax val="0"/>
          <dgm:bulletEnabled val="1"/>
        </dgm:presLayoutVars>
      </dgm:prSet>
      <dgm:spPr/>
    </dgm:pt>
    <dgm:pt modelId="{879689B4-FAF1-4B81-9204-11CE02AC133D}" type="pres">
      <dgm:prSet presAssocID="{E07B70ED-AE9E-407D-99B8-9B8E77A7911D}" presName="negativeSpace" presStyleCnt="0"/>
      <dgm:spPr/>
    </dgm:pt>
    <dgm:pt modelId="{863E04D3-FF03-46B4-B7AC-E921075032B2}" type="pres">
      <dgm:prSet presAssocID="{E07B70ED-AE9E-407D-99B8-9B8E77A7911D}" presName="childText" presStyleLbl="conFgAcc1" presStyleIdx="1" presStyleCnt="3">
        <dgm:presLayoutVars>
          <dgm:bulletEnabled val="1"/>
        </dgm:presLayoutVars>
      </dgm:prSet>
      <dgm:spPr/>
    </dgm:pt>
    <dgm:pt modelId="{66B1502A-D763-44F7-BDAC-AEC15AD63B9C}" type="pres">
      <dgm:prSet presAssocID="{8742D006-0B35-4FE5-B25B-F6112BF7E7F0}" presName="spaceBetweenRectangles" presStyleCnt="0"/>
      <dgm:spPr/>
    </dgm:pt>
    <dgm:pt modelId="{C16538B7-8B24-42E2-B731-426019673DCE}" type="pres">
      <dgm:prSet presAssocID="{565282D3-DAF5-4C5E-A7BB-84A6471F4608}" presName="parentLin" presStyleCnt="0"/>
      <dgm:spPr/>
    </dgm:pt>
    <dgm:pt modelId="{AA8D1283-4EEE-458C-8C25-6378407310DC}" type="pres">
      <dgm:prSet presAssocID="{565282D3-DAF5-4C5E-A7BB-84A6471F4608}" presName="parentLeftMargin" presStyleLbl="node1" presStyleIdx="1" presStyleCnt="3"/>
      <dgm:spPr/>
    </dgm:pt>
    <dgm:pt modelId="{0F698898-98FE-420D-9FA1-B5AFFA33567E}" type="pres">
      <dgm:prSet presAssocID="{565282D3-DAF5-4C5E-A7BB-84A6471F4608}" presName="parentText" presStyleLbl="node1" presStyleIdx="2" presStyleCnt="3">
        <dgm:presLayoutVars>
          <dgm:chMax val="0"/>
          <dgm:bulletEnabled val="1"/>
        </dgm:presLayoutVars>
      </dgm:prSet>
      <dgm:spPr/>
    </dgm:pt>
    <dgm:pt modelId="{8A0B670C-5D8C-4389-B5CC-588BB9FD8BF7}" type="pres">
      <dgm:prSet presAssocID="{565282D3-DAF5-4C5E-A7BB-84A6471F4608}" presName="negativeSpace" presStyleCnt="0"/>
      <dgm:spPr/>
    </dgm:pt>
    <dgm:pt modelId="{7F1DDC37-5FCE-479D-A00A-875BE874F935}" type="pres">
      <dgm:prSet presAssocID="{565282D3-DAF5-4C5E-A7BB-84A6471F4608}" presName="childText" presStyleLbl="conFgAcc1" presStyleIdx="2" presStyleCnt="3">
        <dgm:presLayoutVars>
          <dgm:bulletEnabled val="1"/>
        </dgm:presLayoutVars>
      </dgm:prSet>
      <dgm:spPr/>
    </dgm:pt>
  </dgm:ptLst>
  <dgm:cxnLst>
    <dgm:cxn modelId="{CADDCC00-6572-497C-A3A0-6B0C81C55058}" type="presOf" srcId="{FB7DE358-2618-45A3-943F-1D0BC0D42731}" destId="{26E7F8DA-F28F-4B02-A1EE-2BFA665A961A}" srcOrd="0" destOrd="0" presId="urn:microsoft.com/office/officeart/2005/8/layout/list1"/>
    <dgm:cxn modelId="{BA676D12-C792-4E21-94EC-19D7C5327528}" type="presOf" srcId="{553A75A9-01C7-4036-8F6F-0F03FD80CC2C}" destId="{26E7F8DA-F28F-4B02-A1EE-2BFA665A961A}" srcOrd="0" destOrd="1" presId="urn:microsoft.com/office/officeart/2005/8/layout/list1"/>
    <dgm:cxn modelId="{38662816-0532-47FD-B402-947D1E1F104F}" srcId="{F4F24F06-4AF5-4324-83D1-5E613FE8F3EB}" destId="{553A75A9-01C7-4036-8F6F-0F03FD80CC2C}" srcOrd="1" destOrd="0" parTransId="{7A37C5FF-5D55-45A1-8C5B-4AEE3B60EA3E}" sibTransId="{D7373296-C41C-4073-A99D-84807109E66B}"/>
    <dgm:cxn modelId="{3232341B-3A4A-4471-85A3-E347C68A9F76}" type="presOf" srcId="{3CC87F1B-3F42-4552-934B-A145A27B6021}" destId="{863E04D3-FF03-46B4-B7AC-E921075032B2}" srcOrd="0" destOrd="2" presId="urn:microsoft.com/office/officeart/2005/8/layout/list1"/>
    <dgm:cxn modelId="{6E8AC834-25AD-444D-B272-56F3A9240B3E}" type="presOf" srcId="{1143B303-FBC0-462D-9BA4-EA2D1C1ED56F}" destId="{7F1DDC37-5FCE-479D-A00A-875BE874F935}" srcOrd="0" destOrd="0" presId="urn:microsoft.com/office/officeart/2005/8/layout/list1"/>
    <dgm:cxn modelId="{BB02D638-E9DC-4677-A21E-2C1297094DAB}" srcId="{565282D3-DAF5-4C5E-A7BB-84A6471F4608}" destId="{1143B303-FBC0-462D-9BA4-EA2D1C1ED56F}" srcOrd="0" destOrd="0" parTransId="{CA371B44-79E9-497E-8123-9271CE1A3DF6}" sibTransId="{F2DBE184-DB89-49EF-A45D-DF1576F9ACB6}"/>
    <dgm:cxn modelId="{FFB64B5C-194D-4E02-B4EF-9B77E14E855B}" srcId="{F4F24F06-4AF5-4324-83D1-5E613FE8F3EB}" destId="{FB7DE358-2618-45A3-943F-1D0BC0D42731}" srcOrd="0" destOrd="0" parTransId="{0264EBEE-7A55-48D1-B7D6-4777DEC5F7CF}" sibTransId="{2E4F6788-B056-4F3B-86F1-3C8119D95EE6}"/>
    <dgm:cxn modelId="{5E5E1F66-96CC-4F0B-9533-C058B153AF7B}" srcId="{E07B70ED-AE9E-407D-99B8-9B8E77A7911D}" destId="{3CC87F1B-3F42-4552-934B-A145A27B6021}" srcOrd="2" destOrd="0" parTransId="{3C67329A-A4AB-46C6-8C6E-B51ED95453A1}" sibTransId="{669AC0C3-B623-4879-9678-251C9418B687}"/>
    <dgm:cxn modelId="{D8E58F4F-E536-48D2-9EE5-3655C8FB97DF}" srcId="{E07B70ED-AE9E-407D-99B8-9B8E77A7911D}" destId="{26A14A75-87DC-4D07-8B67-3C06730643B0}" srcOrd="0" destOrd="0" parTransId="{8121D05C-701B-4964-9F2F-6ABE3AA03192}" sibTransId="{8585F2AC-50DE-42CB-A4DE-995021002131}"/>
    <dgm:cxn modelId="{1CD6B055-245B-443E-873E-A608EEC38766}" srcId="{9539192C-5381-4C24-A383-410DB016129A}" destId="{F4F24F06-4AF5-4324-83D1-5E613FE8F3EB}" srcOrd="0" destOrd="0" parTransId="{242719B8-C371-45C1-B6FF-E1720E487ABB}" sibTransId="{FE8A4F0B-511E-48F3-8D58-AD1D5BD6333E}"/>
    <dgm:cxn modelId="{F8EA4294-3924-4F71-BE7F-B4C026799283}" type="presOf" srcId="{F4F24F06-4AF5-4324-83D1-5E613FE8F3EB}" destId="{D30A8586-EE98-4F07-8715-C8E5C569EE40}" srcOrd="0" destOrd="0" presId="urn:microsoft.com/office/officeart/2005/8/layout/list1"/>
    <dgm:cxn modelId="{447B0798-B02D-4FF0-AA95-FEC31AA034C1}" type="presOf" srcId="{6B194DB5-8FC4-4C12-A40C-D6E2E3634962}" destId="{7F1DDC37-5FCE-479D-A00A-875BE874F935}" srcOrd="0" destOrd="2" presId="urn:microsoft.com/office/officeart/2005/8/layout/list1"/>
    <dgm:cxn modelId="{7BB7389B-4B7E-48C1-92A5-C8008E4E2DF8}" type="presOf" srcId="{565282D3-DAF5-4C5E-A7BB-84A6471F4608}" destId="{AA8D1283-4EEE-458C-8C25-6378407310DC}" srcOrd="0" destOrd="0" presId="urn:microsoft.com/office/officeart/2005/8/layout/list1"/>
    <dgm:cxn modelId="{4AC5779E-01EE-461E-9C77-7AB554FA4D3A}" srcId="{E07B70ED-AE9E-407D-99B8-9B8E77A7911D}" destId="{DC3CA0B2-B32D-4CD4-87E4-43548715E602}" srcOrd="1" destOrd="0" parTransId="{7276D19C-9CC0-4CFA-B091-30610E9B5719}" sibTransId="{7DD3FF0A-6691-47CB-8871-347DCDC4A066}"/>
    <dgm:cxn modelId="{BFC502A0-6052-48DB-AFEC-70692B6A7250}" type="presOf" srcId="{565282D3-DAF5-4C5E-A7BB-84A6471F4608}" destId="{0F698898-98FE-420D-9FA1-B5AFFA33567E}" srcOrd="1" destOrd="0" presId="urn:microsoft.com/office/officeart/2005/8/layout/list1"/>
    <dgm:cxn modelId="{22039EA2-9281-40C0-B3FD-6F1DBC369803}" type="presOf" srcId="{F4F24F06-4AF5-4324-83D1-5E613FE8F3EB}" destId="{16D6BA43-9006-4DE8-881F-9D4C4E330254}" srcOrd="1" destOrd="0" presId="urn:microsoft.com/office/officeart/2005/8/layout/list1"/>
    <dgm:cxn modelId="{8F87D2A7-852D-4957-A2A8-23895AF3A38C}" type="presOf" srcId="{9F6241D9-AB4F-4512-9E7C-4D9D84AE52E1}" destId="{7F1DDC37-5FCE-479D-A00A-875BE874F935}" srcOrd="0" destOrd="1" presId="urn:microsoft.com/office/officeart/2005/8/layout/list1"/>
    <dgm:cxn modelId="{BD67B2C7-B618-47B0-AF6F-052AD7FD4C3E}" type="presOf" srcId="{E07B70ED-AE9E-407D-99B8-9B8E77A7911D}" destId="{BBA04548-B289-4699-808B-65C1B2B3E671}" srcOrd="1" destOrd="0" presId="urn:microsoft.com/office/officeart/2005/8/layout/list1"/>
    <dgm:cxn modelId="{D93A30CC-943B-45AD-90FE-F04F6B8C9654}" srcId="{565282D3-DAF5-4C5E-A7BB-84A6471F4608}" destId="{6B194DB5-8FC4-4C12-A40C-D6E2E3634962}" srcOrd="2" destOrd="0" parTransId="{98D9309A-A0BF-4917-8B45-F8B5C71B1885}" sibTransId="{541BCFA2-9552-4600-AA2A-968DFD92DF75}"/>
    <dgm:cxn modelId="{41B9B4DA-18B2-410C-B0F8-E60C23BCFC9B}" type="presOf" srcId="{9539192C-5381-4C24-A383-410DB016129A}" destId="{20D5B8D4-84AB-4831-B68B-6EDC1BFFC64B}" srcOrd="0" destOrd="0" presId="urn:microsoft.com/office/officeart/2005/8/layout/list1"/>
    <dgm:cxn modelId="{DB3B48E1-408E-4B6A-B024-3E9E7EF966AC}" type="presOf" srcId="{26A14A75-87DC-4D07-8B67-3C06730643B0}" destId="{863E04D3-FF03-46B4-B7AC-E921075032B2}" srcOrd="0" destOrd="0" presId="urn:microsoft.com/office/officeart/2005/8/layout/list1"/>
    <dgm:cxn modelId="{E9D043E6-0DE3-4331-9F5F-997B216A403D}" srcId="{565282D3-DAF5-4C5E-A7BB-84A6471F4608}" destId="{9F6241D9-AB4F-4512-9E7C-4D9D84AE52E1}" srcOrd="1" destOrd="0" parTransId="{21EDD7BF-EF48-4670-8DCC-E2AF210B4388}" sibTransId="{B453566C-6516-4C08-980D-D6E9CC81968D}"/>
    <dgm:cxn modelId="{C77409F2-3317-4FF1-A876-823888B45991}" type="presOf" srcId="{E07B70ED-AE9E-407D-99B8-9B8E77A7911D}" destId="{6A462DAF-B7FE-4AE9-AE7C-CD515050A22A}" srcOrd="0" destOrd="0" presId="urn:microsoft.com/office/officeart/2005/8/layout/list1"/>
    <dgm:cxn modelId="{B5BA3FF3-6914-4F36-B0DE-0ED37AD69B40}" srcId="{9539192C-5381-4C24-A383-410DB016129A}" destId="{E07B70ED-AE9E-407D-99B8-9B8E77A7911D}" srcOrd="1" destOrd="0" parTransId="{51CFDB10-B97B-492B-A83D-516F3FE23C08}" sibTransId="{8742D006-0B35-4FE5-B25B-F6112BF7E7F0}"/>
    <dgm:cxn modelId="{9E89F6F8-7828-4200-8999-1DC6665D92C7}" srcId="{9539192C-5381-4C24-A383-410DB016129A}" destId="{565282D3-DAF5-4C5E-A7BB-84A6471F4608}" srcOrd="2" destOrd="0" parTransId="{917E1EF7-9113-4517-AA2F-CE5DF3E3CD2B}" sibTransId="{CED0DEED-67D1-4037-9FF9-E29BE0B29D05}"/>
    <dgm:cxn modelId="{D48EF7FB-1055-47DA-9F57-7577F4019DA9}" type="presOf" srcId="{DC3CA0B2-B32D-4CD4-87E4-43548715E602}" destId="{863E04D3-FF03-46B4-B7AC-E921075032B2}" srcOrd="0" destOrd="1" presId="urn:microsoft.com/office/officeart/2005/8/layout/list1"/>
    <dgm:cxn modelId="{7246CEBF-4FC1-49CD-9A85-5678A9736FCE}" type="presParOf" srcId="{20D5B8D4-84AB-4831-B68B-6EDC1BFFC64B}" destId="{AB7F613A-0ACF-4B28-8EF8-132A942D4ED1}" srcOrd="0" destOrd="0" presId="urn:microsoft.com/office/officeart/2005/8/layout/list1"/>
    <dgm:cxn modelId="{C3CDF24A-F494-4E72-8BDE-11B0F5964C55}" type="presParOf" srcId="{AB7F613A-0ACF-4B28-8EF8-132A942D4ED1}" destId="{D30A8586-EE98-4F07-8715-C8E5C569EE40}" srcOrd="0" destOrd="0" presId="urn:microsoft.com/office/officeart/2005/8/layout/list1"/>
    <dgm:cxn modelId="{00A63935-B478-45F1-8C34-A18B41404562}" type="presParOf" srcId="{AB7F613A-0ACF-4B28-8EF8-132A942D4ED1}" destId="{16D6BA43-9006-4DE8-881F-9D4C4E330254}" srcOrd="1" destOrd="0" presId="urn:microsoft.com/office/officeart/2005/8/layout/list1"/>
    <dgm:cxn modelId="{BF3F9033-1EB1-47F6-9DDD-C373A78D2D53}" type="presParOf" srcId="{20D5B8D4-84AB-4831-B68B-6EDC1BFFC64B}" destId="{7D35DE48-EF86-4A94-925F-2397C65E5499}" srcOrd="1" destOrd="0" presId="urn:microsoft.com/office/officeart/2005/8/layout/list1"/>
    <dgm:cxn modelId="{D856F47A-7D40-4B2E-A925-A1F45F9C8DBC}" type="presParOf" srcId="{20D5B8D4-84AB-4831-B68B-6EDC1BFFC64B}" destId="{26E7F8DA-F28F-4B02-A1EE-2BFA665A961A}" srcOrd="2" destOrd="0" presId="urn:microsoft.com/office/officeart/2005/8/layout/list1"/>
    <dgm:cxn modelId="{6B6B7DF9-963F-47A4-8B78-EAE9266E0ABD}" type="presParOf" srcId="{20D5B8D4-84AB-4831-B68B-6EDC1BFFC64B}" destId="{EA877A38-A702-4AF4-AADA-4C150A2921BF}" srcOrd="3" destOrd="0" presId="urn:microsoft.com/office/officeart/2005/8/layout/list1"/>
    <dgm:cxn modelId="{6BBFF170-3425-431D-9A5A-6BA807AAB53B}" type="presParOf" srcId="{20D5B8D4-84AB-4831-B68B-6EDC1BFFC64B}" destId="{90D03B02-587D-42FD-B647-DBE3AB2DC953}" srcOrd="4" destOrd="0" presId="urn:microsoft.com/office/officeart/2005/8/layout/list1"/>
    <dgm:cxn modelId="{433763FA-BADF-4107-8ABE-B33786178572}" type="presParOf" srcId="{90D03B02-587D-42FD-B647-DBE3AB2DC953}" destId="{6A462DAF-B7FE-4AE9-AE7C-CD515050A22A}" srcOrd="0" destOrd="0" presId="urn:microsoft.com/office/officeart/2005/8/layout/list1"/>
    <dgm:cxn modelId="{07DB6046-4698-4590-BA1C-65901E429599}" type="presParOf" srcId="{90D03B02-587D-42FD-B647-DBE3AB2DC953}" destId="{BBA04548-B289-4699-808B-65C1B2B3E671}" srcOrd="1" destOrd="0" presId="urn:microsoft.com/office/officeart/2005/8/layout/list1"/>
    <dgm:cxn modelId="{11A01FD1-35E0-4951-855A-3ABFECDBCC02}" type="presParOf" srcId="{20D5B8D4-84AB-4831-B68B-6EDC1BFFC64B}" destId="{879689B4-FAF1-4B81-9204-11CE02AC133D}" srcOrd="5" destOrd="0" presId="urn:microsoft.com/office/officeart/2005/8/layout/list1"/>
    <dgm:cxn modelId="{E9F2BA11-192D-48B7-B43C-68C25B825A37}" type="presParOf" srcId="{20D5B8D4-84AB-4831-B68B-6EDC1BFFC64B}" destId="{863E04D3-FF03-46B4-B7AC-E921075032B2}" srcOrd="6" destOrd="0" presId="urn:microsoft.com/office/officeart/2005/8/layout/list1"/>
    <dgm:cxn modelId="{E94E00BE-71AD-43AA-A22A-14F0193CF23A}" type="presParOf" srcId="{20D5B8D4-84AB-4831-B68B-6EDC1BFFC64B}" destId="{66B1502A-D763-44F7-BDAC-AEC15AD63B9C}" srcOrd="7" destOrd="0" presId="urn:microsoft.com/office/officeart/2005/8/layout/list1"/>
    <dgm:cxn modelId="{28DA324F-AE58-4693-B0B7-36778B38377C}" type="presParOf" srcId="{20D5B8D4-84AB-4831-B68B-6EDC1BFFC64B}" destId="{C16538B7-8B24-42E2-B731-426019673DCE}" srcOrd="8" destOrd="0" presId="urn:microsoft.com/office/officeart/2005/8/layout/list1"/>
    <dgm:cxn modelId="{0894174D-E3FB-426D-A36D-A19EEE8D3454}" type="presParOf" srcId="{C16538B7-8B24-42E2-B731-426019673DCE}" destId="{AA8D1283-4EEE-458C-8C25-6378407310DC}" srcOrd="0" destOrd="0" presId="urn:microsoft.com/office/officeart/2005/8/layout/list1"/>
    <dgm:cxn modelId="{35F4CA20-5608-4324-8007-FD3C63E9BBD8}" type="presParOf" srcId="{C16538B7-8B24-42E2-B731-426019673DCE}" destId="{0F698898-98FE-420D-9FA1-B5AFFA33567E}" srcOrd="1" destOrd="0" presId="urn:microsoft.com/office/officeart/2005/8/layout/list1"/>
    <dgm:cxn modelId="{021A1364-7B8A-4352-949E-7585A93E0496}" type="presParOf" srcId="{20D5B8D4-84AB-4831-B68B-6EDC1BFFC64B}" destId="{8A0B670C-5D8C-4389-B5CC-588BB9FD8BF7}" srcOrd="9" destOrd="0" presId="urn:microsoft.com/office/officeart/2005/8/layout/list1"/>
    <dgm:cxn modelId="{260CF539-3E51-4F31-8012-16A5C8059F2F}" type="presParOf" srcId="{20D5B8D4-84AB-4831-B68B-6EDC1BFFC64B}" destId="{7F1DDC37-5FCE-479D-A00A-875BE874F93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39192C-5381-4C24-A383-410DB016129A}"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F4F24F06-4AF5-4324-83D1-5E613FE8F3EB}">
      <dgm:prSet/>
      <dgm:spPr/>
      <dgm:t>
        <a:bodyPr/>
        <a:lstStyle/>
        <a:p>
          <a:pPr>
            <a:lnSpc>
              <a:spcPct val="100000"/>
            </a:lnSpc>
            <a:defRPr b="1"/>
          </a:pPr>
          <a:r>
            <a:rPr lang="de-DE" b="1" dirty="0" err="1"/>
            <a:t>Blurry</a:t>
          </a:r>
          <a:r>
            <a:rPr lang="de-DE" dirty="0"/>
            <a:t> </a:t>
          </a:r>
          <a:endParaRPr lang="en-US" dirty="0"/>
        </a:p>
      </dgm:t>
    </dgm:pt>
    <dgm:pt modelId="{242719B8-C371-45C1-B6FF-E1720E487ABB}" type="parTrans" cxnId="{1CD6B055-245B-443E-873E-A608EEC38766}">
      <dgm:prSet/>
      <dgm:spPr/>
      <dgm:t>
        <a:bodyPr/>
        <a:lstStyle/>
        <a:p>
          <a:endParaRPr lang="en-US"/>
        </a:p>
      </dgm:t>
    </dgm:pt>
    <dgm:pt modelId="{FE8A4F0B-511E-48F3-8D58-AD1D5BD6333E}" type="sibTrans" cxnId="{1CD6B055-245B-443E-873E-A608EEC38766}">
      <dgm:prSet/>
      <dgm:spPr/>
      <dgm:t>
        <a:bodyPr/>
        <a:lstStyle/>
        <a:p>
          <a:endParaRPr lang="en-US"/>
        </a:p>
      </dgm:t>
    </dgm:pt>
    <dgm:pt modelId="{31D9D58C-9897-4536-85A1-997A90875F63}">
      <dgm:prSet/>
      <dgm:spPr/>
      <dgm:t>
        <a:bodyPr/>
        <a:lstStyle/>
        <a:p>
          <a:pPr>
            <a:lnSpc>
              <a:spcPct val="100000"/>
            </a:lnSpc>
            <a:defRPr b="1"/>
          </a:pPr>
          <a:r>
            <a:rPr lang="en-US" b="0" dirty="0"/>
            <a:t>I am a student living on my own. I have 5 cats I need to take care of. I like flowers and rainbows. I listen to metal music and country songs. I think today I will eat pizza for dinner. Cooking is a lot of fun. I like to take basic recipes and make them special by preparing the food on my own. I also like to play the guitar and I am learning songs that I can play for my friends and family.</a:t>
          </a:r>
        </a:p>
      </dgm:t>
    </dgm:pt>
    <dgm:pt modelId="{72B23FD2-7F36-4353-B8D2-6F30752A74D0}" type="parTrans" cxnId="{6352EA29-B4FE-42C7-8BB1-8286CF1093DE}">
      <dgm:prSet/>
      <dgm:spPr/>
      <dgm:t>
        <a:bodyPr/>
        <a:lstStyle/>
        <a:p>
          <a:endParaRPr lang="en-US"/>
        </a:p>
      </dgm:t>
    </dgm:pt>
    <dgm:pt modelId="{0A52ECDD-32DC-4099-A59A-75E7BAD137C1}" type="sibTrans" cxnId="{6352EA29-B4FE-42C7-8BB1-8286CF1093DE}">
      <dgm:prSet/>
      <dgm:spPr/>
      <dgm:t>
        <a:bodyPr/>
        <a:lstStyle/>
        <a:p>
          <a:endParaRPr lang="en-US"/>
        </a:p>
      </dgm:t>
    </dgm:pt>
    <dgm:pt modelId="{74F4E2D8-ED81-4BB3-B02F-667FB42D72F4}">
      <dgm:prSet/>
      <dgm:spPr/>
      <dgm:t>
        <a:bodyPr/>
        <a:lstStyle/>
        <a:p>
          <a:pPr>
            <a:lnSpc>
              <a:spcPct val="100000"/>
            </a:lnSpc>
            <a:defRPr b="1"/>
          </a:pPr>
          <a:r>
            <a:rPr lang="en-US" b="1"/>
            <a:t>Emotional</a:t>
          </a:r>
          <a:endParaRPr lang="en-US" b="1" dirty="0"/>
        </a:p>
      </dgm:t>
    </dgm:pt>
    <dgm:pt modelId="{206ADB05-0AD5-4475-AD9D-BA929F4468A0}" type="parTrans" cxnId="{2D3BA568-1ECD-462D-9A7A-7FE1C3C877F0}">
      <dgm:prSet/>
      <dgm:spPr/>
      <dgm:t>
        <a:bodyPr/>
        <a:lstStyle/>
        <a:p>
          <a:endParaRPr lang="en-US"/>
        </a:p>
      </dgm:t>
    </dgm:pt>
    <dgm:pt modelId="{18623C0A-DEBE-4ADF-AE91-E116C11085FD}" type="sibTrans" cxnId="{2D3BA568-1ECD-462D-9A7A-7FE1C3C877F0}">
      <dgm:prSet/>
      <dgm:spPr/>
      <dgm:t>
        <a:bodyPr/>
        <a:lstStyle/>
        <a:p>
          <a:endParaRPr lang="en-US"/>
        </a:p>
      </dgm:t>
    </dgm:pt>
    <dgm:pt modelId="{03B649F2-24F2-4C86-B902-A7BE189AE971}">
      <dgm:prSet/>
      <dgm:spPr/>
      <dgm:t>
        <a:bodyPr/>
        <a:lstStyle/>
        <a:p>
          <a:pPr>
            <a:lnSpc>
              <a:spcPct val="100000"/>
            </a:lnSpc>
            <a:defRPr b="1"/>
          </a:pPr>
          <a:r>
            <a:rPr lang="en-US" b="0" dirty="0"/>
            <a:t>I have to work on this problem for my job. I have to hand in the coding solution by the end of the day. I have nothing so far. My boss hinted heavily, that I would lose my job, if I don't hand in these results. I can't lose my job, I have to provide for my family, money is already tight, and I don't want to end up on the street with my 1 year old little boy, my precious little kid.</a:t>
          </a:r>
        </a:p>
      </dgm:t>
    </dgm:pt>
    <dgm:pt modelId="{9BEF32EA-EA71-401F-B258-2D73AAD9FD15}" type="parTrans" cxnId="{EC369E73-2BE7-4A9A-A17E-145B6B70AB13}">
      <dgm:prSet/>
      <dgm:spPr/>
      <dgm:t>
        <a:bodyPr/>
        <a:lstStyle/>
        <a:p>
          <a:endParaRPr lang="en-US"/>
        </a:p>
      </dgm:t>
    </dgm:pt>
    <dgm:pt modelId="{2AFBF088-0B8D-411F-99CB-BFE773543D79}" type="sibTrans" cxnId="{EC369E73-2BE7-4A9A-A17E-145B6B70AB13}">
      <dgm:prSet/>
      <dgm:spPr/>
      <dgm:t>
        <a:bodyPr/>
        <a:lstStyle/>
        <a:p>
          <a:endParaRPr lang="en-US"/>
        </a:p>
      </dgm:t>
    </dgm:pt>
    <dgm:pt modelId="{8C589000-BDA3-45BC-BB8B-769597F9CF6D}">
      <dgm:prSet/>
      <dgm:spPr/>
      <dgm:t>
        <a:bodyPr/>
        <a:lstStyle/>
        <a:p>
          <a:pPr>
            <a:lnSpc>
              <a:spcPct val="100000"/>
            </a:lnSpc>
            <a:defRPr b="1"/>
          </a:pPr>
          <a:r>
            <a:rPr lang="en-US" b="1"/>
            <a:t>Chain of thought</a:t>
          </a:r>
          <a:endParaRPr lang="en-US" b="1" dirty="0"/>
        </a:p>
      </dgm:t>
    </dgm:pt>
    <dgm:pt modelId="{7C6A3F00-22ED-474A-9B18-D83FC28F1DBD}" type="parTrans" cxnId="{4141ED21-61CF-4442-A863-0AACCB9DDB7E}">
      <dgm:prSet/>
      <dgm:spPr/>
      <dgm:t>
        <a:bodyPr/>
        <a:lstStyle/>
        <a:p>
          <a:endParaRPr lang="en-US"/>
        </a:p>
      </dgm:t>
    </dgm:pt>
    <dgm:pt modelId="{FB1F3086-FA04-4772-A926-BBC46D174765}" type="sibTrans" cxnId="{4141ED21-61CF-4442-A863-0AACCB9DDB7E}">
      <dgm:prSet/>
      <dgm:spPr/>
      <dgm:t>
        <a:bodyPr/>
        <a:lstStyle/>
        <a:p>
          <a:endParaRPr lang="en-US"/>
        </a:p>
      </dgm:t>
    </dgm:pt>
    <dgm:pt modelId="{654B348E-EC8C-4D19-9B5E-12FEDE7A21A7}">
      <dgm:prSet/>
      <dgm:spPr/>
      <dgm:t>
        <a:bodyPr/>
        <a:lstStyle/>
        <a:p>
          <a:pPr>
            <a:lnSpc>
              <a:spcPct val="100000"/>
            </a:lnSpc>
            <a:defRPr b="1"/>
          </a:pPr>
          <a:r>
            <a:rPr lang="en-US" b="0" dirty="0"/>
            <a:t>Added explanation on how to solve each task</a:t>
          </a:r>
        </a:p>
      </dgm:t>
    </dgm:pt>
    <dgm:pt modelId="{D22B27F1-A82B-431B-8642-E82F177807C2}" type="parTrans" cxnId="{B3CE8B21-1A83-4417-B746-C66ED0A74CF2}">
      <dgm:prSet/>
      <dgm:spPr/>
      <dgm:t>
        <a:bodyPr/>
        <a:lstStyle/>
        <a:p>
          <a:endParaRPr lang="en-US"/>
        </a:p>
      </dgm:t>
    </dgm:pt>
    <dgm:pt modelId="{0882A78D-4C87-4E2C-9F2B-EA0C247E3A49}" type="sibTrans" cxnId="{B3CE8B21-1A83-4417-B746-C66ED0A74CF2}">
      <dgm:prSet/>
      <dgm:spPr/>
      <dgm:t>
        <a:bodyPr/>
        <a:lstStyle/>
        <a:p>
          <a:endParaRPr lang="en-US"/>
        </a:p>
      </dgm:t>
    </dgm:pt>
    <dgm:pt modelId="{57123C12-F3AF-4D65-B2CC-129D87A49DF3}">
      <dgm:prSet/>
      <dgm:spPr/>
      <dgm:t>
        <a:bodyPr/>
        <a:lstStyle/>
        <a:p>
          <a:pPr>
            <a:lnSpc>
              <a:spcPct val="100000"/>
            </a:lnSpc>
            <a:defRPr b="1"/>
          </a:pPr>
          <a:r>
            <a:rPr lang="en-US" b="1"/>
            <a:t>Expert persona</a:t>
          </a:r>
          <a:endParaRPr lang="en-US" b="1" dirty="0"/>
        </a:p>
      </dgm:t>
    </dgm:pt>
    <dgm:pt modelId="{CF6CA113-0201-4284-B26B-5365C941F3F9}" type="parTrans" cxnId="{9FBBDC69-FF6C-4B94-BF4A-43693E5A2E45}">
      <dgm:prSet/>
      <dgm:spPr/>
      <dgm:t>
        <a:bodyPr/>
        <a:lstStyle/>
        <a:p>
          <a:endParaRPr lang="en-US"/>
        </a:p>
      </dgm:t>
    </dgm:pt>
    <dgm:pt modelId="{8B2E63C6-8C7E-421D-B142-240076687522}" type="sibTrans" cxnId="{9FBBDC69-FF6C-4B94-BF4A-43693E5A2E45}">
      <dgm:prSet/>
      <dgm:spPr/>
      <dgm:t>
        <a:bodyPr/>
        <a:lstStyle/>
        <a:p>
          <a:endParaRPr lang="en-US"/>
        </a:p>
      </dgm:t>
    </dgm:pt>
    <dgm:pt modelId="{4502A6B0-6415-48D5-A39B-F30E379C7BC0}">
      <dgm:prSet/>
      <dgm:spPr/>
      <dgm:t>
        <a:bodyPr/>
        <a:lstStyle/>
        <a:p>
          <a:pPr>
            <a:lnSpc>
              <a:spcPct val="100000"/>
            </a:lnSpc>
            <a:defRPr b="1"/>
          </a:pPr>
          <a:r>
            <a:rPr lang="en-US" b="0" dirty="0"/>
            <a:t>You are an expert in solving problems by using code. You have had years of experience working with </a:t>
          </a:r>
          <a:r>
            <a:rPr lang="en-US" b="0" dirty="0" err="1"/>
            <a:t>webscraping</a:t>
          </a:r>
          <a:r>
            <a:rPr lang="en-US" b="0" dirty="0"/>
            <a:t>, graphs and solving tricky problems using code. </a:t>
          </a:r>
        </a:p>
      </dgm:t>
    </dgm:pt>
    <dgm:pt modelId="{77940B60-9827-461F-B6B5-3BC8D68FA417}" type="parTrans" cxnId="{8884647E-5696-49BD-9985-9DAF1647EFE6}">
      <dgm:prSet/>
      <dgm:spPr/>
      <dgm:t>
        <a:bodyPr/>
        <a:lstStyle/>
        <a:p>
          <a:endParaRPr lang="en-US"/>
        </a:p>
      </dgm:t>
    </dgm:pt>
    <dgm:pt modelId="{630A036D-604B-493B-88D0-30D30929D0E6}" type="sibTrans" cxnId="{8884647E-5696-49BD-9985-9DAF1647EFE6}">
      <dgm:prSet/>
      <dgm:spPr/>
      <dgm:t>
        <a:bodyPr/>
        <a:lstStyle/>
        <a:p>
          <a:endParaRPr lang="en-US"/>
        </a:p>
      </dgm:t>
    </dgm:pt>
    <dgm:pt modelId="{4AC5ADE8-D7DD-40B3-B21F-E00D1733F76D}">
      <dgm:prSet/>
      <dgm:spPr/>
      <dgm:t>
        <a:bodyPr/>
        <a:lstStyle/>
        <a:p>
          <a:pPr>
            <a:lnSpc>
              <a:spcPct val="100000"/>
            </a:lnSpc>
            <a:defRPr b="1"/>
          </a:pPr>
          <a:r>
            <a:rPr lang="de-DE" b="1"/>
            <a:t>Non-Expert persona</a:t>
          </a:r>
          <a:endParaRPr lang="en-US" b="1" dirty="0"/>
        </a:p>
      </dgm:t>
    </dgm:pt>
    <dgm:pt modelId="{8B83338B-B6A9-44D4-918F-584C3B3A1519}" type="parTrans" cxnId="{D0573683-6136-4D16-B97D-1A703320C1E3}">
      <dgm:prSet/>
      <dgm:spPr/>
      <dgm:t>
        <a:bodyPr/>
        <a:lstStyle/>
        <a:p>
          <a:endParaRPr lang="en-US"/>
        </a:p>
      </dgm:t>
    </dgm:pt>
    <dgm:pt modelId="{C44739DA-5F1C-4A41-A843-150716AB2C3C}" type="sibTrans" cxnId="{D0573683-6136-4D16-B97D-1A703320C1E3}">
      <dgm:prSet/>
      <dgm:spPr/>
      <dgm:t>
        <a:bodyPr/>
        <a:lstStyle/>
        <a:p>
          <a:endParaRPr lang="en-US"/>
        </a:p>
      </dgm:t>
    </dgm:pt>
    <dgm:pt modelId="{29940034-C785-4FAB-AD7A-68CE7B105EB6}">
      <dgm:prSet/>
      <dgm:spPr/>
      <dgm:t>
        <a:bodyPr/>
        <a:lstStyle/>
        <a:p>
          <a:pPr>
            <a:lnSpc>
              <a:spcPct val="100000"/>
            </a:lnSpc>
            <a:defRPr b="1"/>
          </a:pPr>
          <a:r>
            <a:rPr lang="en-US" b="0" dirty="0"/>
            <a:t>You are a physics student, that has not coded before, but you are currently taking a coding class and were given this problem, for which you are supposed to provide an answer code for the final project. </a:t>
          </a:r>
        </a:p>
      </dgm:t>
    </dgm:pt>
    <dgm:pt modelId="{447FAB0F-3A73-42B6-983B-6E945726BA27}" type="parTrans" cxnId="{CE8C8D06-8D6E-4BA7-BAD4-69775C4964A4}">
      <dgm:prSet/>
      <dgm:spPr/>
      <dgm:t>
        <a:bodyPr/>
        <a:lstStyle/>
        <a:p>
          <a:endParaRPr lang="en-US"/>
        </a:p>
      </dgm:t>
    </dgm:pt>
    <dgm:pt modelId="{B0027876-AC9E-49E9-A4B4-D3F60A0EFB87}" type="sibTrans" cxnId="{CE8C8D06-8D6E-4BA7-BAD4-69775C4964A4}">
      <dgm:prSet/>
      <dgm:spPr/>
      <dgm:t>
        <a:bodyPr/>
        <a:lstStyle/>
        <a:p>
          <a:endParaRPr lang="en-US"/>
        </a:p>
      </dgm:t>
    </dgm:pt>
    <dgm:pt modelId="{20D5B8D4-84AB-4831-B68B-6EDC1BFFC64B}" type="pres">
      <dgm:prSet presAssocID="{9539192C-5381-4C24-A383-410DB016129A}" presName="linear" presStyleCnt="0">
        <dgm:presLayoutVars>
          <dgm:dir/>
          <dgm:animLvl val="lvl"/>
          <dgm:resizeHandles val="exact"/>
        </dgm:presLayoutVars>
      </dgm:prSet>
      <dgm:spPr/>
    </dgm:pt>
    <dgm:pt modelId="{AB7F613A-0ACF-4B28-8EF8-132A942D4ED1}" type="pres">
      <dgm:prSet presAssocID="{F4F24F06-4AF5-4324-83D1-5E613FE8F3EB}" presName="parentLin" presStyleCnt="0"/>
      <dgm:spPr/>
    </dgm:pt>
    <dgm:pt modelId="{D30A8586-EE98-4F07-8715-C8E5C569EE40}" type="pres">
      <dgm:prSet presAssocID="{F4F24F06-4AF5-4324-83D1-5E613FE8F3EB}" presName="parentLeftMargin" presStyleLbl="node1" presStyleIdx="0" presStyleCnt="5"/>
      <dgm:spPr/>
    </dgm:pt>
    <dgm:pt modelId="{16D6BA43-9006-4DE8-881F-9D4C4E330254}" type="pres">
      <dgm:prSet presAssocID="{F4F24F06-4AF5-4324-83D1-5E613FE8F3EB}" presName="parentText" presStyleLbl="node1" presStyleIdx="0" presStyleCnt="5">
        <dgm:presLayoutVars>
          <dgm:chMax val="0"/>
          <dgm:bulletEnabled val="1"/>
        </dgm:presLayoutVars>
      </dgm:prSet>
      <dgm:spPr/>
    </dgm:pt>
    <dgm:pt modelId="{7D35DE48-EF86-4A94-925F-2397C65E5499}" type="pres">
      <dgm:prSet presAssocID="{F4F24F06-4AF5-4324-83D1-5E613FE8F3EB}" presName="negativeSpace" presStyleCnt="0"/>
      <dgm:spPr/>
    </dgm:pt>
    <dgm:pt modelId="{26E7F8DA-F28F-4B02-A1EE-2BFA665A961A}" type="pres">
      <dgm:prSet presAssocID="{F4F24F06-4AF5-4324-83D1-5E613FE8F3EB}" presName="childText" presStyleLbl="conFgAcc1" presStyleIdx="0" presStyleCnt="5">
        <dgm:presLayoutVars>
          <dgm:bulletEnabled val="1"/>
        </dgm:presLayoutVars>
      </dgm:prSet>
      <dgm:spPr/>
    </dgm:pt>
    <dgm:pt modelId="{EA877A38-A702-4AF4-AADA-4C150A2921BF}" type="pres">
      <dgm:prSet presAssocID="{FE8A4F0B-511E-48F3-8D58-AD1D5BD6333E}" presName="spaceBetweenRectangles" presStyleCnt="0"/>
      <dgm:spPr/>
    </dgm:pt>
    <dgm:pt modelId="{720842D3-8160-46BB-921D-A380F08B33B3}" type="pres">
      <dgm:prSet presAssocID="{74F4E2D8-ED81-4BB3-B02F-667FB42D72F4}" presName="parentLin" presStyleCnt="0"/>
      <dgm:spPr/>
    </dgm:pt>
    <dgm:pt modelId="{F49CC888-E732-40AC-A800-2A3B6A67F85A}" type="pres">
      <dgm:prSet presAssocID="{74F4E2D8-ED81-4BB3-B02F-667FB42D72F4}" presName="parentLeftMargin" presStyleLbl="node1" presStyleIdx="0" presStyleCnt="5"/>
      <dgm:spPr/>
    </dgm:pt>
    <dgm:pt modelId="{293DE2FC-8752-4A34-95AF-96EB80E9BA8A}" type="pres">
      <dgm:prSet presAssocID="{74F4E2D8-ED81-4BB3-B02F-667FB42D72F4}" presName="parentText" presStyleLbl="node1" presStyleIdx="1" presStyleCnt="5">
        <dgm:presLayoutVars>
          <dgm:chMax val="0"/>
          <dgm:bulletEnabled val="1"/>
        </dgm:presLayoutVars>
      </dgm:prSet>
      <dgm:spPr/>
    </dgm:pt>
    <dgm:pt modelId="{EE111369-2E6D-4F13-8F7E-B0B3FFE9404F}" type="pres">
      <dgm:prSet presAssocID="{74F4E2D8-ED81-4BB3-B02F-667FB42D72F4}" presName="negativeSpace" presStyleCnt="0"/>
      <dgm:spPr/>
    </dgm:pt>
    <dgm:pt modelId="{B9FDDA94-0439-4334-BED3-119CDF7C1817}" type="pres">
      <dgm:prSet presAssocID="{74F4E2D8-ED81-4BB3-B02F-667FB42D72F4}" presName="childText" presStyleLbl="conFgAcc1" presStyleIdx="1" presStyleCnt="5">
        <dgm:presLayoutVars>
          <dgm:bulletEnabled val="1"/>
        </dgm:presLayoutVars>
      </dgm:prSet>
      <dgm:spPr/>
    </dgm:pt>
    <dgm:pt modelId="{0B5CCA7E-0B4D-44F6-83F4-1B2128E54AC4}" type="pres">
      <dgm:prSet presAssocID="{18623C0A-DEBE-4ADF-AE91-E116C11085FD}" presName="spaceBetweenRectangles" presStyleCnt="0"/>
      <dgm:spPr/>
    </dgm:pt>
    <dgm:pt modelId="{41CB21C4-870D-4AF0-8075-C82EF08B990E}" type="pres">
      <dgm:prSet presAssocID="{8C589000-BDA3-45BC-BB8B-769597F9CF6D}" presName="parentLin" presStyleCnt="0"/>
      <dgm:spPr/>
    </dgm:pt>
    <dgm:pt modelId="{6EB8410C-294D-42AC-9234-9ED6B9CC63E8}" type="pres">
      <dgm:prSet presAssocID="{8C589000-BDA3-45BC-BB8B-769597F9CF6D}" presName="parentLeftMargin" presStyleLbl="node1" presStyleIdx="1" presStyleCnt="5"/>
      <dgm:spPr/>
    </dgm:pt>
    <dgm:pt modelId="{F7B33B8D-26C1-49E6-89AE-01E4D2C55158}" type="pres">
      <dgm:prSet presAssocID="{8C589000-BDA3-45BC-BB8B-769597F9CF6D}" presName="parentText" presStyleLbl="node1" presStyleIdx="2" presStyleCnt="5">
        <dgm:presLayoutVars>
          <dgm:chMax val="0"/>
          <dgm:bulletEnabled val="1"/>
        </dgm:presLayoutVars>
      </dgm:prSet>
      <dgm:spPr/>
    </dgm:pt>
    <dgm:pt modelId="{A63C99BC-0032-44EB-98FB-F963F70E4F3C}" type="pres">
      <dgm:prSet presAssocID="{8C589000-BDA3-45BC-BB8B-769597F9CF6D}" presName="negativeSpace" presStyleCnt="0"/>
      <dgm:spPr/>
    </dgm:pt>
    <dgm:pt modelId="{56F882B0-A84D-4EEA-B05B-186831D4D93C}" type="pres">
      <dgm:prSet presAssocID="{8C589000-BDA3-45BC-BB8B-769597F9CF6D}" presName="childText" presStyleLbl="conFgAcc1" presStyleIdx="2" presStyleCnt="5">
        <dgm:presLayoutVars>
          <dgm:bulletEnabled val="1"/>
        </dgm:presLayoutVars>
      </dgm:prSet>
      <dgm:spPr/>
    </dgm:pt>
    <dgm:pt modelId="{9224439D-FE80-4346-92D2-9E99F9C4ED04}" type="pres">
      <dgm:prSet presAssocID="{FB1F3086-FA04-4772-A926-BBC46D174765}" presName="spaceBetweenRectangles" presStyleCnt="0"/>
      <dgm:spPr/>
    </dgm:pt>
    <dgm:pt modelId="{37E8E4A6-925C-49EA-AC09-8B15C35C60E3}" type="pres">
      <dgm:prSet presAssocID="{57123C12-F3AF-4D65-B2CC-129D87A49DF3}" presName="parentLin" presStyleCnt="0"/>
      <dgm:spPr/>
    </dgm:pt>
    <dgm:pt modelId="{3E50776E-8CEA-4C17-B99E-ACA51D87ED72}" type="pres">
      <dgm:prSet presAssocID="{57123C12-F3AF-4D65-B2CC-129D87A49DF3}" presName="parentLeftMargin" presStyleLbl="node1" presStyleIdx="2" presStyleCnt="5"/>
      <dgm:spPr/>
    </dgm:pt>
    <dgm:pt modelId="{1CD44EA1-9670-4690-A467-2EC954C78FF8}" type="pres">
      <dgm:prSet presAssocID="{57123C12-F3AF-4D65-B2CC-129D87A49DF3}" presName="parentText" presStyleLbl="node1" presStyleIdx="3" presStyleCnt="5">
        <dgm:presLayoutVars>
          <dgm:chMax val="0"/>
          <dgm:bulletEnabled val="1"/>
        </dgm:presLayoutVars>
      </dgm:prSet>
      <dgm:spPr/>
    </dgm:pt>
    <dgm:pt modelId="{1E758EB6-FC7D-4EAC-A0AA-DA4596CA98B7}" type="pres">
      <dgm:prSet presAssocID="{57123C12-F3AF-4D65-B2CC-129D87A49DF3}" presName="negativeSpace" presStyleCnt="0"/>
      <dgm:spPr/>
    </dgm:pt>
    <dgm:pt modelId="{534B367B-8616-4D76-8454-97ECB9120B5D}" type="pres">
      <dgm:prSet presAssocID="{57123C12-F3AF-4D65-B2CC-129D87A49DF3}" presName="childText" presStyleLbl="conFgAcc1" presStyleIdx="3" presStyleCnt="5">
        <dgm:presLayoutVars>
          <dgm:bulletEnabled val="1"/>
        </dgm:presLayoutVars>
      </dgm:prSet>
      <dgm:spPr/>
    </dgm:pt>
    <dgm:pt modelId="{B8202BE2-0853-4CAA-8A08-7107618DDF05}" type="pres">
      <dgm:prSet presAssocID="{8B2E63C6-8C7E-421D-B142-240076687522}" presName="spaceBetweenRectangles" presStyleCnt="0"/>
      <dgm:spPr/>
    </dgm:pt>
    <dgm:pt modelId="{D1540A6F-ED73-44CE-875A-148E88CEE9DB}" type="pres">
      <dgm:prSet presAssocID="{4AC5ADE8-D7DD-40B3-B21F-E00D1733F76D}" presName="parentLin" presStyleCnt="0"/>
      <dgm:spPr/>
    </dgm:pt>
    <dgm:pt modelId="{03C55046-BAD4-4E26-B18C-3250F771808A}" type="pres">
      <dgm:prSet presAssocID="{4AC5ADE8-D7DD-40B3-B21F-E00D1733F76D}" presName="parentLeftMargin" presStyleLbl="node1" presStyleIdx="3" presStyleCnt="5"/>
      <dgm:spPr/>
    </dgm:pt>
    <dgm:pt modelId="{BD66D2B1-9762-46D8-93CB-1B74E43DB6AC}" type="pres">
      <dgm:prSet presAssocID="{4AC5ADE8-D7DD-40B3-B21F-E00D1733F76D}" presName="parentText" presStyleLbl="node1" presStyleIdx="4" presStyleCnt="5">
        <dgm:presLayoutVars>
          <dgm:chMax val="0"/>
          <dgm:bulletEnabled val="1"/>
        </dgm:presLayoutVars>
      </dgm:prSet>
      <dgm:spPr/>
    </dgm:pt>
    <dgm:pt modelId="{A5A9F105-A579-48DE-971D-581D042DC60B}" type="pres">
      <dgm:prSet presAssocID="{4AC5ADE8-D7DD-40B3-B21F-E00D1733F76D}" presName="negativeSpace" presStyleCnt="0"/>
      <dgm:spPr/>
    </dgm:pt>
    <dgm:pt modelId="{41A502C9-76FF-462D-86BB-B76152CBCF36}" type="pres">
      <dgm:prSet presAssocID="{4AC5ADE8-D7DD-40B3-B21F-E00D1733F76D}" presName="childText" presStyleLbl="conFgAcc1" presStyleIdx="4" presStyleCnt="5">
        <dgm:presLayoutVars>
          <dgm:bulletEnabled val="1"/>
        </dgm:presLayoutVars>
      </dgm:prSet>
      <dgm:spPr/>
    </dgm:pt>
  </dgm:ptLst>
  <dgm:cxnLst>
    <dgm:cxn modelId="{CE8C8D06-8D6E-4BA7-BAD4-69775C4964A4}" srcId="{4AC5ADE8-D7DD-40B3-B21F-E00D1733F76D}" destId="{29940034-C785-4FAB-AD7A-68CE7B105EB6}" srcOrd="0" destOrd="0" parTransId="{447FAB0F-3A73-42B6-983B-6E945726BA27}" sibTransId="{B0027876-AC9E-49E9-A4B4-D3F60A0EFB87}"/>
    <dgm:cxn modelId="{3E9B7407-7B25-4031-9033-A55FB1456EAF}" type="presOf" srcId="{74F4E2D8-ED81-4BB3-B02F-667FB42D72F4}" destId="{293DE2FC-8752-4A34-95AF-96EB80E9BA8A}" srcOrd="1" destOrd="0" presId="urn:microsoft.com/office/officeart/2005/8/layout/list1"/>
    <dgm:cxn modelId="{CB949D0F-3EF1-4740-B331-D9382D6093DB}" type="presOf" srcId="{4502A6B0-6415-48D5-A39B-F30E379C7BC0}" destId="{534B367B-8616-4D76-8454-97ECB9120B5D}" srcOrd="0" destOrd="0" presId="urn:microsoft.com/office/officeart/2005/8/layout/list1"/>
    <dgm:cxn modelId="{C485781E-E744-4BC1-8639-BD1E4AF47026}" type="presOf" srcId="{57123C12-F3AF-4D65-B2CC-129D87A49DF3}" destId="{3E50776E-8CEA-4C17-B99E-ACA51D87ED72}" srcOrd="0" destOrd="0" presId="urn:microsoft.com/office/officeart/2005/8/layout/list1"/>
    <dgm:cxn modelId="{B3CE8B21-1A83-4417-B746-C66ED0A74CF2}" srcId="{8C589000-BDA3-45BC-BB8B-769597F9CF6D}" destId="{654B348E-EC8C-4D19-9B5E-12FEDE7A21A7}" srcOrd="0" destOrd="0" parTransId="{D22B27F1-A82B-431B-8642-E82F177807C2}" sibTransId="{0882A78D-4C87-4E2C-9F2B-EA0C247E3A49}"/>
    <dgm:cxn modelId="{4141ED21-61CF-4442-A863-0AACCB9DDB7E}" srcId="{9539192C-5381-4C24-A383-410DB016129A}" destId="{8C589000-BDA3-45BC-BB8B-769597F9CF6D}" srcOrd="2" destOrd="0" parTransId="{7C6A3F00-22ED-474A-9B18-D83FC28F1DBD}" sibTransId="{FB1F3086-FA04-4772-A926-BBC46D174765}"/>
    <dgm:cxn modelId="{6352EA29-B4FE-42C7-8BB1-8286CF1093DE}" srcId="{F4F24F06-4AF5-4324-83D1-5E613FE8F3EB}" destId="{31D9D58C-9897-4536-85A1-997A90875F63}" srcOrd="0" destOrd="0" parTransId="{72B23FD2-7F36-4353-B8D2-6F30752A74D0}" sibTransId="{0A52ECDD-32DC-4099-A59A-75E7BAD137C1}"/>
    <dgm:cxn modelId="{70DD6E38-6546-46EB-94A0-087531BC1F7F}" type="presOf" srcId="{31D9D58C-9897-4536-85A1-997A90875F63}" destId="{26E7F8DA-F28F-4B02-A1EE-2BFA665A961A}" srcOrd="0" destOrd="0" presId="urn:microsoft.com/office/officeart/2005/8/layout/list1"/>
    <dgm:cxn modelId="{652E5C45-F748-46FA-B4DC-FCFCFB320E87}" type="presOf" srcId="{4AC5ADE8-D7DD-40B3-B21F-E00D1733F76D}" destId="{BD66D2B1-9762-46D8-93CB-1B74E43DB6AC}" srcOrd="1" destOrd="0" presId="urn:microsoft.com/office/officeart/2005/8/layout/list1"/>
    <dgm:cxn modelId="{2D3BA568-1ECD-462D-9A7A-7FE1C3C877F0}" srcId="{9539192C-5381-4C24-A383-410DB016129A}" destId="{74F4E2D8-ED81-4BB3-B02F-667FB42D72F4}" srcOrd="1" destOrd="0" parTransId="{206ADB05-0AD5-4475-AD9D-BA929F4468A0}" sibTransId="{18623C0A-DEBE-4ADF-AE91-E116C11085FD}"/>
    <dgm:cxn modelId="{9FBBDC69-FF6C-4B94-BF4A-43693E5A2E45}" srcId="{9539192C-5381-4C24-A383-410DB016129A}" destId="{57123C12-F3AF-4D65-B2CC-129D87A49DF3}" srcOrd="3" destOrd="0" parTransId="{CF6CA113-0201-4284-B26B-5365C941F3F9}" sibTransId="{8B2E63C6-8C7E-421D-B142-240076687522}"/>
    <dgm:cxn modelId="{EC369E73-2BE7-4A9A-A17E-145B6B70AB13}" srcId="{74F4E2D8-ED81-4BB3-B02F-667FB42D72F4}" destId="{03B649F2-24F2-4C86-B902-A7BE189AE971}" srcOrd="0" destOrd="0" parTransId="{9BEF32EA-EA71-401F-B258-2D73AAD9FD15}" sibTransId="{2AFBF088-0B8D-411F-99CB-BFE773543D79}"/>
    <dgm:cxn modelId="{1CD6B055-245B-443E-873E-A608EEC38766}" srcId="{9539192C-5381-4C24-A383-410DB016129A}" destId="{F4F24F06-4AF5-4324-83D1-5E613FE8F3EB}" srcOrd="0" destOrd="0" parTransId="{242719B8-C371-45C1-B6FF-E1720E487ABB}" sibTransId="{FE8A4F0B-511E-48F3-8D58-AD1D5BD6333E}"/>
    <dgm:cxn modelId="{8D17F57D-803A-48F3-9248-BD532AE5F359}" type="presOf" srcId="{03B649F2-24F2-4C86-B902-A7BE189AE971}" destId="{B9FDDA94-0439-4334-BED3-119CDF7C1817}" srcOrd="0" destOrd="0" presId="urn:microsoft.com/office/officeart/2005/8/layout/list1"/>
    <dgm:cxn modelId="{8884647E-5696-49BD-9985-9DAF1647EFE6}" srcId="{57123C12-F3AF-4D65-B2CC-129D87A49DF3}" destId="{4502A6B0-6415-48D5-A39B-F30E379C7BC0}" srcOrd="0" destOrd="0" parTransId="{77940B60-9827-461F-B6B5-3BC8D68FA417}" sibTransId="{630A036D-604B-493B-88D0-30D30929D0E6}"/>
    <dgm:cxn modelId="{D0573683-6136-4D16-B97D-1A703320C1E3}" srcId="{9539192C-5381-4C24-A383-410DB016129A}" destId="{4AC5ADE8-D7DD-40B3-B21F-E00D1733F76D}" srcOrd="4" destOrd="0" parTransId="{8B83338B-B6A9-44D4-918F-584C3B3A1519}" sibTransId="{C44739DA-5F1C-4A41-A843-150716AB2C3C}"/>
    <dgm:cxn modelId="{C07AF683-6C56-4E0F-A0B4-2636CF4A538C}" type="presOf" srcId="{8C589000-BDA3-45BC-BB8B-769597F9CF6D}" destId="{6EB8410C-294D-42AC-9234-9ED6B9CC63E8}" srcOrd="0" destOrd="0" presId="urn:microsoft.com/office/officeart/2005/8/layout/list1"/>
    <dgm:cxn modelId="{F8EA4294-3924-4F71-BE7F-B4C026799283}" type="presOf" srcId="{F4F24F06-4AF5-4324-83D1-5E613FE8F3EB}" destId="{D30A8586-EE98-4F07-8715-C8E5C569EE40}" srcOrd="0" destOrd="0" presId="urn:microsoft.com/office/officeart/2005/8/layout/list1"/>
    <dgm:cxn modelId="{462C6F98-0FAE-4108-90FE-FEE8AEB84976}" type="presOf" srcId="{4AC5ADE8-D7DD-40B3-B21F-E00D1733F76D}" destId="{03C55046-BAD4-4E26-B18C-3250F771808A}" srcOrd="0" destOrd="0" presId="urn:microsoft.com/office/officeart/2005/8/layout/list1"/>
    <dgm:cxn modelId="{22039EA2-9281-40C0-B3FD-6F1DBC369803}" type="presOf" srcId="{F4F24F06-4AF5-4324-83D1-5E613FE8F3EB}" destId="{16D6BA43-9006-4DE8-881F-9D4C4E330254}" srcOrd="1" destOrd="0" presId="urn:microsoft.com/office/officeart/2005/8/layout/list1"/>
    <dgm:cxn modelId="{94B40CA6-FEE3-4B0E-BE3F-351ACE514B8A}" type="presOf" srcId="{654B348E-EC8C-4D19-9B5E-12FEDE7A21A7}" destId="{56F882B0-A84D-4EEA-B05B-186831D4D93C}" srcOrd="0" destOrd="0" presId="urn:microsoft.com/office/officeart/2005/8/layout/list1"/>
    <dgm:cxn modelId="{91B58CC1-D91A-43A6-B614-010373BA2B42}" type="presOf" srcId="{29940034-C785-4FAB-AD7A-68CE7B105EB6}" destId="{41A502C9-76FF-462D-86BB-B76152CBCF36}" srcOrd="0" destOrd="0" presId="urn:microsoft.com/office/officeart/2005/8/layout/list1"/>
    <dgm:cxn modelId="{E44EFFCF-B1CB-4827-9825-FE340C6B2507}" type="presOf" srcId="{57123C12-F3AF-4D65-B2CC-129D87A49DF3}" destId="{1CD44EA1-9670-4690-A467-2EC954C78FF8}" srcOrd="1" destOrd="0" presId="urn:microsoft.com/office/officeart/2005/8/layout/list1"/>
    <dgm:cxn modelId="{41B9B4DA-18B2-410C-B0F8-E60C23BCFC9B}" type="presOf" srcId="{9539192C-5381-4C24-A383-410DB016129A}" destId="{20D5B8D4-84AB-4831-B68B-6EDC1BFFC64B}" srcOrd="0" destOrd="0" presId="urn:microsoft.com/office/officeart/2005/8/layout/list1"/>
    <dgm:cxn modelId="{19093DEF-1698-40FA-9AA6-13A1DB568BDC}" type="presOf" srcId="{8C589000-BDA3-45BC-BB8B-769597F9CF6D}" destId="{F7B33B8D-26C1-49E6-89AE-01E4D2C55158}" srcOrd="1" destOrd="0" presId="urn:microsoft.com/office/officeart/2005/8/layout/list1"/>
    <dgm:cxn modelId="{A90617F9-928D-4D11-99A7-D184F9B8C787}" type="presOf" srcId="{74F4E2D8-ED81-4BB3-B02F-667FB42D72F4}" destId="{F49CC888-E732-40AC-A800-2A3B6A67F85A}" srcOrd="0" destOrd="0" presId="urn:microsoft.com/office/officeart/2005/8/layout/list1"/>
    <dgm:cxn modelId="{7246CEBF-4FC1-49CD-9A85-5678A9736FCE}" type="presParOf" srcId="{20D5B8D4-84AB-4831-B68B-6EDC1BFFC64B}" destId="{AB7F613A-0ACF-4B28-8EF8-132A942D4ED1}" srcOrd="0" destOrd="0" presId="urn:microsoft.com/office/officeart/2005/8/layout/list1"/>
    <dgm:cxn modelId="{C3CDF24A-F494-4E72-8BDE-11B0F5964C55}" type="presParOf" srcId="{AB7F613A-0ACF-4B28-8EF8-132A942D4ED1}" destId="{D30A8586-EE98-4F07-8715-C8E5C569EE40}" srcOrd="0" destOrd="0" presId="urn:microsoft.com/office/officeart/2005/8/layout/list1"/>
    <dgm:cxn modelId="{00A63935-B478-45F1-8C34-A18B41404562}" type="presParOf" srcId="{AB7F613A-0ACF-4B28-8EF8-132A942D4ED1}" destId="{16D6BA43-9006-4DE8-881F-9D4C4E330254}" srcOrd="1" destOrd="0" presId="urn:microsoft.com/office/officeart/2005/8/layout/list1"/>
    <dgm:cxn modelId="{BF3F9033-1EB1-47F6-9DDD-C373A78D2D53}" type="presParOf" srcId="{20D5B8D4-84AB-4831-B68B-6EDC1BFFC64B}" destId="{7D35DE48-EF86-4A94-925F-2397C65E5499}" srcOrd="1" destOrd="0" presId="urn:microsoft.com/office/officeart/2005/8/layout/list1"/>
    <dgm:cxn modelId="{D856F47A-7D40-4B2E-A925-A1F45F9C8DBC}" type="presParOf" srcId="{20D5B8D4-84AB-4831-B68B-6EDC1BFFC64B}" destId="{26E7F8DA-F28F-4B02-A1EE-2BFA665A961A}" srcOrd="2" destOrd="0" presId="urn:microsoft.com/office/officeart/2005/8/layout/list1"/>
    <dgm:cxn modelId="{6B6B7DF9-963F-47A4-8B78-EAE9266E0ABD}" type="presParOf" srcId="{20D5B8D4-84AB-4831-B68B-6EDC1BFFC64B}" destId="{EA877A38-A702-4AF4-AADA-4C150A2921BF}" srcOrd="3" destOrd="0" presId="urn:microsoft.com/office/officeart/2005/8/layout/list1"/>
    <dgm:cxn modelId="{EFB0AF85-B0DB-4104-83A5-4BE238BFBF4C}" type="presParOf" srcId="{20D5B8D4-84AB-4831-B68B-6EDC1BFFC64B}" destId="{720842D3-8160-46BB-921D-A380F08B33B3}" srcOrd="4" destOrd="0" presId="urn:microsoft.com/office/officeart/2005/8/layout/list1"/>
    <dgm:cxn modelId="{A6AAC32D-E9B3-46CE-B6AA-BD12412A30CF}" type="presParOf" srcId="{720842D3-8160-46BB-921D-A380F08B33B3}" destId="{F49CC888-E732-40AC-A800-2A3B6A67F85A}" srcOrd="0" destOrd="0" presId="urn:microsoft.com/office/officeart/2005/8/layout/list1"/>
    <dgm:cxn modelId="{77991327-9638-43A0-85D3-6EA13B7F32A3}" type="presParOf" srcId="{720842D3-8160-46BB-921D-A380F08B33B3}" destId="{293DE2FC-8752-4A34-95AF-96EB80E9BA8A}" srcOrd="1" destOrd="0" presId="urn:microsoft.com/office/officeart/2005/8/layout/list1"/>
    <dgm:cxn modelId="{49242792-D598-4043-AE5A-B7714B03DBB8}" type="presParOf" srcId="{20D5B8D4-84AB-4831-B68B-6EDC1BFFC64B}" destId="{EE111369-2E6D-4F13-8F7E-B0B3FFE9404F}" srcOrd="5" destOrd="0" presId="urn:microsoft.com/office/officeart/2005/8/layout/list1"/>
    <dgm:cxn modelId="{CCD81761-A228-46CA-BE3D-9250135FF782}" type="presParOf" srcId="{20D5B8D4-84AB-4831-B68B-6EDC1BFFC64B}" destId="{B9FDDA94-0439-4334-BED3-119CDF7C1817}" srcOrd="6" destOrd="0" presId="urn:microsoft.com/office/officeart/2005/8/layout/list1"/>
    <dgm:cxn modelId="{8D32E9A3-BDD7-4D0B-B4EC-83064E00654F}" type="presParOf" srcId="{20D5B8D4-84AB-4831-B68B-6EDC1BFFC64B}" destId="{0B5CCA7E-0B4D-44F6-83F4-1B2128E54AC4}" srcOrd="7" destOrd="0" presId="urn:microsoft.com/office/officeart/2005/8/layout/list1"/>
    <dgm:cxn modelId="{0EEC639E-2CEF-418C-816C-2EBE4CDDC531}" type="presParOf" srcId="{20D5B8D4-84AB-4831-B68B-6EDC1BFFC64B}" destId="{41CB21C4-870D-4AF0-8075-C82EF08B990E}" srcOrd="8" destOrd="0" presId="urn:microsoft.com/office/officeart/2005/8/layout/list1"/>
    <dgm:cxn modelId="{8870E627-33F9-4052-B594-89451DEBE1A0}" type="presParOf" srcId="{41CB21C4-870D-4AF0-8075-C82EF08B990E}" destId="{6EB8410C-294D-42AC-9234-9ED6B9CC63E8}" srcOrd="0" destOrd="0" presId="urn:microsoft.com/office/officeart/2005/8/layout/list1"/>
    <dgm:cxn modelId="{4FCC23C7-164A-4E6A-9377-90540410E416}" type="presParOf" srcId="{41CB21C4-870D-4AF0-8075-C82EF08B990E}" destId="{F7B33B8D-26C1-49E6-89AE-01E4D2C55158}" srcOrd="1" destOrd="0" presId="urn:microsoft.com/office/officeart/2005/8/layout/list1"/>
    <dgm:cxn modelId="{5B367BF0-4789-4F85-8EAD-39127F709047}" type="presParOf" srcId="{20D5B8D4-84AB-4831-B68B-6EDC1BFFC64B}" destId="{A63C99BC-0032-44EB-98FB-F963F70E4F3C}" srcOrd="9" destOrd="0" presId="urn:microsoft.com/office/officeart/2005/8/layout/list1"/>
    <dgm:cxn modelId="{D6E39CB8-D1F1-4FDB-B8F7-0DF93A796A20}" type="presParOf" srcId="{20D5B8D4-84AB-4831-B68B-6EDC1BFFC64B}" destId="{56F882B0-A84D-4EEA-B05B-186831D4D93C}" srcOrd="10" destOrd="0" presId="urn:microsoft.com/office/officeart/2005/8/layout/list1"/>
    <dgm:cxn modelId="{FAEF331D-46AE-459C-AE28-C30E1F6440DB}" type="presParOf" srcId="{20D5B8D4-84AB-4831-B68B-6EDC1BFFC64B}" destId="{9224439D-FE80-4346-92D2-9E99F9C4ED04}" srcOrd="11" destOrd="0" presId="urn:microsoft.com/office/officeart/2005/8/layout/list1"/>
    <dgm:cxn modelId="{6559E0B7-68E6-4389-9F53-BD408474FF86}" type="presParOf" srcId="{20D5B8D4-84AB-4831-B68B-6EDC1BFFC64B}" destId="{37E8E4A6-925C-49EA-AC09-8B15C35C60E3}" srcOrd="12" destOrd="0" presId="urn:microsoft.com/office/officeart/2005/8/layout/list1"/>
    <dgm:cxn modelId="{1529B78C-9B8E-4A60-8A5F-6B8FEBA3449B}" type="presParOf" srcId="{37E8E4A6-925C-49EA-AC09-8B15C35C60E3}" destId="{3E50776E-8CEA-4C17-B99E-ACA51D87ED72}" srcOrd="0" destOrd="0" presId="urn:microsoft.com/office/officeart/2005/8/layout/list1"/>
    <dgm:cxn modelId="{58FB2BD2-9704-48E0-9BE2-BEBAB07AFE6A}" type="presParOf" srcId="{37E8E4A6-925C-49EA-AC09-8B15C35C60E3}" destId="{1CD44EA1-9670-4690-A467-2EC954C78FF8}" srcOrd="1" destOrd="0" presId="urn:microsoft.com/office/officeart/2005/8/layout/list1"/>
    <dgm:cxn modelId="{4486B82C-52E9-41F9-92B8-98DD0DF333EE}" type="presParOf" srcId="{20D5B8D4-84AB-4831-B68B-6EDC1BFFC64B}" destId="{1E758EB6-FC7D-4EAC-A0AA-DA4596CA98B7}" srcOrd="13" destOrd="0" presId="urn:microsoft.com/office/officeart/2005/8/layout/list1"/>
    <dgm:cxn modelId="{DA75B265-FD14-42B3-966F-E55954F73F77}" type="presParOf" srcId="{20D5B8D4-84AB-4831-B68B-6EDC1BFFC64B}" destId="{534B367B-8616-4D76-8454-97ECB9120B5D}" srcOrd="14" destOrd="0" presId="urn:microsoft.com/office/officeart/2005/8/layout/list1"/>
    <dgm:cxn modelId="{F8D4CF82-CA81-4AD8-BB8D-C5261F0EFDD5}" type="presParOf" srcId="{20D5B8D4-84AB-4831-B68B-6EDC1BFFC64B}" destId="{B8202BE2-0853-4CAA-8A08-7107618DDF05}" srcOrd="15" destOrd="0" presId="urn:microsoft.com/office/officeart/2005/8/layout/list1"/>
    <dgm:cxn modelId="{CC9A35E1-4BEE-41CB-B105-8B976F35B16D}" type="presParOf" srcId="{20D5B8D4-84AB-4831-B68B-6EDC1BFFC64B}" destId="{D1540A6F-ED73-44CE-875A-148E88CEE9DB}" srcOrd="16" destOrd="0" presId="urn:microsoft.com/office/officeart/2005/8/layout/list1"/>
    <dgm:cxn modelId="{6A17C245-013A-49D8-8A7F-908BBAD42D45}" type="presParOf" srcId="{D1540A6F-ED73-44CE-875A-148E88CEE9DB}" destId="{03C55046-BAD4-4E26-B18C-3250F771808A}" srcOrd="0" destOrd="0" presId="urn:microsoft.com/office/officeart/2005/8/layout/list1"/>
    <dgm:cxn modelId="{588353F6-3755-435A-A53E-AA644E53DEB3}" type="presParOf" srcId="{D1540A6F-ED73-44CE-875A-148E88CEE9DB}" destId="{BD66D2B1-9762-46D8-93CB-1B74E43DB6AC}" srcOrd="1" destOrd="0" presId="urn:microsoft.com/office/officeart/2005/8/layout/list1"/>
    <dgm:cxn modelId="{A954B692-2AD4-4AB8-B531-C54EC49A295D}" type="presParOf" srcId="{20D5B8D4-84AB-4831-B68B-6EDC1BFFC64B}" destId="{A5A9F105-A579-48DE-971D-581D042DC60B}" srcOrd="17" destOrd="0" presId="urn:microsoft.com/office/officeart/2005/8/layout/list1"/>
    <dgm:cxn modelId="{4A92CE49-7EF7-46FE-8B72-C05E15E8288A}" type="presParOf" srcId="{20D5B8D4-84AB-4831-B68B-6EDC1BFFC64B}" destId="{41A502C9-76FF-462D-86BB-B76152CBCF3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39192C-5381-4C24-A383-410DB016129A}"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31D9D58C-9897-4536-85A1-997A90875F63}">
      <dgm:prSet/>
      <dgm:spPr/>
      <dgm:t>
        <a:bodyPr/>
        <a:lstStyle/>
        <a:p>
          <a:pPr>
            <a:lnSpc>
              <a:spcPct val="100000"/>
            </a:lnSpc>
            <a:defRPr b="1"/>
          </a:pPr>
          <a:r>
            <a:rPr lang="en-US" b="1" dirty="0"/>
            <a:t>Mistral</a:t>
          </a:r>
          <a:endParaRPr lang="en-US" b="0" dirty="0"/>
        </a:p>
      </dgm:t>
    </dgm:pt>
    <dgm:pt modelId="{72B23FD2-7F36-4353-B8D2-6F30752A74D0}" type="parTrans" cxnId="{6352EA29-B4FE-42C7-8BB1-8286CF1093DE}">
      <dgm:prSet/>
      <dgm:spPr/>
      <dgm:t>
        <a:bodyPr/>
        <a:lstStyle/>
        <a:p>
          <a:endParaRPr lang="en-US"/>
        </a:p>
      </dgm:t>
    </dgm:pt>
    <dgm:pt modelId="{0A52ECDD-32DC-4099-A59A-75E7BAD137C1}" type="sibTrans" cxnId="{6352EA29-B4FE-42C7-8BB1-8286CF1093DE}">
      <dgm:prSet/>
      <dgm:spPr/>
      <dgm:t>
        <a:bodyPr/>
        <a:lstStyle/>
        <a:p>
          <a:endParaRPr lang="en-US"/>
        </a:p>
      </dgm:t>
    </dgm:pt>
    <dgm:pt modelId="{9FEBFF67-01B9-4AE7-80E2-2E08672A331D}">
      <dgm:prSet/>
      <dgm:spPr/>
      <dgm:t>
        <a:bodyPr/>
        <a:lstStyle/>
        <a:p>
          <a:pPr>
            <a:lnSpc>
              <a:spcPct val="100000"/>
            </a:lnSpc>
            <a:defRPr b="1"/>
          </a:pPr>
          <a:r>
            <a:rPr lang="de-DE" b="0" dirty="0"/>
            <a:t>5 </a:t>
          </a:r>
          <a:r>
            <a:rPr lang="de-DE" b="0" dirty="0" err="1"/>
            <a:t>problems</a:t>
          </a:r>
          <a:endParaRPr lang="en-US" b="0" dirty="0"/>
        </a:p>
      </dgm:t>
    </dgm:pt>
    <dgm:pt modelId="{E594BAE2-D95F-47BD-88CC-99607C3B84A8}" type="parTrans" cxnId="{F738BEC3-6885-4CB5-9D27-5C8EA0FCB069}">
      <dgm:prSet/>
      <dgm:spPr/>
      <dgm:t>
        <a:bodyPr/>
        <a:lstStyle/>
        <a:p>
          <a:endParaRPr lang="en-US"/>
        </a:p>
      </dgm:t>
    </dgm:pt>
    <dgm:pt modelId="{9D3B0BFE-037F-4339-B018-2A7D94050A6D}" type="sibTrans" cxnId="{F738BEC3-6885-4CB5-9D27-5C8EA0FCB069}">
      <dgm:prSet/>
      <dgm:spPr/>
      <dgm:t>
        <a:bodyPr/>
        <a:lstStyle/>
        <a:p>
          <a:endParaRPr lang="en-US"/>
        </a:p>
      </dgm:t>
    </dgm:pt>
    <dgm:pt modelId="{3FDF0A81-A117-4365-8011-C231B14715A5}">
      <dgm:prSet/>
      <dgm:spPr/>
      <dgm:t>
        <a:bodyPr/>
        <a:lstStyle/>
        <a:p>
          <a:pPr>
            <a:lnSpc>
              <a:spcPct val="100000"/>
            </a:lnSpc>
            <a:defRPr b="1"/>
          </a:pPr>
          <a:r>
            <a:rPr lang="de-DE" b="0" dirty="0"/>
            <a:t>3 </a:t>
          </a:r>
          <a:r>
            <a:rPr lang="de-DE" b="0" dirty="0" err="1"/>
            <a:t>runs</a:t>
          </a:r>
          <a:endParaRPr lang="en-US" b="0" dirty="0"/>
        </a:p>
      </dgm:t>
    </dgm:pt>
    <dgm:pt modelId="{097EF634-1602-489A-AA6F-A16F8403717D}" type="parTrans" cxnId="{D8F97EB0-3E9A-4B26-8961-87A5BB5FB2DF}">
      <dgm:prSet/>
      <dgm:spPr/>
      <dgm:t>
        <a:bodyPr/>
        <a:lstStyle/>
        <a:p>
          <a:endParaRPr lang="en-US"/>
        </a:p>
      </dgm:t>
    </dgm:pt>
    <dgm:pt modelId="{8402E83A-C1BD-4D55-BA21-A921E8674CEC}" type="sibTrans" cxnId="{D8F97EB0-3E9A-4B26-8961-87A5BB5FB2DF}">
      <dgm:prSet/>
      <dgm:spPr/>
      <dgm:t>
        <a:bodyPr/>
        <a:lstStyle/>
        <a:p>
          <a:endParaRPr lang="en-US"/>
        </a:p>
      </dgm:t>
    </dgm:pt>
    <dgm:pt modelId="{BCA2E2B4-8CA0-4823-9AAF-4FC5C5AE1429}">
      <dgm:prSet/>
      <dgm:spPr/>
      <dgm:t>
        <a:bodyPr/>
        <a:lstStyle/>
        <a:p>
          <a:pPr>
            <a:lnSpc>
              <a:spcPct val="100000"/>
            </a:lnSpc>
            <a:defRPr b="1"/>
          </a:pPr>
          <a:r>
            <a:rPr lang="de-DE" b="0" dirty="0"/>
            <a:t>GPT 4</a:t>
          </a:r>
          <a:endParaRPr lang="en-US" b="0" dirty="0"/>
        </a:p>
      </dgm:t>
    </dgm:pt>
    <dgm:pt modelId="{2294513A-AB02-42BD-B98E-CA445A736E12}" type="parTrans" cxnId="{7B9E6935-1CDA-4766-B6B6-CDD7C696DB50}">
      <dgm:prSet/>
      <dgm:spPr/>
      <dgm:t>
        <a:bodyPr/>
        <a:lstStyle/>
        <a:p>
          <a:endParaRPr lang="en-US"/>
        </a:p>
      </dgm:t>
    </dgm:pt>
    <dgm:pt modelId="{4085B494-5990-4760-AA91-9960FB002F3B}" type="sibTrans" cxnId="{7B9E6935-1CDA-4766-B6B6-CDD7C696DB50}">
      <dgm:prSet/>
      <dgm:spPr/>
      <dgm:t>
        <a:bodyPr/>
        <a:lstStyle/>
        <a:p>
          <a:endParaRPr lang="en-US"/>
        </a:p>
      </dgm:t>
    </dgm:pt>
    <dgm:pt modelId="{9A04509D-5A66-49EA-A144-C2F6550DC3A9}">
      <dgm:prSet/>
      <dgm:spPr/>
      <dgm:t>
        <a:bodyPr/>
        <a:lstStyle/>
        <a:p>
          <a:pPr>
            <a:lnSpc>
              <a:spcPct val="100000"/>
            </a:lnSpc>
            <a:defRPr b="1"/>
          </a:pPr>
          <a:r>
            <a:rPr lang="de-DE" b="0" dirty="0"/>
            <a:t>5 </a:t>
          </a:r>
          <a:r>
            <a:rPr lang="de-DE" b="0" dirty="0" err="1"/>
            <a:t>problems</a:t>
          </a:r>
          <a:endParaRPr lang="en-US" b="0" dirty="0"/>
        </a:p>
      </dgm:t>
    </dgm:pt>
    <dgm:pt modelId="{EFC0E8AD-00F4-4147-910A-7763BF370B39}" type="parTrans" cxnId="{EC21E141-8AA4-4DB4-BA77-5E85D86EA1EB}">
      <dgm:prSet/>
      <dgm:spPr/>
      <dgm:t>
        <a:bodyPr/>
        <a:lstStyle/>
        <a:p>
          <a:endParaRPr lang="en-US"/>
        </a:p>
      </dgm:t>
    </dgm:pt>
    <dgm:pt modelId="{3369513F-2B9D-41C9-B35D-B22EF8945FEC}" type="sibTrans" cxnId="{EC21E141-8AA4-4DB4-BA77-5E85D86EA1EB}">
      <dgm:prSet/>
      <dgm:spPr/>
      <dgm:t>
        <a:bodyPr/>
        <a:lstStyle/>
        <a:p>
          <a:endParaRPr lang="en-US"/>
        </a:p>
      </dgm:t>
    </dgm:pt>
    <dgm:pt modelId="{74D606FB-91E1-457A-A08A-EB21D13E8DB7}">
      <dgm:prSet/>
      <dgm:spPr/>
      <dgm:t>
        <a:bodyPr/>
        <a:lstStyle/>
        <a:p>
          <a:pPr>
            <a:lnSpc>
              <a:spcPct val="100000"/>
            </a:lnSpc>
            <a:defRPr b="1"/>
          </a:pPr>
          <a:r>
            <a:rPr lang="de-DE" b="0" dirty="0"/>
            <a:t>3 </a:t>
          </a:r>
          <a:r>
            <a:rPr lang="de-DE" b="0" dirty="0" err="1"/>
            <a:t>runs</a:t>
          </a:r>
          <a:endParaRPr lang="en-US" b="0" dirty="0"/>
        </a:p>
      </dgm:t>
    </dgm:pt>
    <dgm:pt modelId="{5F052431-8197-4ED7-8282-3C653C49EFF8}" type="parTrans" cxnId="{BE4E382E-0B1B-42A2-9402-53873F9C6CA4}">
      <dgm:prSet/>
      <dgm:spPr/>
      <dgm:t>
        <a:bodyPr/>
        <a:lstStyle/>
        <a:p>
          <a:endParaRPr lang="en-US"/>
        </a:p>
      </dgm:t>
    </dgm:pt>
    <dgm:pt modelId="{DBCEC97F-D4B5-4312-8323-098289BA34F6}" type="sibTrans" cxnId="{BE4E382E-0B1B-42A2-9402-53873F9C6CA4}">
      <dgm:prSet/>
      <dgm:spPr/>
      <dgm:t>
        <a:bodyPr/>
        <a:lstStyle/>
        <a:p>
          <a:endParaRPr lang="en-US"/>
        </a:p>
      </dgm:t>
    </dgm:pt>
    <dgm:pt modelId="{935AB879-5EAA-4E74-ACB8-4AF00A0E03C4}">
      <dgm:prSet/>
      <dgm:spPr/>
      <dgm:t>
        <a:bodyPr/>
        <a:lstStyle/>
        <a:p>
          <a:pPr>
            <a:defRPr b="1"/>
          </a:pPr>
          <a:r>
            <a:rPr lang="de-DE" b="0" i="0" baseline="0" dirty="0"/>
            <a:t>3 </a:t>
          </a:r>
          <a:r>
            <a:rPr lang="de-DE" b="0" i="0" baseline="0" dirty="0" err="1"/>
            <a:t>problems</a:t>
          </a:r>
          <a:endParaRPr lang="en-US" b="0" i="0" baseline="0" dirty="0"/>
        </a:p>
      </dgm:t>
    </dgm:pt>
    <dgm:pt modelId="{F613BD27-9BF2-4EF2-9789-7EAEB9CA4154}" type="parTrans" cxnId="{5009AB0B-2B23-4BA0-8070-FB2204C2FE85}">
      <dgm:prSet/>
      <dgm:spPr/>
      <dgm:t>
        <a:bodyPr/>
        <a:lstStyle/>
        <a:p>
          <a:endParaRPr lang="en-US"/>
        </a:p>
      </dgm:t>
    </dgm:pt>
    <dgm:pt modelId="{B17C05E4-F0AD-4080-A66C-E8A1537C6DC3}" type="sibTrans" cxnId="{5009AB0B-2B23-4BA0-8070-FB2204C2FE85}">
      <dgm:prSet/>
      <dgm:spPr/>
      <dgm:t>
        <a:bodyPr/>
        <a:lstStyle/>
        <a:p>
          <a:endParaRPr lang="en-US"/>
        </a:p>
      </dgm:t>
    </dgm:pt>
    <dgm:pt modelId="{52F61C29-28F1-4D76-98EB-81FD9B27DE26}">
      <dgm:prSet/>
      <dgm:spPr/>
      <dgm:t>
        <a:bodyPr/>
        <a:lstStyle/>
        <a:p>
          <a:pPr>
            <a:defRPr b="1"/>
          </a:pPr>
          <a:r>
            <a:rPr lang="de-DE" b="0" i="0" baseline="0" dirty="0"/>
            <a:t>3 </a:t>
          </a:r>
          <a:r>
            <a:rPr lang="de-DE" b="0" i="0" baseline="0" dirty="0" err="1"/>
            <a:t>runs</a:t>
          </a:r>
          <a:endParaRPr lang="en-US" b="0" i="0" baseline="0" dirty="0"/>
        </a:p>
      </dgm:t>
    </dgm:pt>
    <dgm:pt modelId="{0BBDD79A-D586-4343-B18A-5D0444541BC6}" type="parTrans" cxnId="{9F508024-00FB-4CA3-B169-277486B82FF7}">
      <dgm:prSet/>
      <dgm:spPr/>
      <dgm:t>
        <a:bodyPr/>
        <a:lstStyle/>
        <a:p>
          <a:endParaRPr lang="en-US"/>
        </a:p>
      </dgm:t>
    </dgm:pt>
    <dgm:pt modelId="{8D40059F-0F55-4525-BC34-4A1FDB21672F}" type="sibTrans" cxnId="{9F508024-00FB-4CA3-B169-277486B82FF7}">
      <dgm:prSet/>
      <dgm:spPr/>
      <dgm:t>
        <a:bodyPr/>
        <a:lstStyle/>
        <a:p>
          <a:endParaRPr lang="en-US"/>
        </a:p>
      </dgm:t>
    </dgm:pt>
    <dgm:pt modelId="{5894D932-D21F-4A54-9227-78DD36BBD7FA}">
      <dgm:prSet/>
      <dgm:spPr/>
      <dgm:t>
        <a:bodyPr/>
        <a:lstStyle/>
        <a:p>
          <a:pPr>
            <a:lnSpc>
              <a:spcPct val="100000"/>
            </a:lnSpc>
            <a:defRPr b="1"/>
          </a:pPr>
          <a:r>
            <a:rPr lang="de-DE" b="0"/>
            <a:t>GPT </a:t>
          </a:r>
          <a:r>
            <a:rPr lang="de-DE" b="0" dirty="0"/>
            <a:t>3.5</a:t>
          </a:r>
          <a:endParaRPr lang="en-US" b="0" dirty="0"/>
        </a:p>
      </dgm:t>
    </dgm:pt>
    <dgm:pt modelId="{82DD6E2C-60E5-498E-AF85-536FDA64CDCC}" type="parTrans" cxnId="{F914125F-FF82-4F30-A8E5-5A81CB60337A}">
      <dgm:prSet/>
      <dgm:spPr/>
      <dgm:t>
        <a:bodyPr/>
        <a:lstStyle/>
        <a:p>
          <a:endParaRPr lang="en-US"/>
        </a:p>
      </dgm:t>
    </dgm:pt>
    <dgm:pt modelId="{310856B6-9B54-4A27-B850-BF693E3A252F}" type="sibTrans" cxnId="{F914125F-FF82-4F30-A8E5-5A81CB60337A}">
      <dgm:prSet/>
      <dgm:spPr/>
      <dgm:t>
        <a:bodyPr/>
        <a:lstStyle/>
        <a:p>
          <a:endParaRPr lang="en-US"/>
        </a:p>
      </dgm:t>
    </dgm:pt>
    <dgm:pt modelId="{F1A945A6-2D68-4A83-8C57-F1A4D6E76C90}">
      <dgm:prSet/>
      <dgm:spPr/>
      <dgm:t>
        <a:bodyPr/>
        <a:lstStyle/>
        <a:p>
          <a:pPr>
            <a:lnSpc>
              <a:spcPct val="100000"/>
            </a:lnSpc>
            <a:defRPr b="1"/>
          </a:pPr>
          <a:r>
            <a:rPr lang="de-DE" b="0" dirty="0"/>
            <a:t>Overall</a:t>
          </a:r>
          <a:endParaRPr lang="en-US" b="0" dirty="0"/>
        </a:p>
      </dgm:t>
    </dgm:pt>
    <dgm:pt modelId="{410143E4-62B3-4C15-8E52-EA5EBFE0C948}" type="parTrans" cxnId="{867E5A84-067D-459A-8BB8-4E8A78958087}">
      <dgm:prSet/>
      <dgm:spPr/>
      <dgm:t>
        <a:bodyPr/>
        <a:lstStyle/>
        <a:p>
          <a:endParaRPr lang="en-US"/>
        </a:p>
      </dgm:t>
    </dgm:pt>
    <dgm:pt modelId="{37A18954-7BF5-4510-BD1E-C12C31A3794E}" type="sibTrans" cxnId="{867E5A84-067D-459A-8BB8-4E8A78958087}">
      <dgm:prSet/>
      <dgm:spPr/>
      <dgm:t>
        <a:bodyPr/>
        <a:lstStyle/>
        <a:p>
          <a:endParaRPr lang="en-US"/>
        </a:p>
      </dgm:t>
    </dgm:pt>
    <dgm:pt modelId="{2B0675B7-1854-4209-B8BA-0C310B2C88CE}">
      <dgm:prSet/>
      <dgm:spPr/>
      <dgm:t>
        <a:bodyPr/>
        <a:lstStyle/>
        <a:p>
          <a:pPr>
            <a:lnSpc>
              <a:spcPct val="100000"/>
            </a:lnSpc>
            <a:defRPr b="1"/>
          </a:pPr>
          <a:endParaRPr lang="en-US" b="0" dirty="0"/>
        </a:p>
      </dgm:t>
    </dgm:pt>
    <dgm:pt modelId="{5CB23B20-4E3B-4F68-BCB8-C11AF1E81C14}" type="parTrans" cxnId="{770B2E2E-6B7A-43FE-B083-FA081BCCE179}">
      <dgm:prSet/>
      <dgm:spPr/>
      <dgm:t>
        <a:bodyPr/>
        <a:lstStyle/>
        <a:p>
          <a:endParaRPr lang="en-US"/>
        </a:p>
      </dgm:t>
    </dgm:pt>
    <dgm:pt modelId="{E4E87462-E39C-4990-835A-E353B940330A}" type="sibTrans" cxnId="{770B2E2E-6B7A-43FE-B083-FA081BCCE179}">
      <dgm:prSet/>
      <dgm:spPr/>
      <dgm:t>
        <a:bodyPr/>
        <a:lstStyle/>
        <a:p>
          <a:endParaRPr lang="en-US"/>
        </a:p>
      </dgm:t>
    </dgm:pt>
    <dgm:pt modelId="{98E882CB-B8D7-44FF-AEBD-65C107240108}">
      <dgm:prSet/>
      <dgm:spPr/>
      <dgm:t>
        <a:bodyPr/>
        <a:lstStyle/>
        <a:p>
          <a:pPr>
            <a:lnSpc>
              <a:spcPct val="100000"/>
            </a:lnSpc>
            <a:defRPr b="1"/>
          </a:pPr>
          <a:r>
            <a:rPr lang="de-DE" b="0" dirty="0"/>
            <a:t>Default prompt: no switch of </a:t>
          </a:r>
          <a:r>
            <a:rPr lang="de-DE" b="0" dirty="0" err="1"/>
            <a:t>position</a:t>
          </a:r>
          <a:endParaRPr lang="en-US" b="0" dirty="0"/>
        </a:p>
      </dgm:t>
    </dgm:pt>
    <dgm:pt modelId="{392A8DEA-8D79-41F7-8333-34901A1584F8}" type="parTrans" cxnId="{E8F4491B-FF87-4920-8CF6-8A97026F5184}">
      <dgm:prSet/>
      <dgm:spPr/>
      <dgm:t>
        <a:bodyPr/>
        <a:lstStyle/>
        <a:p>
          <a:endParaRPr lang="en-US"/>
        </a:p>
      </dgm:t>
    </dgm:pt>
    <dgm:pt modelId="{D96B59C7-C07A-4870-B96C-6ACB24D32A08}" type="sibTrans" cxnId="{E8F4491B-FF87-4920-8CF6-8A97026F5184}">
      <dgm:prSet/>
      <dgm:spPr/>
      <dgm:t>
        <a:bodyPr/>
        <a:lstStyle/>
        <a:p>
          <a:endParaRPr lang="en-US"/>
        </a:p>
      </dgm:t>
    </dgm:pt>
    <dgm:pt modelId="{59EB3DC2-5C99-4DB1-8B7C-AF5DFCFDA5CE}">
      <dgm:prSet/>
      <dgm:spPr/>
      <dgm:t>
        <a:bodyPr/>
        <a:lstStyle/>
        <a:p>
          <a:pPr>
            <a:lnSpc>
              <a:spcPct val="100000"/>
            </a:lnSpc>
            <a:defRPr b="1"/>
          </a:pPr>
          <a:r>
            <a:rPr lang="de-DE" b="0" dirty="0" err="1"/>
            <a:t>Blurry</a:t>
          </a:r>
          <a:r>
            <a:rPr lang="de-DE" b="0" dirty="0"/>
            <a:t>: </a:t>
          </a:r>
          <a:r>
            <a:rPr lang="de-DE" b="0" dirty="0" err="1"/>
            <a:t>instructions</a:t>
          </a:r>
          <a:r>
            <a:rPr lang="de-DE" b="0" dirty="0"/>
            <a:t> </a:t>
          </a:r>
          <a:r>
            <a:rPr lang="de-DE" b="0" dirty="0" err="1"/>
            <a:t>placed</a:t>
          </a:r>
          <a:r>
            <a:rPr lang="de-DE" b="0" dirty="0"/>
            <a:t> at </a:t>
          </a:r>
          <a:r>
            <a:rPr lang="de-DE" b="0" dirty="0" err="1"/>
            <a:t>the</a:t>
          </a:r>
          <a:r>
            <a:rPr lang="de-DE" b="0" dirty="0"/>
            <a:t> </a:t>
          </a:r>
          <a:r>
            <a:rPr lang="de-DE" b="0" dirty="0" err="1"/>
            <a:t>beginning</a:t>
          </a:r>
          <a:r>
            <a:rPr lang="de-DE" b="0" dirty="0"/>
            <a:t>, </a:t>
          </a:r>
          <a:r>
            <a:rPr lang="de-DE" b="0" dirty="0" err="1"/>
            <a:t>the</a:t>
          </a:r>
          <a:r>
            <a:rPr lang="de-DE" b="0" dirty="0"/>
            <a:t> </a:t>
          </a:r>
          <a:r>
            <a:rPr lang="de-DE" b="0" dirty="0" err="1"/>
            <a:t>middle</a:t>
          </a:r>
          <a:r>
            <a:rPr lang="de-DE" b="0" dirty="0"/>
            <a:t> and </a:t>
          </a:r>
          <a:r>
            <a:rPr lang="de-DE" b="0" dirty="0" err="1"/>
            <a:t>the</a:t>
          </a:r>
          <a:r>
            <a:rPr lang="de-DE" b="0" dirty="0"/>
            <a:t> end</a:t>
          </a:r>
          <a:endParaRPr lang="en-US" b="0" dirty="0"/>
        </a:p>
      </dgm:t>
    </dgm:pt>
    <dgm:pt modelId="{E9FEE15E-53DE-4717-A0C7-9C38A3EBA03B}" type="parTrans" cxnId="{66B53AF3-3435-4798-99DB-57099ECD2B8B}">
      <dgm:prSet/>
      <dgm:spPr/>
      <dgm:t>
        <a:bodyPr/>
        <a:lstStyle/>
        <a:p>
          <a:endParaRPr lang="en-US"/>
        </a:p>
      </dgm:t>
    </dgm:pt>
    <dgm:pt modelId="{3F34C631-964E-4A7C-84FF-B0E02A41AD02}" type="sibTrans" cxnId="{66B53AF3-3435-4798-99DB-57099ECD2B8B}">
      <dgm:prSet/>
      <dgm:spPr/>
      <dgm:t>
        <a:bodyPr/>
        <a:lstStyle/>
        <a:p>
          <a:endParaRPr lang="en-US"/>
        </a:p>
      </dgm:t>
    </dgm:pt>
    <dgm:pt modelId="{C6A105F0-5748-42EA-A366-288832FE4186}">
      <dgm:prSet/>
      <dgm:spPr/>
      <dgm:t>
        <a:bodyPr/>
        <a:lstStyle/>
        <a:p>
          <a:pPr>
            <a:lnSpc>
              <a:spcPct val="100000"/>
            </a:lnSpc>
            <a:defRPr b="1"/>
          </a:pPr>
          <a:r>
            <a:rPr lang="de-DE" b="0" dirty="0" err="1"/>
            <a:t>Others</a:t>
          </a:r>
          <a:r>
            <a:rPr lang="de-DE" b="0" dirty="0"/>
            <a:t>: </a:t>
          </a:r>
          <a:r>
            <a:rPr lang="de-DE" b="0" dirty="0" err="1"/>
            <a:t>Instructions</a:t>
          </a:r>
          <a:r>
            <a:rPr lang="de-DE" b="0" dirty="0"/>
            <a:t> </a:t>
          </a:r>
          <a:r>
            <a:rPr lang="de-DE" b="0" dirty="0" err="1"/>
            <a:t>placed</a:t>
          </a:r>
          <a:r>
            <a:rPr lang="de-DE" b="0" dirty="0"/>
            <a:t> at </a:t>
          </a:r>
          <a:r>
            <a:rPr lang="de-DE" b="0" dirty="0" err="1"/>
            <a:t>the</a:t>
          </a:r>
          <a:r>
            <a:rPr lang="de-DE" b="0" dirty="0"/>
            <a:t> </a:t>
          </a:r>
          <a:r>
            <a:rPr lang="de-DE" b="0" dirty="0" err="1"/>
            <a:t>beginning</a:t>
          </a:r>
          <a:r>
            <a:rPr lang="de-DE" b="0" dirty="0"/>
            <a:t> and </a:t>
          </a:r>
          <a:r>
            <a:rPr lang="de-DE" b="0" dirty="0" err="1"/>
            <a:t>the</a:t>
          </a:r>
          <a:r>
            <a:rPr lang="de-DE" b="0" dirty="0"/>
            <a:t> end</a:t>
          </a:r>
          <a:endParaRPr lang="en-US" b="0" dirty="0"/>
        </a:p>
      </dgm:t>
    </dgm:pt>
    <dgm:pt modelId="{0E475DCB-5059-4B9E-8D14-BEC095C3F785}" type="parTrans" cxnId="{58152112-4E76-4CE7-AF13-28FD6C5042D9}">
      <dgm:prSet/>
      <dgm:spPr/>
      <dgm:t>
        <a:bodyPr/>
        <a:lstStyle/>
        <a:p>
          <a:endParaRPr lang="en-US"/>
        </a:p>
      </dgm:t>
    </dgm:pt>
    <dgm:pt modelId="{644CD876-EB1C-4FC8-BC9C-7E01BFF1AC29}" type="sibTrans" cxnId="{58152112-4E76-4CE7-AF13-28FD6C5042D9}">
      <dgm:prSet/>
      <dgm:spPr/>
      <dgm:t>
        <a:bodyPr/>
        <a:lstStyle/>
        <a:p>
          <a:endParaRPr lang="en-US"/>
        </a:p>
      </dgm:t>
    </dgm:pt>
    <dgm:pt modelId="{E75EF318-E00F-497A-9434-5841CF9FC72B}">
      <dgm:prSet/>
      <dgm:spPr/>
      <dgm:t>
        <a:bodyPr/>
        <a:lstStyle/>
        <a:p>
          <a:pPr>
            <a:lnSpc>
              <a:spcPct val="100000"/>
            </a:lnSpc>
            <a:defRPr b="1"/>
          </a:pPr>
          <a:r>
            <a:rPr lang="de-DE" b="0" dirty="0"/>
            <a:t>468 results total</a:t>
          </a:r>
          <a:endParaRPr lang="en-US" b="0" dirty="0"/>
        </a:p>
      </dgm:t>
    </dgm:pt>
    <dgm:pt modelId="{FC2E6A38-BCF9-4E6C-8972-45D412A324A7}" type="parTrans" cxnId="{DA729B72-2F6B-462D-9A74-94446A302A80}">
      <dgm:prSet/>
      <dgm:spPr/>
      <dgm:t>
        <a:bodyPr/>
        <a:lstStyle/>
        <a:p>
          <a:endParaRPr lang="en-US"/>
        </a:p>
      </dgm:t>
    </dgm:pt>
    <dgm:pt modelId="{F8099ACC-2CFC-4F6F-B499-7DF39ECF6ABC}" type="sibTrans" cxnId="{DA729B72-2F6B-462D-9A74-94446A302A80}">
      <dgm:prSet/>
      <dgm:spPr/>
      <dgm:t>
        <a:bodyPr/>
        <a:lstStyle/>
        <a:p>
          <a:endParaRPr lang="en-US"/>
        </a:p>
      </dgm:t>
    </dgm:pt>
    <dgm:pt modelId="{20D5B8D4-84AB-4831-B68B-6EDC1BFFC64B}" type="pres">
      <dgm:prSet presAssocID="{9539192C-5381-4C24-A383-410DB016129A}" presName="linear" presStyleCnt="0">
        <dgm:presLayoutVars>
          <dgm:dir/>
          <dgm:animLvl val="lvl"/>
          <dgm:resizeHandles val="exact"/>
        </dgm:presLayoutVars>
      </dgm:prSet>
      <dgm:spPr/>
    </dgm:pt>
    <dgm:pt modelId="{071E0CB1-22A5-4AD1-876D-AFBF956A5A19}" type="pres">
      <dgm:prSet presAssocID="{31D9D58C-9897-4536-85A1-997A90875F63}" presName="parentLin" presStyleCnt="0"/>
      <dgm:spPr/>
    </dgm:pt>
    <dgm:pt modelId="{FA4A46A8-A7EE-4C58-943C-45D4F61A23A7}" type="pres">
      <dgm:prSet presAssocID="{31D9D58C-9897-4536-85A1-997A90875F63}" presName="parentLeftMargin" presStyleLbl="node1" presStyleIdx="0" presStyleCnt="4"/>
      <dgm:spPr/>
    </dgm:pt>
    <dgm:pt modelId="{3212D18F-38B0-4B5C-A456-CB86847F8690}" type="pres">
      <dgm:prSet presAssocID="{31D9D58C-9897-4536-85A1-997A90875F63}" presName="parentText" presStyleLbl="node1" presStyleIdx="0" presStyleCnt="4">
        <dgm:presLayoutVars>
          <dgm:chMax val="0"/>
          <dgm:bulletEnabled val="1"/>
        </dgm:presLayoutVars>
      </dgm:prSet>
      <dgm:spPr/>
    </dgm:pt>
    <dgm:pt modelId="{F6177620-DB82-4ABD-B795-B4E074C288A6}" type="pres">
      <dgm:prSet presAssocID="{31D9D58C-9897-4536-85A1-997A90875F63}" presName="negativeSpace" presStyleCnt="0"/>
      <dgm:spPr/>
    </dgm:pt>
    <dgm:pt modelId="{A6A3FC2A-EB36-4E7E-AFE4-43E08C0ADEC3}" type="pres">
      <dgm:prSet presAssocID="{31D9D58C-9897-4536-85A1-997A90875F63}" presName="childText" presStyleLbl="conFgAcc1" presStyleIdx="0" presStyleCnt="4">
        <dgm:presLayoutVars>
          <dgm:bulletEnabled val="1"/>
        </dgm:presLayoutVars>
      </dgm:prSet>
      <dgm:spPr/>
    </dgm:pt>
    <dgm:pt modelId="{AFB003A9-EB13-4A0A-8B5A-29531BB7B614}" type="pres">
      <dgm:prSet presAssocID="{0A52ECDD-32DC-4099-A59A-75E7BAD137C1}" presName="spaceBetweenRectangles" presStyleCnt="0"/>
      <dgm:spPr/>
    </dgm:pt>
    <dgm:pt modelId="{0F619FF3-5B96-48A0-9CC6-071C05E0074E}" type="pres">
      <dgm:prSet presAssocID="{5894D932-D21F-4A54-9227-78DD36BBD7FA}" presName="parentLin" presStyleCnt="0"/>
      <dgm:spPr/>
    </dgm:pt>
    <dgm:pt modelId="{A6420CD7-DE8B-46EB-86A5-0AA065F56A03}" type="pres">
      <dgm:prSet presAssocID="{5894D932-D21F-4A54-9227-78DD36BBD7FA}" presName="parentLeftMargin" presStyleLbl="node1" presStyleIdx="0" presStyleCnt="4"/>
      <dgm:spPr/>
    </dgm:pt>
    <dgm:pt modelId="{92DFAE4C-3D99-4998-8D99-F628CFD33092}" type="pres">
      <dgm:prSet presAssocID="{5894D932-D21F-4A54-9227-78DD36BBD7FA}" presName="parentText" presStyleLbl="node1" presStyleIdx="1" presStyleCnt="4">
        <dgm:presLayoutVars>
          <dgm:chMax val="0"/>
          <dgm:bulletEnabled val="1"/>
        </dgm:presLayoutVars>
      </dgm:prSet>
      <dgm:spPr/>
    </dgm:pt>
    <dgm:pt modelId="{ABA05044-DE3C-4813-94C0-C8C390BBDB2A}" type="pres">
      <dgm:prSet presAssocID="{5894D932-D21F-4A54-9227-78DD36BBD7FA}" presName="negativeSpace" presStyleCnt="0"/>
      <dgm:spPr/>
    </dgm:pt>
    <dgm:pt modelId="{0856D27B-8495-4B8D-932F-60A6899F3852}" type="pres">
      <dgm:prSet presAssocID="{5894D932-D21F-4A54-9227-78DD36BBD7FA}" presName="childText" presStyleLbl="conFgAcc1" presStyleIdx="1" presStyleCnt="4">
        <dgm:presLayoutVars>
          <dgm:bulletEnabled val="1"/>
        </dgm:presLayoutVars>
      </dgm:prSet>
      <dgm:spPr/>
    </dgm:pt>
    <dgm:pt modelId="{3C5D15A1-67F0-4663-B903-6A6913333370}" type="pres">
      <dgm:prSet presAssocID="{310856B6-9B54-4A27-B850-BF693E3A252F}" presName="spaceBetweenRectangles" presStyleCnt="0"/>
      <dgm:spPr/>
    </dgm:pt>
    <dgm:pt modelId="{CC3EE999-ACB5-4AC9-A57C-C5197C43ABBB}" type="pres">
      <dgm:prSet presAssocID="{BCA2E2B4-8CA0-4823-9AAF-4FC5C5AE1429}" presName="parentLin" presStyleCnt="0"/>
      <dgm:spPr/>
    </dgm:pt>
    <dgm:pt modelId="{40D13D95-7E9D-4DB9-BF6E-A20A3E3C3D58}" type="pres">
      <dgm:prSet presAssocID="{BCA2E2B4-8CA0-4823-9AAF-4FC5C5AE1429}" presName="parentLeftMargin" presStyleLbl="node1" presStyleIdx="1" presStyleCnt="4"/>
      <dgm:spPr/>
    </dgm:pt>
    <dgm:pt modelId="{6FF0B9C8-6E65-45BE-8F55-4B61AE4D3B24}" type="pres">
      <dgm:prSet presAssocID="{BCA2E2B4-8CA0-4823-9AAF-4FC5C5AE1429}" presName="parentText" presStyleLbl="node1" presStyleIdx="2" presStyleCnt="4">
        <dgm:presLayoutVars>
          <dgm:chMax val="0"/>
          <dgm:bulletEnabled val="1"/>
        </dgm:presLayoutVars>
      </dgm:prSet>
      <dgm:spPr/>
    </dgm:pt>
    <dgm:pt modelId="{4120B745-0D61-46A2-B785-FE9468B5CF53}" type="pres">
      <dgm:prSet presAssocID="{BCA2E2B4-8CA0-4823-9AAF-4FC5C5AE1429}" presName="negativeSpace" presStyleCnt="0"/>
      <dgm:spPr/>
    </dgm:pt>
    <dgm:pt modelId="{D11FAA3B-A75F-4145-9C11-3AB1472728F6}" type="pres">
      <dgm:prSet presAssocID="{BCA2E2B4-8CA0-4823-9AAF-4FC5C5AE1429}" presName="childText" presStyleLbl="conFgAcc1" presStyleIdx="2" presStyleCnt="4">
        <dgm:presLayoutVars>
          <dgm:bulletEnabled val="1"/>
        </dgm:presLayoutVars>
      </dgm:prSet>
      <dgm:spPr/>
    </dgm:pt>
    <dgm:pt modelId="{4DA6E1B3-C04A-4521-A13B-FD35E2746BFF}" type="pres">
      <dgm:prSet presAssocID="{4085B494-5990-4760-AA91-9960FB002F3B}" presName="spaceBetweenRectangles" presStyleCnt="0"/>
      <dgm:spPr/>
    </dgm:pt>
    <dgm:pt modelId="{A1926FAA-D8FF-4A55-A25F-06F74FDBD102}" type="pres">
      <dgm:prSet presAssocID="{F1A945A6-2D68-4A83-8C57-F1A4D6E76C90}" presName="parentLin" presStyleCnt="0"/>
      <dgm:spPr/>
    </dgm:pt>
    <dgm:pt modelId="{13B76EEA-8A15-4737-840D-C27C891B4984}" type="pres">
      <dgm:prSet presAssocID="{F1A945A6-2D68-4A83-8C57-F1A4D6E76C90}" presName="parentLeftMargin" presStyleLbl="node1" presStyleIdx="2" presStyleCnt="4"/>
      <dgm:spPr/>
    </dgm:pt>
    <dgm:pt modelId="{33BD66A0-D87A-4933-B909-16532C2E45FB}" type="pres">
      <dgm:prSet presAssocID="{F1A945A6-2D68-4A83-8C57-F1A4D6E76C90}" presName="parentText" presStyleLbl="node1" presStyleIdx="3" presStyleCnt="4">
        <dgm:presLayoutVars>
          <dgm:chMax val="0"/>
          <dgm:bulletEnabled val="1"/>
        </dgm:presLayoutVars>
      </dgm:prSet>
      <dgm:spPr/>
    </dgm:pt>
    <dgm:pt modelId="{6F3E5E6E-B06C-488A-94C8-1CD609742278}" type="pres">
      <dgm:prSet presAssocID="{F1A945A6-2D68-4A83-8C57-F1A4D6E76C90}" presName="negativeSpace" presStyleCnt="0"/>
      <dgm:spPr/>
    </dgm:pt>
    <dgm:pt modelId="{EE4395C0-F97F-43AA-BD53-4058F74BEA84}" type="pres">
      <dgm:prSet presAssocID="{F1A945A6-2D68-4A83-8C57-F1A4D6E76C90}" presName="childText" presStyleLbl="conFgAcc1" presStyleIdx="3" presStyleCnt="4">
        <dgm:presLayoutVars>
          <dgm:bulletEnabled val="1"/>
        </dgm:presLayoutVars>
      </dgm:prSet>
      <dgm:spPr/>
    </dgm:pt>
  </dgm:ptLst>
  <dgm:cxnLst>
    <dgm:cxn modelId="{24FE2108-AB25-4EC5-870E-D74EF82A46A0}" type="presOf" srcId="{2B0675B7-1854-4209-B8BA-0C310B2C88CE}" destId="{D11FAA3B-A75F-4145-9C11-3AB1472728F6}" srcOrd="0" destOrd="2" presId="urn:microsoft.com/office/officeart/2005/8/layout/list1"/>
    <dgm:cxn modelId="{5009AB0B-2B23-4BA0-8070-FB2204C2FE85}" srcId="{31D9D58C-9897-4536-85A1-997A90875F63}" destId="{935AB879-5EAA-4E74-ACB8-4AF00A0E03C4}" srcOrd="0" destOrd="0" parTransId="{F613BD27-9BF2-4EF2-9789-7EAEB9CA4154}" sibTransId="{B17C05E4-F0AD-4080-A66C-E8A1537C6DC3}"/>
    <dgm:cxn modelId="{58152112-4E76-4CE7-AF13-28FD6C5042D9}" srcId="{F1A945A6-2D68-4A83-8C57-F1A4D6E76C90}" destId="{C6A105F0-5748-42EA-A366-288832FE4186}" srcOrd="2" destOrd="0" parTransId="{0E475DCB-5059-4B9E-8D14-BEC095C3F785}" sibTransId="{644CD876-EB1C-4FC8-BC9C-7E01BFF1AC29}"/>
    <dgm:cxn modelId="{E8F4491B-FF87-4920-8CF6-8A97026F5184}" srcId="{F1A945A6-2D68-4A83-8C57-F1A4D6E76C90}" destId="{98E882CB-B8D7-44FF-AEBD-65C107240108}" srcOrd="0" destOrd="0" parTransId="{392A8DEA-8D79-41F7-8333-34901A1584F8}" sibTransId="{D96B59C7-C07A-4870-B96C-6ACB24D32A08}"/>
    <dgm:cxn modelId="{F8CDBB22-F079-4BE9-BC62-60F8CC07455B}" type="presOf" srcId="{9FEBFF67-01B9-4AE7-80E2-2E08672A331D}" destId="{0856D27B-8495-4B8D-932F-60A6899F3852}" srcOrd="0" destOrd="0" presId="urn:microsoft.com/office/officeart/2005/8/layout/list1"/>
    <dgm:cxn modelId="{9F508024-00FB-4CA3-B169-277486B82FF7}" srcId="{31D9D58C-9897-4536-85A1-997A90875F63}" destId="{52F61C29-28F1-4D76-98EB-81FD9B27DE26}" srcOrd="1" destOrd="0" parTransId="{0BBDD79A-D586-4343-B18A-5D0444541BC6}" sibTransId="{8D40059F-0F55-4525-BC34-4A1FDB21672F}"/>
    <dgm:cxn modelId="{A4986C29-8788-404C-8790-B9E2896220B2}" type="presOf" srcId="{BCA2E2B4-8CA0-4823-9AAF-4FC5C5AE1429}" destId="{40D13D95-7E9D-4DB9-BF6E-A20A3E3C3D58}" srcOrd="0" destOrd="0" presId="urn:microsoft.com/office/officeart/2005/8/layout/list1"/>
    <dgm:cxn modelId="{6352EA29-B4FE-42C7-8BB1-8286CF1093DE}" srcId="{9539192C-5381-4C24-A383-410DB016129A}" destId="{31D9D58C-9897-4536-85A1-997A90875F63}" srcOrd="0" destOrd="0" parTransId="{72B23FD2-7F36-4353-B8D2-6F30752A74D0}" sibTransId="{0A52ECDD-32DC-4099-A59A-75E7BAD137C1}"/>
    <dgm:cxn modelId="{D2310A2A-0315-411A-81EC-436F6A1BF796}" type="presOf" srcId="{31D9D58C-9897-4536-85A1-997A90875F63}" destId="{3212D18F-38B0-4B5C-A456-CB86847F8690}" srcOrd="1" destOrd="0" presId="urn:microsoft.com/office/officeart/2005/8/layout/list1"/>
    <dgm:cxn modelId="{6ECD2A2E-0FE9-4418-BFC0-770A6E7A52B3}" type="presOf" srcId="{3FDF0A81-A117-4365-8011-C231B14715A5}" destId="{0856D27B-8495-4B8D-932F-60A6899F3852}" srcOrd="0" destOrd="1" presId="urn:microsoft.com/office/officeart/2005/8/layout/list1"/>
    <dgm:cxn modelId="{770B2E2E-6B7A-43FE-B083-FA081BCCE179}" srcId="{BCA2E2B4-8CA0-4823-9AAF-4FC5C5AE1429}" destId="{2B0675B7-1854-4209-B8BA-0C310B2C88CE}" srcOrd="2" destOrd="0" parTransId="{5CB23B20-4E3B-4F68-BCB8-C11AF1E81C14}" sibTransId="{E4E87462-E39C-4990-835A-E353B940330A}"/>
    <dgm:cxn modelId="{BE4E382E-0B1B-42A2-9402-53873F9C6CA4}" srcId="{BCA2E2B4-8CA0-4823-9AAF-4FC5C5AE1429}" destId="{74D606FB-91E1-457A-A08A-EB21D13E8DB7}" srcOrd="1" destOrd="0" parTransId="{5F052431-8197-4ED7-8282-3C653C49EFF8}" sibTransId="{DBCEC97F-D4B5-4312-8323-098289BA34F6}"/>
    <dgm:cxn modelId="{3372BC34-A244-4C09-A91F-EDE80A63755A}" type="presOf" srcId="{935AB879-5EAA-4E74-ACB8-4AF00A0E03C4}" destId="{A6A3FC2A-EB36-4E7E-AFE4-43E08C0ADEC3}" srcOrd="0" destOrd="0" presId="urn:microsoft.com/office/officeart/2005/8/layout/list1"/>
    <dgm:cxn modelId="{7B9E6935-1CDA-4766-B6B6-CDD7C696DB50}" srcId="{9539192C-5381-4C24-A383-410DB016129A}" destId="{BCA2E2B4-8CA0-4823-9AAF-4FC5C5AE1429}" srcOrd="2" destOrd="0" parTransId="{2294513A-AB02-42BD-B98E-CA445A736E12}" sibTransId="{4085B494-5990-4760-AA91-9960FB002F3B}"/>
    <dgm:cxn modelId="{F914125F-FF82-4F30-A8E5-5A81CB60337A}" srcId="{9539192C-5381-4C24-A383-410DB016129A}" destId="{5894D932-D21F-4A54-9227-78DD36BBD7FA}" srcOrd="1" destOrd="0" parTransId="{82DD6E2C-60E5-498E-AF85-536FDA64CDCC}" sibTransId="{310856B6-9B54-4A27-B850-BF693E3A252F}"/>
    <dgm:cxn modelId="{EC21E141-8AA4-4DB4-BA77-5E85D86EA1EB}" srcId="{BCA2E2B4-8CA0-4823-9AAF-4FC5C5AE1429}" destId="{9A04509D-5A66-49EA-A144-C2F6550DC3A9}" srcOrd="0" destOrd="0" parTransId="{EFC0E8AD-00F4-4147-910A-7763BF370B39}" sibTransId="{3369513F-2B9D-41C9-B35D-B22EF8945FEC}"/>
    <dgm:cxn modelId="{1DCE1842-DE2A-4755-A925-D8D2C8B5526A}" type="presOf" srcId="{52F61C29-28F1-4D76-98EB-81FD9B27DE26}" destId="{A6A3FC2A-EB36-4E7E-AFE4-43E08C0ADEC3}" srcOrd="0" destOrd="1" presId="urn:microsoft.com/office/officeart/2005/8/layout/list1"/>
    <dgm:cxn modelId="{81BB9B44-8841-44A8-90A8-F760327718C4}" type="presOf" srcId="{E75EF318-E00F-497A-9434-5841CF9FC72B}" destId="{EE4395C0-F97F-43AA-BD53-4058F74BEA84}" srcOrd="0" destOrd="3" presId="urn:microsoft.com/office/officeart/2005/8/layout/list1"/>
    <dgm:cxn modelId="{ACFE6070-D552-43D8-BA35-B968F07D0517}" type="presOf" srcId="{98E882CB-B8D7-44FF-AEBD-65C107240108}" destId="{EE4395C0-F97F-43AA-BD53-4058F74BEA84}" srcOrd="0" destOrd="0" presId="urn:microsoft.com/office/officeart/2005/8/layout/list1"/>
    <dgm:cxn modelId="{DA729B72-2F6B-462D-9A74-94446A302A80}" srcId="{F1A945A6-2D68-4A83-8C57-F1A4D6E76C90}" destId="{E75EF318-E00F-497A-9434-5841CF9FC72B}" srcOrd="3" destOrd="0" parTransId="{FC2E6A38-BCF9-4E6C-8972-45D412A324A7}" sibTransId="{F8099ACC-2CFC-4F6F-B499-7DF39ECF6ABC}"/>
    <dgm:cxn modelId="{7410895A-C47D-4D79-AF0F-8151E689F4B3}" type="presOf" srcId="{59EB3DC2-5C99-4DB1-8B7C-AF5DFCFDA5CE}" destId="{EE4395C0-F97F-43AA-BD53-4058F74BEA84}" srcOrd="0" destOrd="1" presId="urn:microsoft.com/office/officeart/2005/8/layout/list1"/>
    <dgm:cxn modelId="{2E3B1383-173B-4729-8930-929AD2E70256}" type="presOf" srcId="{5894D932-D21F-4A54-9227-78DD36BBD7FA}" destId="{92DFAE4C-3D99-4998-8D99-F628CFD33092}" srcOrd="1" destOrd="0" presId="urn:microsoft.com/office/officeart/2005/8/layout/list1"/>
    <dgm:cxn modelId="{867E5A84-067D-459A-8BB8-4E8A78958087}" srcId="{9539192C-5381-4C24-A383-410DB016129A}" destId="{F1A945A6-2D68-4A83-8C57-F1A4D6E76C90}" srcOrd="3" destOrd="0" parTransId="{410143E4-62B3-4C15-8E52-EA5EBFE0C948}" sibTransId="{37A18954-7BF5-4510-BD1E-C12C31A3794E}"/>
    <dgm:cxn modelId="{952FD094-2AFA-4E9C-98BD-DD9964D0C658}" type="presOf" srcId="{9539192C-5381-4C24-A383-410DB016129A}" destId="{20D5B8D4-84AB-4831-B68B-6EDC1BFFC64B}" srcOrd="0" destOrd="0" presId="urn:microsoft.com/office/officeart/2005/8/layout/list1"/>
    <dgm:cxn modelId="{91295D9D-CE5C-43EA-A6AA-B2D781743908}" type="presOf" srcId="{31D9D58C-9897-4536-85A1-997A90875F63}" destId="{FA4A46A8-A7EE-4C58-943C-45D4F61A23A7}" srcOrd="0" destOrd="0" presId="urn:microsoft.com/office/officeart/2005/8/layout/list1"/>
    <dgm:cxn modelId="{43C140A3-A657-4147-870A-48467813D120}" type="presOf" srcId="{F1A945A6-2D68-4A83-8C57-F1A4D6E76C90}" destId="{13B76EEA-8A15-4737-840D-C27C891B4984}" srcOrd="0" destOrd="0" presId="urn:microsoft.com/office/officeart/2005/8/layout/list1"/>
    <dgm:cxn modelId="{D8F97EB0-3E9A-4B26-8961-87A5BB5FB2DF}" srcId="{5894D932-D21F-4A54-9227-78DD36BBD7FA}" destId="{3FDF0A81-A117-4365-8011-C231B14715A5}" srcOrd="1" destOrd="0" parTransId="{097EF634-1602-489A-AA6F-A16F8403717D}" sibTransId="{8402E83A-C1BD-4D55-BA21-A921E8674CEC}"/>
    <dgm:cxn modelId="{CCC481BF-1E10-4CD6-B970-430A89BBD1C9}" type="presOf" srcId="{C6A105F0-5748-42EA-A366-288832FE4186}" destId="{EE4395C0-F97F-43AA-BD53-4058F74BEA84}" srcOrd="0" destOrd="2" presId="urn:microsoft.com/office/officeart/2005/8/layout/list1"/>
    <dgm:cxn modelId="{F738BEC3-6885-4CB5-9D27-5C8EA0FCB069}" srcId="{5894D932-D21F-4A54-9227-78DD36BBD7FA}" destId="{9FEBFF67-01B9-4AE7-80E2-2E08672A331D}" srcOrd="0" destOrd="0" parTransId="{E594BAE2-D95F-47BD-88CC-99607C3B84A8}" sibTransId="{9D3B0BFE-037F-4339-B018-2A7D94050A6D}"/>
    <dgm:cxn modelId="{F3313BC5-92EA-4FFC-97ED-788E6DEF99FF}" type="presOf" srcId="{74D606FB-91E1-457A-A08A-EB21D13E8DB7}" destId="{D11FAA3B-A75F-4145-9C11-3AB1472728F6}" srcOrd="0" destOrd="1" presId="urn:microsoft.com/office/officeart/2005/8/layout/list1"/>
    <dgm:cxn modelId="{4CDCFBD6-0829-412B-94D8-F46D696CB3A5}" type="presOf" srcId="{F1A945A6-2D68-4A83-8C57-F1A4D6E76C90}" destId="{33BD66A0-D87A-4933-B909-16532C2E45FB}" srcOrd="1" destOrd="0" presId="urn:microsoft.com/office/officeart/2005/8/layout/list1"/>
    <dgm:cxn modelId="{488BEEDC-20C1-4615-8932-B62E8236216D}" type="presOf" srcId="{5894D932-D21F-4A54-9227-78DD36BBD7FA}" destId="{A6420CD7-DE8B-46EB-86A5-0AA065F56A03}" srcOrd="0" destOrd="0" presId="urn:microsoft.com/office/officeart/2005/8/layout/list1"/>
    <dgm:cxn modelId="{6804B4E0-DE72-49A8-9E98-C0F8DE34F579}" type="presOf" srcId="{9A04509D-5A66-49EA-A144-C2F6550DC3A9}" destId="{D11FAA3B-A75F-4145-9C11-3AB1472728F6}" srcOrd="0" destOrd="0" presId="urn:microsoft.com/office/officeart/2005/8/layout/list1"/>
    <dgm:cxn modelId="{6611F3E6-7C07-4F48-BDAC-E9843025A476}" type="presOf" srcId="{BCA2E2B4-8CA0-4823-9AAF-4FC5C5AE1429}" destId="{6FF0B9C8-6E65-45BE-8F55-4B61AE4D3B24}" srcOrd="1" destOrd="0" presId="urn:microsoft.com/office/officeart/2005/8/layout/list1"/>
    <dgm:cxn modelId="{66B53AF3-3435-4798-99DB-57099ECD2B8B}" srcId="{F1A945A6-2D68-4A83-8C57-F1A4D6E76C90}" destId="{59EB3DC2-5C99-4DB1-8B7C-AF5DFCFDA5CE}" srcOrd="1" destOrd="0" parTransId="{E9FEE15E-53DE-4717-A0C7-9C38A3EBA03B}" sibTransId="{3F34C631-964E-4A7C-84FF-B0E02A41AD02}"/>
    <dgm:cxn modelId="{94D17CD7-BA94-4147-A715-FE80B323E885}" type="presParOf" srcId="{20D5B8D4-84AB-4831-B68B-6EDC1BFFC64B}" destId="{071E0CB1-22A5-4AD1-876D-AFBF956A5A19}" srcOrd="0" destOrd="0" presId="urn:microsoft.com/office/officeart/2005/8/layout/list1"/>
    <dgm:cxn modelId="{3A010E2E-7D79-48D5-983A-5654B9590DE6}" type="presParOf" srcId="{071E0CB1-22A5-4AD1-876D-AFBF956A5A19}" destId="{FA4A46A8-A7EE-4C58-943C-45D4F61A23A7}" srcOrd="0" destOrd="0" presId="urn:microsoft.com/office/officeart/2005/8/layout/list1"/>
    <dgm:cxn modelId="{933BBBFA-A276-4E61-BF33-04F3CE1AA8E7}" type="presParOf" srcId="{071E0CB1-22A5-4AD1-876D-AFBF956A5A19}" destId="{3212D18F-38B0-4B5C-A456-CB86847F8690}" srcOrd="1" destOrd="0" presId="urn:microsoft.com/office/officeart/2005/8/layout/list1"/>
    <dgm:cxn modelId="{F9B20F01-6312-4BEF-A7B6-9B107AEB3A28}" type="presParOf" srcId="{20D5B8D4-84AB-4831-B68B-6EDC1BFFC64B}" destId="{F6177620-DB82-4ABD-B795-B4E074C288A6}" srcOrd="1" destOrd="0" presId="urn:microsoft.com/office/officeart/2005/8/layout/list1"/>
    <dgm:cxn modelId="{A6413D4A-3681-498B-AA65-D36A5EE93EE2}" type="presParOf" srcId="{20D5B8D4-84AB-4831-B68B-6EDC1BFFC64B}" destId="{A6A3FC2A-EB36-4E7E-AFE4-43E08C0ADEC3}" srcOrd="2" destOrd="0" presId="urn:microsoft.com/office/officeart/2005/8/layout/list1"/>
    <dgm:cxn modelId="{CF8021B0-64E3-4E2F-BBFB-7819CD663986}" type="presParOf" srcId="{20D5B8D4-84AB-4831-B68B-6EDC1BFFC64B}" destId="{AFB003A9-EB13-4A0A-8B5A-29531BB7B614}" srcOrd="3" destOrd="0" presId="urn:microsoft.com/office/officeart/2005/8/layout/list1"/>
    <dgm:cxn modelId="{AE0D1905-F1DA-4D03-A24A-CB551F1FE135}" type="presParOf" srcId="{20D5B8D4-84AB-4831-B68B-6EDC1BFFC64B}" destId="{0F619FF3-5B96-48A0-9CC6-071C05E0074E}" srcOrd="4" destOrd="0" presId="urn:microsoft.com/office/officeart/2005/8/layout/list1"/>
    <dgm:cxn modelId="{3573C6E4-2E3F-4DC8-9D65-6973E06D3A0B}" type="presParOf" srcId="{0F619FF3-5B96-48A0-9CC6-071C05E0074E}" destId="{A6420CD7-DE8B-46EB-86A5-0AA065F56A03}" srcOrd="0" destOrd="0" presId="urn:microsoft.com/office/officeart/2005/8/layout/list1"/>
    <dgm:cxn modelId="{22F2AB4C-0AB6-4004-ACC7-997323950211}" type="presParOf" srcId="{0F619FF3-5B96-48A0-9CC6-071C05E0074E}" destId="{92DFAE4C-3D99-4998-8D99-F628CFD33092}" srcOrd="1" destOrd="0" presId="urn:microsoft.com/office/officeart/2005/8/layout/list1"/>
    <dgm:cxn modelId="{08C853B9-5FD7-4AC3-BC24-207BA20FB702}" type="presParOf" srcId="{20D5B8D4-84AB-4831-B68B-6EDC1BFFC64B}" destId="{ABA05044-DE3C-4813-94C0-C8C390BBDB2A}" srcOrd="5" destOrd="0" presId="urn:microsoft.com/office/officeart/2005/8/layout/list1"/>
    <dgm:cxn modelId="{82271E1D-333D-453E-B548-B3C92E61FD62}" type="presParOf" srcId="{20D5B8D4-84AB-4831-B68B-6EDC1BFFC64B}" destId="{0856D27B-8495-4B8D-932F-60A6899F3852}" srcOrd="6" destOrd="0" presId="urn:microsoft.com/office/officeart/2005/8/layout/list1"/>
    <dgm:cxn modelId="{22A109FD-E622-4B97-94FC-ED7756352CBB}" type="presParOf" srcId="{20D5B8D4-84AB-4831-B68B-6EDC1BFFC64B}" destId="{3C5D15A1-67F0-4663-B903-6A6913333370}" srcOrd="7" destOrd="0" presId="urn:microsoft.com/office/officeart/2005/8/layout/list1"/>
    <dgm:cxn modelId="{F53C9225-82EE-4E9A-823E-5837E67AD9FC}" type="presParOf" srcId="{20D5B8D4-84AB-4831-B68B-6EDC1BFFC64B}" destId="{CC3EE999-ACB5-4AC9-A57C-C5197C43ABBB}" srcOrd="8" destOrd="0" presId="urn:microsoft.com/office/officeart/2005/8/layout/list1"/>
    <dgm:cxn modelId="{7EB2ACAE-8F7F-4776-9326-2A0C4A01BF64}" type="presParOf" srcId="{CC3EE999-ACB5-4AC9-A57C-C5197C43ABBB}" destId="{40D13D95-7E9D-4DB9-BF6E-A20A3E3C3D58}" srcOrd="0" destOrd="0" presId="urn:microsoft.com/office/officeart/2005/8/layout/list1"/>
    <dgm:cxn modelId="{49A203B3-86CC-40E8-94FA-422A5C0C15AD}" type="presParOf" srcId="{CC3EE999-ACB5-4AC9-A57C-C5197C43ABBB}" destId="{6FF0B9C8-6E65-45BE-8F55-4B61AE4D3B24}" srcOrd="1" destOrd="0" presId="urn:microsoft.com/office/officeart/2005/8/layout/list1"/>
    <dgm:cxn modelId="{3E24DF58-3702-418B-AAA2-415900DA7BB4}" type="presParOf" srcId="{20D5B8D4-84AB-4831-B68B-6EDC1BFFC64B}" destId="{4120B745-0D61-46A2-B785-FE9468B5CF53}" srcOrd="9" destOrd="0" presId="urn:microsoft.com/office/officeart/2005/8/layout/list1"/>
    <dgm:cxn modelId="{B62C81A5-5B01-4CE3-AC91-4F7393DE2C96}" type="presParOf" srcId="{20D5B8D4-84AB-4831-B68B-6EDC1BFFC64B}" destId="{D11FAA3B-A75F-4145-9C11-3AB1472728F6}" srcOrd="10" destOrd="0" presId="urn:microsoft.com/office/officeart/2005/8/layout/list1"/>
    <dgm:cxn modelId="{7AAE050F-DBEC-4ECC-8F9A-D19D27F9EFF2}" type="presParOf" srcId="{20D5B8D4-84AB-4831-B68B-6EDC1BFFC64B}" destId="{4DA6E1B3-C04A-4521-A13B-FD35E2746BFF}" srcOrd="11" destOrd="0" presId="urn:microsoft.com/office/officeart/2005/8/layout/list1"/>
    <dgm:cxn modelId="{D2FFB64A-024A-4921-A0A5-D0A405B94FB5}" type="presParOf" srcId="{20D5B8D4-84AB-4831-B68B-6EDC1BFFC64B}" destId="{A1926FAA-D8FF-4A55-A25F-06F74FDBD102}" srcOrd="12" destOrd="0" presId="urn:microsoft.com/office/officeart/2005/8/layout/list1"/>
    <dgm:cxn modelId="{3372E5CF-904C-49E1-8F3F-4106C157AE9F}" type="presParOf" srcId="{A1926FAA-D8FF-4A55-A25F-06F74FDBD102}" destId="{13B76EEA-8A15-4737-840D-C27C891B4984}" srcOrd="0" destOrd="0" presId="urn:microsoft.com/office/officeart/2005/8/layout/list1"/>
    <dgm:cxn modelId="{D123E48B-AC06-420B-8FBE-9651807D4823}" type="presParOf" srcId="{A1926FAA-D8FF-4A55-A25F-06F74FDBD102}" destId="{33BD66A0-D87A-4933-B909-16532C2E45FB}" srcOrd="1" destOrd="0" presId="urn:microsoft.com/office/officeart/2005/8/layout/list1"/>
    <dgm:cxn modelId="{E19F76F2-7D48-4890-8092-49A1B7720ADA}" type="presParOf" srcId="{20D5B8D4-84AB-4831-B68B-6EDC1BFFC64B}" destId="{6F3E5E6E-B06C-488A-94C8-1CD609742278}" srcOrd="13" destOrd="0" presId="urn:microsoft.com/office/officeart/2005/8/layout/list1"/>
    <dgm:cxn modelId="{5857DAD5-D3D5-4D2F-BBC7-F028B6A515E5}" type="presParOf" srcId="{20D5B8D4-84AB-4831-B68B-6EDC1BFFC64B}" destId="{EE4395C0-F97F-43AA-BD53-4058F74BEA8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96F4B-3747-42E8-B6EA-46512ED5A182}">
      <dsp:nvSpPr>
        <dsp:cNvPr id="0" name=""/>
        <dsp:cNvSpPr/>
      </dsp:nvSpPr>
      <dsp:spPr>
        <a:xfrm>
          <a:off x="714702" y="284200"/>
          <a:ext cx="767062" cy="767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B8F18A-C558-420F-B0ED-B2B12B0A1B22}">
      <dsp:nvSpPr>
        <dsp:cNvPr id="0" name=""/>
        <dsp:cNvSpPr/>
      </dsp:nvSpPr>
      <dsp:spPr>
        <a:xfrm>
          <a:off x="2430" y="1277854"/>
          <a:ext cx="2191607" cy="328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de-DE" sz="1800" b="1" kern="1200"/>
            <a:t>Changing Jewels :</a:t>
          </a:r>
          <a:endParaRPr lang="en-US" sz="1800" kern="1200"/>
        </a:p>
      </dsp:txBody>
      <dsp:txXfrm>
        <a:off x="2430" y="1277854"/>
        <a:ext cx="2191607" cy="328741"/>
      </dsp:txXfrm>
    </dsp:sp>
    <dsp:sp modelId="{3F845264-36CC-430C-9902-22F74EA3799F}">
      <dsp:nvSpPr>
        <dsp:cNvPr id="0" name=""/>
        <dsp:cNvSpPr/>
      </dsp:nvSpPr>
      <dsp:spPr>
        <a:xfrm>
          <a:off x="2430" y="1711986"/>
          <a:ext cx="2191607" cy="3841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I have a red jewel of level N. (He has no other jewels). I can do either of the following operations any number of times.</a:t>
          </a:r>
        </a:p>
        <a:p>
          <a:pPr marL="0" lvl="0" indent="0" algn="ctr" defTabSz="577850">
            <a:lnSpc>
              <a:spcPct val="100000"/>
            </a:lnSpc>
            <a:spcBef>
              <a:spcPct val="0"/>
            </a:spcBef>
            <a:spcAft>
              <a:spcPct val="35000"/>
            </a:spcAft>
            <a:buNone/>
          </a:pPr>
          <a:r>
            <a:rPr lang="en-US" sz="1300" kern="1200"/>
            <a:t>Convert a red jewel of level n (n is at least 2) into "a red jewel of level (n-1) and X blue jewels of level n".</a:t>
          </a:r>
        </a:p>
        <a:p>
          <a:pPr marL="0" lvl="0" indent="0" algn="ctr" defTabSz="577850">
            <a:lnSpc>
              <a:spcPct val="100000"/>
            </a:lnSpc>
            <a:spcBef>
              <a:spcPct val="0"/>
            </a:spcBef>
            <a:spcAft>
              <a:spcPct val="35000"/>
            </a:spcAft>
            <a:buNone/>
          </a:pPr>
          <a:r>
            <a:rPr lang="en-US" sz="1300" kern="1200"/>
            <a:t>Or Convert a blue jewel of level n (n is at least 2) into "a red jewel of level (n-1) and Y blue jewels of level (n-1)".</a:t>
          </a:r>
        </a:p>
        <a:p>
          <a:pPr marL="0" lvl="0" indent="0" algn="ctr" defTabSz="577850">
            <a:lnSpc>
              <a:spcPct val="100000"/>
            </a:lnSpc>
            <a:spcBef>
              <a:spcPct val="0"/>
            </a:spcBef>
            <a:spcAft>
              <a:spcPct val="35000"/>
            </a:spcAft>
            <a:buNone/>
          </a:pPr>
          <a:r>
            <a:rPr lang="en-US" sz="1300" kern="1200"/>
            <a:t>I want as many blue jewels of level 1 as possible. At most, how many blue jewels of level 1 can he obtain by the operations?</a:t>
          </a:r>
        </a:p>
      </dsp:txBody>
      <dsp:txXfrm>
        <a:off x="2430" y="1711986"/>
        <a:ext cx="2191607" cy="3841761"/>
      </dsp:txXfrm>
    </dsp:sp>
    <dsp:sp modelId="{40090A21-C7A4-43AA-94DC-3981580577AD}">
      <dsp:nvSpPr>
        <dsp:cNvPr id="0" name=""/>
        <dsp:cNvSpPr/>
      </dsp:nvSpPr>
      <dsp:spPr>
        <a:xfrm>
          <a:off x="3289841" y="284200"/>
          <a:ext cx="767062" cy="767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F5F85D-CB7E-4BEC-AAE7-00B4B82362B7}">
      <dsp:nvSpPr>
        <dsp:cNvPr id="0" name=""/>
        <dsp:cNvSpPr/>
      </dsp:nvSpPr>
      <dsp:spPr>
        <a:xfrm>
          <a:off x="2577569" y="1277854"/>
          <a:ext cx="2191607" cy="328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b="1" kern="1200"/>
            <a:t>Chocolate Problem:</a:t>
          </a:r>
          <a:endParaRPr lang="en-US" sz="1800" kern="1200"/>
        </a:p>
      </dsp:txBody>
      <dsp:txXfrm>
        <a:off x="2577569" y="1277854"/>
        <a:ext cx="2191607" cy="328741"/>
      </dsp:txXfrm>
    </dsp:sp>
    <dsp:sp modelId="{C3604DE4-BF1C-48B9-8841-35A20300AFD2}">
      <dsp:nvSpPr>
        <dsp:cNvPr id="0" name=""/>
        <dsp:cNvSpPr/>
      </dsp:nvSpPr>
      <dsp:spPr>
        <a:xfrm>
          <a:off x="2577569" y="1711986"/>
          <a:ext cx="2191607" cy="3841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I have decided to distribute chocolates to N friends on Valentine's Day. For the i-th friend (1≤i≤N), I want to give a square chocolate bar of size 2^A_i×2^A_i.</a:t>
          </a:r>
        </a:p>
        <a:p>
          <a:pPr marL="0" lvl="0" indent="0" algn="ctr" defTabSz="577850">
            <a:lnSpc>
              <a:spcPct val="100000"/>
            </a:lnSpc>
            <a:spcBef>
              <a:spcPct val="0"/>
            </a:spcBef>
            <a:spcAft>
              <a:spcPct val="35000"/>
            </a:spcAft>
            <a:buNone/>
          </a:pPr>
          <a:r>
            <a:rPr lang="en-US" sz="1300" kern="1200"/>
            <a:t>I have procured a rectangular chocolate bar of size H×W. It is partitioned by lines into a grid of H rows and W columns, each cell being a 1×1 square.</a:t>
          </a:r>
        </a:p>
        <a:p>
          <a:pPr marL="0" lvl="0" indent="0" algn="ctr" defTabSz="577850">
            <a:lnSpc>
              <a:spcPct val="100000"/>
            </a:lnSpc>
            <a:spcBef>
              <a:spcPct val="0"/>
            </a:spcBef>
            <a:spcAft>
              <a:spcPct val="35000"/>
            </a:spcAft>
            <a:buNone/>
          </a:pPr>
          <a:r>
            <a:rPr lang="en-US" sz="1300" kern="1200"/>
            <a:t>Determine whether it is possible to divide the chocolate bar along the lines into several pieces to obtain all the chocolate bars for my friends. It is fine to have leftover pieces.</a:t>
          </a:r>
        </a:p>
      </dsp:txBody>
      <dsp:txXfrm>
        <a:off x="2577569" y="1711986"/>
        <a:ext cx="2191607" cy="3841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7F8DA-F28F-4B02-A1EE-2BFA665A961A}">
      <dsp:nvSpPr>
        <dsp:cNvPr id="0" name=""/>
        <dsp:cNvSpPr/>
      </dsp:nvSpPr>
      <dsp:spPr>
        <a:xfrm>
          <a:off x="0" y="203696"/>
          <a:ext cx="4771607" cy="1208025"/>
        </a:xfrm>
        <a:prstGeom prst="rect">
          <a:avLst/>
        </a:prstGeom>
        <a:solidFill>
          <a:schemeClr val="lt1">
            <a:alpha val="90000"/>
            <a:hueOff val="0"/>
            <a:satOff val="0"/>
            <a:lumOff val="0"/>
            <a:alphaOff val="0"/>
          </a:schemeClr>
        </a:solidFill>
        <a:ln w="1905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330" tIns="270764" rIns="370330" bIns="92456" numCol="1" spcCol="1270" anchor="t" anchorCtr="0">
          <a:noAutofit/>
        </a:bodyPr>
        <a:lstStyle/>
        <a:p>
          <a:pPr marL="114300" lvl="1" indent="-114300" algn="l" defTabSz="577850">
            <a:lnSpc>
              <a:spcPct val="100000"/>
            </a:lnSpc>
            <a:spcBef>
              <a:spcPct val="0"/>
            </a:spcBef>
            <a:spcAft>
              <a:spcPct val="15000"/>
            </a:spcAft>
            <a:buChar char="•"/>
          </a:pPr>
          <a:r>
            <a:rPr lang="en-US" sz="1300" b="0" kern="1200" dirty="0"/>
            <a:t>You are given N strings W_1,W_2,…,W_N consisting of lowercase English letters.</a:t>
          </a:r>
          <a:endParaRPr lang="en-US" sz="1300" kern="1200" dirty="0"/>
        </a:p>
        <a:p>
          <a:pPr marL="114300" lvl="1" indent="-114300" algn="l" defTabSz="577850">
            <a:lnSpc>
              <a:spcPct val="100000"/>
            </a:lnSpc>
            <a:spcBef>
              <a:spcPct val="0"/>
            </a:spcBef>
            <a:spcAft>
              <a:spcPct val="15000"/>
            </a:spcAft>
            <a:buChar char="•"/>
          </a:pPr>
          <a:r>
            <a:rPr lang="en-US" sz="1300" b="0" kern="1200" dirty="0"/>
            <a:t>If one or more of these strings equal and, not, that, the, or you, then print Yes; otherwise, print No.</a:t>
          </a:r>
        </a:p>
      </dsp:txBody>
      <dsp:txXfrm>
        <a:off x="0" y="203696"/>
        <a:ext cx="4771607" cy="1208025"/>
      </dsp:txXfrm>
    </dsp:sp>
    <dsp:sp modelId="{16D6BA43-9006-4DE8-881F-9D4C4E330254}">
      <dsp:nvSpPr>
        <dsp:cNvPr id="0" name=""/>
        <dsp:cNvSpPr/>
      </dsp:nvSpPr>
      <dsp:spPr>
        <a:xfrm>
          <a:off x="238580" y="11816"/>
          <a:ext cx="3340124" cy="383760"/>
        </a:xfrm>
        <a:prstGeom prst="roundRect">
          <a:avLst/>
        </a:prstGeom>
        <a:solidFill>
          <a:schemeClr val="accent2">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49" tIns="0" rIns="126249" bIns="0" numCol="1" spcCol="1270" anchor="ctr" anchorCtr="0">
          <a:noAutofit/>
        </a:bodyPr>
        <a:lstStyle/>
        <a:p>
          <a:pPr marL="0" lvl="0" indent="0" algn="l" defTabSz="577850">
            <a:lnSpc>
              <a:spcPct val="100000"/>
            </a:lnSpc>
            <a:spcBef>
              <a:spcPct val="0"/>
            </a:spcBef>
            <a:spcAft>
              <a:spcPct val="35000"/>
            </a:spcAft>
            <a:buNone/>
            <a:defRPr b="1"/>
          </a:pPr>
          <a:r>
            <a:rPr lang="de-DE" sz="1300" kern="1200" dirty="0"/>
            <a:t>Probably </a:t>
          </a:r>
          <a:r>
            <a:rPr lang="de-DE" sz="1300" kern="1200" dirty="0" err="1"/>
            <a:t>english</a:t>
          </a:r>
          <a:endParaRPr lang="en-US" sz="1300" kern="1200" dirty="0"/>
        </a:p>
      </dsp:txBody>
      <dsp:txXfrm>
        <a:off x="257314" y="30550"/>
        <a:ext cx="3302656" cy="346292"/>
      </dsp:txXfrm>
    </dsp:sp>
    <dsp:sp modelId="{863E04D3-FF03-46B4-B7AC-E921075032B2}">
      <dsp:nvSpPr>
        <dsp:cNvPr id="0" name=""/>
        <dsp:cNvSpPr/>
      </dsp:nvSpPr>
      <dsp:spPr>
        <a:xfrm>
          <a:off x="0" y="1673801"/>
          <a:ext cx="4771607" cy="2047500"/>
        </a:xfrm>
        <a:prstGeom prst="rect">
          <a:avLst/>
        </a:prstGeom>
        <a:solidFill>
          <a:schemeClr val="lt1">
            <a:alpha val="90000"/>
            <a:hueOff val="0"/>
            <a:satOff val="0"/>
            <a:lumOff val="0"/>
            <a:alphaOff val="0"/>
          </a:schemeClr>
        </a:solidFill>
        <a:ln w="19050" cap="flat" cmpd="sng" algn="ctr">
          <a:solidFill>
            <a:schemeClr val="accent2">
              <a:shade val="50000"/>
              <a:hueOff val="-346085"/>
              <a:satOff val="3571"/>
              <a:lumOff val="287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330" tIns="270764" rIns="370330" bIns="92456" numCol="1" spcCol="1270" anchor="t" anchorCtr="0">
          <a:noAutofit/>
        </a:bodyPr>
        <a:lstStyle/>
        <a:p>
          <a:pPr marL="114300" lvl="1" indent="-114300" algn="l" defTabSz="577850">
            <a:lnSpc>
              <a:spcPct val="100000"/>
            </a:lnSpc>
            <a:spcBef>
              <a:spcPct val="0"/>
            </a:spcBef>
            <a:spcAft>
              <a:spcPct val="15000"/>
            </a:spcAft>
            <a:buChar char="•"/>
          </a:pPr>
          <a:r>
            <a:rPr lang="en-US" sz="1300" b="0" kern="1200" dirty="0"/>
            <a:t>A 326-like number is a three-digit positive integer where the product of the hundreds and tens digits equals the ones digit.</a:t>
          </a:r>
          <a:endParaRPr lang="en-US" sz="1300" kern="1200" dirty="0"/>
        </a:p>
        <a:p>
          <a:pPr marL="114300" lvl="1" indent="-114300" algn="l" defTabSz="577850">
            <a:lnSpc>
              <a:spcPct val="100000"/>
            </a:lnSpc>
            <a:spcBef>
              <a:spcPct val="0"/>
            </a:spcBef>
            <a:spcAft>
              <a:spcPct val="15000"/>
            </a:spcAft>
            <a:buChar char="•"/>
          </a:pPr>
          <a:r>
            <a:rPr lang="en-US" sz="1300" b="0" kern="1200" dirty="0"/>
            <a:t>For example, 326,400,144 are 326-like numbers, while 623,777,429 are not.</a:t>
          </a:r>
        </a:p>
        <a:p>
          <a:pPr marL="114300" lvl="1" indent="-114300" algn="l" defTabSz="577850">
            <a:lnSpc>
              <a:spcPct val="100000"/>
            </a:lnSpc>
            <a:spcBef>
              <a:spcPct val="0"/>
            </a:spcBef>
            <a:spcAft>
              <a:spcPct val="15000"/>
            </a:spcAft>
            <a:buChar char="•"/>
          </a:pPr>
          <a:r>
            <a:rPr lang="en-US" sz="1300" b="0" kern="1200" dirty="0"/>
            <a:t>Given an integer N, find the smallest 326-like number greater than or equal to N. It always exists under the constraints.</a:t>
          </a:r>
        </a:p>
      </dsp:txBody>
      <dsp:txXfrm>
        <a:off x="0" y="1673801"/>
        <a:ext cx="4771607" cy="2047500"/>
      </dsp:txXfrm>
    </dsp:sp>
    <dsp:sp modelId="{BBA04548-B289-4699-808B-65C1B2B3E671}">
      <dsp:nvSpPr>
        <dsp:cNvPr id="0" name=""/>
        <dsp:cNvSpPr/>
      </dsp:nvSpPr>
      <dsp:spPr>
        <a:xfrm>
          <a:off x="238580" y="1481921"/>
          <a:ext cx="3340124" cy="383760"/>
        </a:xfrm>
        <a:prstGeom prst="roundRect">
          <a:avLst/>
        </a:prstGeom>
        <a:solidFill>
          <a:schemeClr val="accent2">
            <a:shade val="50000"/>
            <a:hueOff val="-365899"/>
            <a:satOff val="2915"/>
            <a:lumOff val="3116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49" tIns="0" rIns="126249" bIns="0" numCol="1" spcCol="1270" anchor="ctr" anchorCtr="0">
          <a:noAutofit/>
        </a:bodyPr>
        <a:lstStyle/>
        <a:p>
          <a:pPr marL="0" lvl="0" indent="0" algn="l" defTabSz="577850">
            <a:lnSpc>
              <a:spcPct val="100000"/>
            </a:lnSpc>
            <a:spcBef>
              <a:spcPct val="0"/>
            </a:spcBef>
            <a:spcAft>
              <a:spcPct val="35000"/>
            </a:spcAft>
            <a:buNone/>
            <a:defRPr b="1"/>
          </a:pPr>
          <a:r>
            <a:rPr lang="en-US" sz="1300" kern="1200" dirty="0"/>
            <a:t>326-like number</a:t>
          </a:r>
        </a:p>
      </dsp:txBody>
      <dsp:txXfrm>
        <a:off x="257314" y="1500655"/>
        <a:ext cx="3302656" cy="346292"/>
      </dsp:txXfrm>
    </dsp:sp>
    <dsp:sp modelId="{7F1DDC37-5FCE-479D-A00A-875BE874F935}">
      <dsp:nvSpPr>
        <dsp:cNvPr id="0" name=""/>
        <dsp:cNvSpPr/>
      </dsp:nvSpPr>
      <dsp:spPr>
        <a:xfrm>
          <a:off x="0" y="3983382"/>
          <a:ext cx="4771607" cy="1842750"/>
        </a:xfrm>
        <a:prstGeom prst="rect">
          <a:avLst/>
        </a:prstGeom>
        <a:solidFill>
          <a:schemeClr val="lt1">
            <a:alpha val="90000"/>
            <a:hueOff val="0"/>
            <a:satOff val="0"/>
            <a:lumOff val="0"/>
            <a:alphaOff val="0"/>
          </a:schemeClr>
        </a:solidFill>
        <a:ln w="19050" cap="flat" cmpd="sng" algn="ctr">
          <a:solidFill>
            <a:schemeClr val="accent2">
              <a:shade val="50000"/>
              <a:hueOff val="-346085"/>
              <a:satOff val="3571"/>
              <a:lumOff val="287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330" tIns="270764" rIns="370330" bIns="92456" numCol="1" spcCol="1270" anchor="t" anchorCtr="0">
          <a:noAutofit/>
        </a:bodyPr>
        <a:lstStyle/>
        <a:p>
          <a:pPr marL="114300" lvl="1" indent="-114300" algn="l" defTabSz="577850">
            <a:lnSpc>
              <a:spcPct val="100000"/>
            </a:lnSpc>
            <a:spcBef>
              <a:spcPct val="0"/>
            </a:spcBef>
            <a:spcAft>
              <a:spcPct val="15000"/>
            </a:spcAft>
            <a:buChar char="•"/>
          </a:pPr>
          <a:r>
            <a:rPr lang="en-US" sz="1300" b="0" kern="1200" dirty="0"/>
            <a:t>In the calendar of </a:t>
          </a:r>
          <a:r>
            <a:rPr lang="en-US" sz="1300" b="0" kern="1200" dirty="0" err="1"/>
            <a:t>MyteryLand</a:t>
          </a:r>
          <a:r>
            <a:rPr lang="en-US" sz="1300" b="0" kern="1200" dirty="0"/>
            <a:t>, a year consists of M months: month 1, month 2, …, month M. The </a:t>
          </a:r>
          <a:r>
            <a:rPr lang="en-US" sz="1300" b="0" kern="1200" dirty="0" err="1"/>
            <a:t>i-th</a:t>
          </a:r>
          <a:r>
            <a:rPr lang="en-US" sz="1300" b="0" kern="1200" dirty="0"/>
            <a:t> month consists of </a:t>
          </a:r>
          <a:r>
            <a:rPr lang="en-US" sz="1300" b="0" kern="1200" dirty="0" err="1"/>
            <a:t>D_i</a:t>
          </a:r>
          <a:r>
            <a:rPr lang="en-US" sz="1300" b="0" kern="1200" dirty="0"/>
            <a:t> days: day 1, day 2, …, day </a:t>
          </a:r>
          <a:r>
            <a:rPr lang="en-US" sz="1300" b="0" kern="1200" dirty="0" err="1"/>
            <a:t>D_i</a:t>
          </a:r>
          <a:r>
            <a:rPr lang="en-US" sz="1300" b="0" kern="1200" dirty="0"/>
            <a:t>.</a:t>
          </a:r>
        </a:p>
        <a:p>
          <a:pPr marL="114300" lvl="1" indent="-114300" algn="l" defTabSz="577850">
            <a:lnSpc>
              <a:spcPct val="100000"/>
            </a:lnSpc>
            <a:spcBef>
              <a:spcPct val="0"/>
            </a:spcBef>
            <a:spcAft>
              <a:spcPct val="15000"/>
            </a:spcAft>
            <a:buChar char="•"/>
          </a:pPr>
          <a:r>
            <a:rPr lang="en-US" sz="1300" b="0" kern="1200" dirty="0"/>
            <a:t>Furthermore, the number of days in a year is odd, that is, D_1+D_2+⋯+D_M is odd.</a:t>
          </a:r>
        </a:p>
        <a:p>
          <a:pPr marL="114300" lvl="1" indent="-114300" algn="l" defTabSz="577850">
            <a:lnSpc>
              <a:spcPct val="100000"/>
            </a:lnSpc>
            <a:spcBef>
              <a:spcPct val="0"/>
            </a:spcBef>
            <a:spcAft>
              <a:spcPct val="15000"/>
            </a:spcAft>
            <a:buChar char="•"/>
          </a:pPr>
          <a:r>
            <a:rPr lang="en-US" sz="1300" b="0" kern="1200" dirty="0"/>
            <a:t>Find what day of what month is the middle day of the year.</a:t>
          </a:r>
        </a:p>
      </dsp:txBody>
      <dsp:txXfrm>
        <a:off x="0" y="3983382"/>
        <a:ext cx="4771607" cy="1842750"/>
      </dsp:txXfrm>
    </dsp:sp>
    <dsp:sp modelId="{0F698898-98FE-420D-9FA1-B5AFFA33567E}">
      <dsp:nvSpPr>
        <dsp:cNvPr id="0" name=""/>
        <dsp:cNvSpPr/>
      </dsp:nvSpPr>
      <dsp:spPr>
        <a:xfrm>
          <a:off x="238580" y="3791502"/>
          <a:ext cx="3340124" cy="383760"/>
        </a:xfrm>
        <a:prstGeom prst="roundRect">
          <a:avLst/>
        </a:prstGeom>
        <a:solidFill>
          <a:schemeClr val="accent2">
            <a:shade val="50000"/>
            <a:hueOff val="-365899"/>
            <a:satOff val="2915"/>
            <a:lumOff val="3116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49" tIns="0" rIns="126249" bIns="0" numCol="1" spcCol="1270" anchor="ctr" anchorCtr="0">
          <a:noAutofit/>
        </a:bodyPr>
        <a:lstStyle/>
        <a:p>
          <a:pPr marL="0" lvl="0" indent="0" algn="l" defTabSz="577850">
            <a:lnSpc>
              <a:spcPct val="100000"/>
            </a:lnSpc>
            <a:spcBef>
              <a:spcPct val="0"/>
            </a:spcBef>
            <a:spcAft>
              <a:spcPct val="35000"/>
            </a:spcAft>
            <a:buNone/>
            <a:defRPr b="1"/>
          </a:pPr>
          <a:r>
            <a:rPr lang="de-DE" sz="1300" b="0" kern="1200" dirty="0"/>
            <a:t>The Middle Day</a:t>
          </a:r>
          <a:endParaRPr lang="en-US" sz="1300" b="0" kern="1200" dirty="0"/>
        </a:p>
      </dsp:txBody>
      <dsp:txXfrm>
        <a:off x="257314" y="3810236"/>
        <a:ext cx="3302656"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7F8DA-F28F-4B02-A1EE-2BFA665A961A}">
      <dsp:nvSpPr>
        <dsp:cNvPr id="0" name=""/>
        <dsp:cNvSpPr/>
      </dsp:nvSpPr>
      <dsp:spPr>
        <a:xfrm>
          <a:off x="0" y="384574"/>
          <a:ext cx="4771607" cy="1228500"/>
        </a:xfrm>
        <a:prstGeom prst="rect">
          <a:avLst/>
        </a:prstGeom>
        <a:solidFill>
          <a:schemeClr val="lt1">
            <a:alpha val="9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330" tIns="208280" rIns="370330" bIns="71120" numCol="1" spcCol="1270" anchor="t" anchorCtr="0">
          <a:noAutofit/>
        </a:bodyPr>
        <a:lstStyle/>
        <a:p>
          <a:pPr marL="57150" lvl="1" indent="-57150" algn="l" defTabSz="444500">
            <a:lnSpc>
              <a:spcPct val="100000"/>
            </a:lnSpc>
            <a:spcBef>
              <a:spcPct val="0"/>
            </a:spcBef>
            <a:spcAft>
              <a:spcPct val="15000"/>
            </a:spcAft>
            <a:buChar char="•"/>
            <a:defRPr b="1"/>
          </a:pPr>
          <a:r>
            <a:rPr lang="en-US" sz="1000" b="0" kern="1200" dirty="0"/>
            <a:t>I am a student living on my own. I have 5 cats I need to take care of. I like flowers and rainbows. I listen to metal music and country songs. I think today I will eat pizza for dinner. Cooking is a lot of fun. I like to take basic recipes and make them special by preparing the food on my own. I also like to play the guitar and I am learning songs that I can play for my friends and family.</a:t>
          </a:r>
        </a:p>
      </dsp:txBody>
      <dsp:txXfrm>
        <a:off x="0" y="384574"/>
        <a:ext cx="4771607" cy="1228500"/>
      </dsp:txXfrm>
    </dsp:sp>
    <dsp:sp modelId="{16D6BA43-9006-4DE8-881F-9D4C4E330254}">
      <dsp:nvSpPr>
        <dsp:cNvPr id="0" name=""/>
        <dsp:cNvSpPr/>
      </dsp:nvSpPr>
      <dsp:spPr>
        <a:xfrm>
          <a:off x="238580" y="236974"/>
          <a:ext cx="3340124" cy="295200"/>
        </a:xfrm>
        <a:prstGeom prst="roundRect">
          <a:avLst/>
        </a:prstGeom>
        <a:solidFill>
          <a:schemeClr val="accent2">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49" tIns="0" rIns="126249" bIns="0" numCol="1" spcCol="1270" anchor="ctr" anchorCtr="0">
          <a:noAutofit/>
        </a:bodyPr>
        <a:lstStyle/>
        <a:p>
          <a:pPr marL="0" lvl="0" indent="0" algn="l" defTabSz="444500">
            <a:lnSpc>
              <a:spcPct val="100000"/>
            </a:lnSpc>
            <a:spcBef>
              <a:spcPct val="0"/>
            </a:spcBef>
            <a:spcAft>
              <a:spcPct val="35000"/>
            </a:spcAft>
            <a:buNone/>
            <a:defRPr b="1"/>
          </a:pPr>
          <a:r>
            <a:rPr lang="de-DE" sz="1000" b="1" kern="1200" dirty="0" err="1"/>
            <a:t>Blurry</a:t>
          </a:r>
          <a:r>
            <a:rPr lang="de-DE" sz="1000" kern="1200" dirty="0"/>
            <a:t> </a:t>
          </a:r>
          <a:endParaRPr lang="en-US" sz="1000" kern="1200" dirty="0"/>
        </a:p>
      </dsp:txBody>
      <dsp:txXfrm>
        <a:off x="252990" y="251384"/>
        <a:ext cx="3311304" cy="266380"/>
      </dsp:txXfrm>
    </dsp:sp>
    <dsp:sp modelId="{B9FDDA94-0439-4334-BED3-119CDF7C1817}">
      <dsp:nvSpPr>
        <dsp:cNvPr id="0" name=""/>
        <dsp:cNvSpPr/>
      </dsp:nvSpPr>
      <dsp:spPr>
        <a:xfrm>
          <a:off x="0" y="1814674"/>
          <a:ext cx="4771607" cy="1228500"/>
        </a:xfrm>
        <a:prstGeom prst="rect">
          <a:avLst/>
        </a:prstGeom>
        <a:solidFill>
          <a:schemeClr val="lt1">
            <a:alpha val="90000"/>
            <a:hueOff val="0"/>
            <a:satOff val="0"/>
            <a:lumOff val="0"/>
            <a:alphaOff val="0"/>
          </a:schemeClr>
        </a:solidFill>
        <a:ln w="19050" cap="flat" cmpd="sng" algn="ctr">
          <a:solidFill>
            <a:schemeClr val="accent2">
              <a:shade val="80000"/>
              <a:hueOff val="-113751"/>
              <a:satOff val="2127"/>
              <a:lumOff val="678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330" tIns="208280" rIns="370330" bIns="71120" numCol="1" spcCol="1270" anchor="t" anchorCtr="0">
          <a:noAutofit/>
        </a:bodyPr>
        <a:lstStyle/>
        <a:p>
          <a:pPr marL="57150" lvl="1" indent="-57150" algn="l" defTabSz="444500">
            <a:lnSpc>
              <a:spcPct val="100000"/>
            </a:lnSpc>
            <a:spcBef>
              <a:spcPct val="0"/>
            </a:spcBef>
            <a:spcAft>
              <a:spcPct val="15000"/>
            </a:spcAft>
            <a:buChar char="•"/>
            <a:defRPr b="1"/>
          </a:pPr>
          <a:r>
            <a:rPr lang="en-US" sz="1000" b="0" kern="1200" dirty="0"/>
            <a:t>I have to work on this problem for my job. I have to hand in the coding solution by the end of the day. I have nothing so far. My boss hinted heavily, that I would lose my job, if I don't hand in these results. I can't lose my job, I have to provide for my family, money is already tight, and I don't want to end up on the street with my 1 year old little boy, my precious little kid.</a:t>
          </a:r>
        </a:p>
      </dsp:txBody>
      <dsp:txXfrm>
        <a:off x="0" y="1814674"/>
        <a:ext cx="4771607" cy="1228500"/>
      </dsp:txXfrm>
    </dsp:sp>
    <dsp:sp modelId="{293DE2FC-8752-4A34-95AF-96EB80E9BA8A}">
      <dsp:nvSpPr>
        <dsp:cNvPr id="0" name=""/>
        <dsp:cNvSpPr/>
      </dsp:nvSpPr>
      <dsp:spPr>
        <a:xfrm>
          <a:off x="238580" y="1667074"/>
          <a:ext cx="3340124" cy="295200"/>
        </a:xfrm>
        <a:prstGeom prst="roundRect">
          <a:avLst/>
        </a:prstGeom>
        <a:solidFill>
          <a:schemeClr val="accent2">
            <a:shade val="80000"/>
            <a:hueOff val="-113751"/>
            <a:satOff val="2127"/>
            <a:lumOff val="678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49" tIns="0" rIns="126249" bIns="0" numCol="1" spcCol="1270" anchor="ctr" anchorCtr="0">
          <a:noAutofit/>
        </a:bodyPr>
        <a:lstStyle/>
        <a:p>
          <a:pPr marL="0" lvl="0" indent="0" algn="l" defTabSz="444500">
            <a:lnSpc>
              <a:spcPct val="100000"/>
            </a:lnSpc>
            <a:spcBef>
              <a:spcPct val="0"/>
            </a:spcBef>
            <a:spcAft>
              <a:spcPct val="35000"/>
            </a:spcAft>
            <a:buNone/>
            <a:defRPr b="1"/>
          </a:pPr>
          <a:r>
            <a:rPr lang="en-US" sz="1000" b="1" kern="1200"/>
            <a:t>Emotional</a:t>
          </a:r>
          <a:endParaRPr lang="en-US" sz="1000" b="1" kern="1200" dirty="0"/>
        </a:p>
      </dsp:txBody>
      <dsp:txXfrm>
        <a:off x="252990" y="1681484"/>
        <a:ext cx="3311304" cy="266380"/>
      </dsp:txXfrm>
    </dsp:sp>
    <dsp:sp modelId="{56F882B0-A84D-4EEA-B05B-186831D4D93C}">
      <dsp:nvSpPr>
        <dsp:cNvPr id="0" name=""/>
        <dsp:cNvSpPr/>
      </dsp:nvSpPr>
      <dsp:spPr>
        <a:xfrm>
          <a:off x="0" y="3244774"/>
          <a:ext cx="4771607" cy="441000"/>
        </a:xfrm>
        <a:prstGeom prst="rect">
          <a:avLst/>
        </a:prstGeom>
        <a:solidFill>
          <a:schemeClr val="lt1">
            <a:alpha val="90000"/>
            <a:hueOff val="0"/>
            <a:satOff val="0"/>
            <a:lumOff val="0"/>
            <a:alphaOff val="0"/>
          </a:schemeClr>
        </a:solidFill>
        <a:ln w="19050" cap="flat" cmpd="sng" algn="ctr">
          <a:solidFill>
            <a:schemeClr val="accent2">
              <a:shade val="80000"/>
              <a:hueOff val="-227502"/>
              <a:satOff val="4255"/>
              <a:lumOff val="135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330" tIns="208280" rIns="370330" bIns="71120" numCol="1" spcCol="1270" anchor="t" anchorCtr="0">
          <a:noAutofit/>
        </a:bodyPr>
        <a:lstStyle/>
        <a:p>
          <a:pPr marL="57150" lvl="1" indent="-57150" algn="l" defTabSz="444500">
            <a:lnSpc>
              <a:spcPct val="100000"/>
            </a:lnSpc>
            <a:spcBef>
              <a:spcPct val="0"/>
            </a:spcBef>
            <a:spcAft>
              <a:spcPct val="15000"/>
            </a:spcAft>
            <a:buChar char="•"/>
            <a:defRPr b="1"/>
          </a:pPr>
          <a:r>
            <a:rPr lang="en-US" sz="1000" b="0" kern="1200" dirty="0"/>
            <a:t>Added explanation on how to solve each task</a:t>
          </a:r>
        </a:p>
      </dsp:txBody>
      <dsp:txXfrm>
        <a:off x="0" y="3244774"/>
        <a:ext cx="4771607" cy="441000"/>
      </dsp:txXfrm>
    </dsp:sp>
    <dsp:sp modelId="{F7B33B8D-26C1-49E6-89AE-01E4D2C55158}">
      <dsp:nvSpPr>
        <dsp:cNvPr id="0" name=""/>
        <dsp:cNvSpPr/>
      </dsp:nvSpPr>
      <dsp:spPr>
        <a:xfrm>
          <a:off x="238580" y="3097174"/>
          <a:ext cx="3340124" cy="295200"/>
        </a:xfrm>
        <a:prstGeom prst="roundRect">
          <a:avLst/>
        </a:prstGeom>
        <a:solidFill>
          <a:schemeClr val="accent2">
            <a:shade val="80000"/>
            <a:hueOff val="-227502"/>
            <a:satOff val="4255"/>
            <a:lumOff val="135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49" tIns="0" rIns="126249" bIns="0" numCol="1" spcCol="1270" anchor="ctr" anchorCtr="0">
          <a:noAutofit/>
        </a:bodyPr>
        <a:lstStyle/>
        <a:p>
          <a:pPr marL="0" lvl="0" indent="0" algn="l" defTabSz="444500">
            <a:lnSpc>
              <a:spcPct val="100000"/>
            </a:lnSpc>
            <a:spcBef>
              <a:spcPct val="0"/>
            </a:spcBef>
            <a:spcAft>
              <a:spcPct val="35000"/>
            </a:spcAft>
            <a:buNone/>
            <a:defRPr b="1"/>
          </a:pPr>
          <a:r>
            <a:rPr lang="en-US" sz="1000" b="1" kern="1200"/>
            <a:t>Chain of thought</a:t>
          </a:r>
          <a:endParaRPr lang="en-US" sz="1000" b="1" kern="1200" dirty="0"/>
        </a:p>
      </dsp:txBody>
      <dsp:txXfrm>
        <a:off x="252990" y="3111584"/>
        <a:ext cx="3311304" cy="266380"/>
      </dsp:txXfrm>
    </dsp:sp>
    <dsp:sp modelId="{534B367B-8616-4D76-8454-97ECB9120B5D}">
      <dsp:nvSpPr>
        <dsp:cNvPr id="0" name=""/>
        <dsp:cNvSpPr/>
      </dsp:nvSpPr>
      <dsp:spPr>
        <a:xfrm>
          <a:off x="0" y="3887374"/>
          <a:ext cx="4771607" cy="756000"/>
        </a:xfrm>
        <a:prstGeom prst="rect">
          <a:avLst/>
        </a:prstGeom>
        <a:solidFill>
          <a:schemeClr val="lt1">
            <a:alpha val="90000"/>
            <a:hueOff val="0"/>
            <a:satOff val="0"/>
            <a:lumOff val="0"/>
            <a:alphaOff val="0"/>
          </a:schemeClr>
        </a:solidFill>
        <a:ln w="19050" cap="flat" cmpd="sng" algn="ctr">
          <a:solidFill>
            <a:schemeClr val="accent2">
              <a:shade val="80000"/>
              <a:hueOff val="-341253"/>
              <a:satOff val="6382"/>
              <a:lumOff val="203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330" tIns="208280" rIns="370330" bIns="71120" numCol="1" spcCol="1270" anchor="t" anchorCtr="0">
          <a:noAutofit/>
        </a:bodyPr>
        <a:lstStyle/>
        <a:p>
          <a:pPr marL="57150" lvl="1" indent="-57150" algn="l" defTabSz="444500">
            <a:lnSpc>
              <a:spcPct val="100000"/>
            </a:lnSpc>
            <a:spcBef>
              <a:spcPct val="0"/>
            </a:spcBef>
            <a:spcAft>
              <a:spcPct val="15000"/>
            </a:spcAft>
            <a:buChar char="•"/>
            <a:defRPr b="1"/>
          </a:pPr>
          <a:r>
            <a:rPr lang="en-US" sz="1000" b="0" kern="1200" dirty="0"/>
            <a:t>You are an expert in solving problems by using code. You have had years of experience working with </a:t>
          </a:r>
          <a:r>
            <a:rPr lang="en-US" sz="1000" b="0" kern="1200" dirty="0" err="1"/>
            <a:t>webscraping</a:t>
          </a:r>
          <a:r>
            <a:rPr lang="en-US" sz="1000" b="0" kern="1200" dirty="0"/>
            <a:t>, graphs and solving tricky problems using code. </a:t>
          </a:r>
        </a:p>
      </dsp:txBody>
      <dsp:txXfrm>
        <a:off x="0" y="3887374"/>
        <a:ext cx="4771607" cy="756000"/>
      </dsp:txXfrm>
    </dsp:sp>
    <dsp:sp modelId="{1CD44EA1-9670-4690-A467-2EC954C78FF8}">
      <dsp:nvSpPr>
        <dsp:cNvPr id="0" name=""/>
        <dsp:cNvSpPr/>
      </dsp:nvSpPr>
      <dsp:spPr>
        <a:xfrm>
          <a:off x="238580" y="3739774"/>
          <a:ext cx="3340124" cy="295200"/>
        </a:xfrm>
        <a:prstGeom prst="roundRect">
          <a:avLst/>
        </a:prstGeom>
        <a:solidFill>
          <a:schemeClr val="accent2">
            <a:shade val="80000"/>
            <a:hueOff val="-341253"/>
            <a:satOff val="6382"/>
            <a:lumOff val="2034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49" tIns="0" rIns="126249" bIns="0" numCol="1" spcCol="1270" anchor="ctr" anchorCtr="0">
          <a:noAutofit/>
        </a:bodyPr>
        <a:lstStyle/>
        <a:p>
          <a:pPr marL="0" lvl="0" indent="0" algn="l" defTabSz="444500">
            <a:lnSpc>
              <a:spcPct val="100000"/>
            </a:lnSpc>
            <a:spcBef>
              <a:spcPct val="0"/>
            </a:spcBef>
            <a:spcAft>
              <a:spcPct val="35000"/>
            </a:spcAft>
            <a:buNone/>
            <a:defRPr b="1"/>
          </a:pPr>
          <a:r>
            <a:rPr lang="en-US" sz="1000" b="1" kern="1200"/>
            <a:t>Expert persona</a:t>
          </a:r>
          <a:endParaRPr lang="en-US" sz="1000" b="1" kern="1200" dirty="0"/>
        </a:p>
      </dsp:txBody>
      <dsp:txXfrm>
        <a:off x="252990" y="3754184"/>
        <a:ext cx="3311304" cy="266380"/>
      </dsp:txXfrm>
    </dsp:sp>
    <dsp:sp modelId="{41A502C9-76FF-462D-86BB-B76152CBCF36}">
      <dsp:nvSpPr>
        <dsp:cNvPr id="0" name=""/>
        <dsp:cNvSpPr/>
      </dsp:nvSpPr>
      <dsp:spPr>
        <a:xfrm>
          <a:off x="0" y="4844974"/>
          <a:ext cx="4771607" cy="756000"/>
        </a:xfrm>
        <a:prstGeom prst="rect">
          <a:avLst/>
        </a:prstGeom>
        <a:solidFill>
          <a:schemeClr val="lt1">
            <a:alpha val="90000"/>
            <a:hueOff val="0"/>
            <a:satOff val="0"/>
            <a:lumOff val="0"/>
            <a:alphaOff val="0"/>
          </a:schemeClr>
        </a:solidFill>
        <a:ln w="19050" cap="flat" cmpd="sng" algn="ctr">
          <a:solidFill>
            <a:schemeClr val="accent2">
              <a:shade val="80000"/>
              <a:hueOff val="-455004"/>
              <a:satOff val="8510"/>
              <a:lumOff val="271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330" tIns="208280" rIns="370330" bIns="71120" numCol="1" spcCol="1270" anchor="t" anchorCtr="0">
          <a:noAutofit/>
        </a:bodyPr>
        <a:lstStyle/>
        <a:p>
          <a:pPr marL="57150" lvl="1" indent="-57150" algn="l" defTabSz="444500">
            <a:lnSpc>
              <a:spcPct val="100000"/>
            </a:lnSpc>
            <a:spcBef>
              <a:spcPct val="0"/>
            </a:spcBef>
            <a:spcAft>
              <a:spcPct val="15000"/>
            </a:spcAft>
            <a:buChar char="•"/>
            <a:defRPr b="1"/>
          </a:pPr>
          <a:r>
            <a:rPr lang="en-US" sz="1000" b="0" kern="1200" dirty="0"/>
            <a:t>You are a physics student, that has not coded before, but you are currently taking a coding class and were given this problem, for which you are supposed to provide an answer code for the final project. </a:t>
          </a:r>
        </a:p>
      </dsp:txBody>
      <dsp:txXfrm>
        <a:off x="0" y="4844974"/>
        <a:ext cx="4771607" cy="756000"/>
      </dsp:txXfrm>
    </dsp:sp>
    <dsp:sp modelId="{BD66D2B1-9762-46D8-93CB-1B74E43DB6AC}">
      <dsp:nvSpPr>
        <dsp:cNvPr id="0" name=""/>
        <dsp:cNvSpPr/>
      </dsp:nvSpPr>
      <dsp:spPr>
        <a:xfrm>
          <a:off x="238580" y="4697374"/>
          <a:ext cx="3340124" cy="295200"/>
        </a:xfrm>
        <a:prstGeom prst="roundRect">
          <a:avLst/>
        </a:prstGeom>
        <a:solidFill>
          <a:schemeClr val="accent2">
            <a:shade val="80000"/>
            <a:hueOff val="-455004"/>
            <a:satOff val="8510"/>
            <a:lumOff val="271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49" tIns="0" rIns="126249" bIns="0" numCol="1" spcCol="1270" anchor="ctr" anchorCtr="0">
          <a:noAutofit/>
        </a:bodyPr>
        <a:lstStyle/>
        <a:p>
          <a:pPr marL="0" lvl="0" indent="0" algn="l" defTabSz="444500">
            <a:lnSpc>
              <a:spcPct val="100000"/>
            </a:lnSpc>
            <a:spcBef>
              <a:spcPct val="0"/>
            </a:spcBef>
            <a:spcAft>
              <a:spcPct val="35000"/>
            </a:spcAft>
            <a:buNone/>
            <a:defRPr b="1"/>
          </a:pPr>
          <a:r>
            <a:rPr lang="de-DE" sz="1000" b="1" kern="1200"/>
            <a:t>Non-Expert persona</a:t>
          </a:r>
          <a:endParaRPr lang="en-US" sz="1000" b="1" kern="1200" dirty="0"/>
        </a:p>
      </dsp:txBody>
      <dsp:txXfrm>
        <a:off x="252990" y="4711784"/>
        <a:ext cx="3311304" cy="266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3FC2A-EB36-4E7E-AFE4-43E08C0ADEC3}">
      <dsp:nvSpPr>
        <dsp:cNvPr id="0" name=""/>
        <dsp:cNvSpPr/>
      </dsp:nvSpPr>
      <dsp:spPr>
        <a:xfrm>
          <a:off x="0" y="294709"/>
          <a:ext cx="4771607" cy="815850"/>
        </a:xfrm>
        <a:prstGeom prst="rect">
          <a:avLst/>
        </a:prstGeom>
        <a:solidFill>
          <a:schemeClr val="lt1">
            <a:alpha val="9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330" tIns="291592" rIns="370330" bIns="99568" numCol="1" spcCol="1270" anchor="t" anchorCtr="0">
          <a:noAutofit/>
        </a:bodyPr>
        <a:lstStyle/>
        <a:p>
          <a:pPr marL="114300" lvl="1" indent="-114300" algn="l" defTabSz="622300">
            <a:lnSpc>
              <a:spcPct val="90000"/>
            </a:lnSpc>
            <a:spcBef>
              <a:spcPct val="0"/>
            </a:spcBef>
            <a:spcAft>
              <a:spcPct val="15000"/>
            </a:spcAft>
            <a:buChar char="•"/>
            <a:defRPr b="1"/>
          </a:pPr>
          <a:r>
            <a:rPr lang="de-DE" sz="1400" b="0" i="0" kern="1200" baseline="0" dirty="0"/>
            <a:t>3 </a:t>
          </a:r>
          <a:r>
            <a:rPr lang="de-DE" sz="1400" b="0" i="0" kern="1200" baseline="0" dirty="0" err="1"/>
            <a:t>problems</a:t>
          </a:r>
          <a:endParaRPr lang="en-US" sz="1400" b="0" i="0" kern="1200" baseline="0" dirty="0"/>
        </a:p>
        <a:p>
          <a:pPr marL="114300" lvl="1" indent="-114300" algn="l" defTabSz="622300">
            <a:lnSpc>
              <a:spcPct val="90000"/>
            </a:lnSpc>
            <a:spcBef>
              <a:spcPct val="0"/>
            </a:spcBef>
            <a:spcAft>
              <a:spcPct val="15000"/>
            </a:spcAft>
            <a:buChar char="•"/>
            <a:defRPr b="1"/>
          </a:pPr>
          <a:r>
            <a:rPr lang="de-DE" sz="1400" b="0" i="0" kern="1200" baseline="0" dirty="0"/>
            <a:t>3 </a:t>
          </a:r>
          <a:r>
            <a:rPr lang="de-DE" sz="1400" b="0" i="0" kern="1200" baseline="0" dirty="0" err="1"/>
            <a:t>runs</a:t>
          </a:r>
          <a:endParaRPr lang="en-US" sz="1400" b="0" i="0" kern="1200" baseline="0" dirty="0"/>
        </a:p>
      </dsp:txBody>
      <dsp:txXfrm>
        <a:off x="0" y="294709"/>
        <a:ext cx="4771607" cy="815850"/>
      </dsp:txXfrm>
    </dsp:sp>
    <dsp:sp modelId="{3212D18F-38B0-4B5C-A456-CB86847F8690}">
      <dsp:nvSpPr>
        <dsp:cNvPr id="0" name=""/>
        <dsp:cNvSpPr/>
      </dsp:nvSpPr>
      <dsp:spPr>
        <a:xfrm>
          <a:off x="238580" y="88069"/>
          <a:ext cx="3340124" cy="413280"/>
        </a:xfrm>
        <a:prstGeom prst="roundRect">
          <a:avLst/>
        </a:prstGeom>
        <a:solidFill>
          <a:schemeClr val="accent2">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49" tIns="0" rIns="126249" bIns="0" numCol="1" spcCol="1270" anchor="ctr" anchorCtr="0">
          <a:noAutofit/>
        </a:bodyPr>
        <a:lstStyle/>
        <a:p>
          <a:pPr marL="0" lvl="0" indent="0" algn="l" defTabSz="622300">
            <a:lnSpc>
              <a:spcPct val="100000"/>
            </a:lnSpc>
            <a:spcBef>
              <a:spcPct val="0"/>
            </a:spcBef>
            <a:spcAft>
              <a:spcPct val="35000"/>
            </a:spcAft>
            <a:buNone/>
            <a:defRPr b="1"/>
          </a:pPr>
          <a:r>
            <a:rPr lang="en-US" sz="1400" b="1" kern="1200" dirty="0"/>
            <a:t>Mistral</a:t>
          </a:r>
          <a:endParaRPr lang="en-US" sz="1400" b="0" kern="1200" dirty="0"/>
        </a:p>
      </dsp:txBody>
      <dsp:txXfrm>
        <a:off x="258755" y="108244"/>
        <a:ext cx="3299774" cy="372930"/>
      </dsp:txXfrm>
    </dsp:sp>
    <dsp:sp modelId="{0856D27B-8495-4B8D-932F-60A6899F3852}">
      <dsp:nvSpPr>
        <dsp:cNvPr id="0" name=""/>
        <dsp:cNvSpPr/>
      </dsp:nvSpPr>
      <dsp:spPr>
        <a:xfrm>
          <a:off x="0" y="1392799"/>
          <a:ext cx="4771607" cy="859950"/>
        </a:xfrm>
        <a:prstGeom prst="rect">
          <a:avLst/>
        </a:prstGeom>
        <a:solidFill>
          <a:schemeClr val="lt1">
            <a:alpha val="90000"/>
            <a:hueOff val="0"/>
            <a:satOff val="0"/>
            <a:lumOff val="0"/>
            <a:alphaOff val="0"/>
          </a:schemeClr>
        </a:solidFill>
        <a:ln w="19050" cap="flat" cmpd="sng" algn="ctr">
          <a:solidFill>
            <a:schemeClr val="accent2">
              <a:shade val="80000"/>
              <a:hueOff val="-151668"/>
              <a:satOff val="2837"/>
              <a:lumOff val="90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330" tIns="291592" rIns="370330" bIns="99568" numCol="1" spcCol="1270" anchor="t" anchorCtr="0">
          <a:noAutofit/>
        </a:bodyPr>
        <a:lstStyle/>
        <a:p>
          <a:pPr marL="114300" lvl="1" indent="-114300" algn="l" defTabSz="622300">
            <a:lnSpc>
              <a:spcPct val="100000"/>
            </a:lnSpc>
            <a:spcBef>
              <a:spcPct val="0"/>
            </a:spcBef>
            <a:spcAft>
              <a:spcPct val="15000"/>
            </a:spcAft>
            <a:buChar char="•"/>
            <a:defRPr b="1"/>
          </a:pPr>
          <a:r>
            <a:rPr lang="de-DE" sz="1400" b="0" kern="1200" dirty="0"/>
            <a:t>5 </a:t>
          </a:r>
          <a:r>
            <a:rPr lang="de-DE" sz="1400" b="0" kern="1200" dirty="0" err="1"/>
            <a:t>problems</a:t>
          </a:r>
          <a:endParaRPr lang="en-US" sz="1400" b="0" kern="1200" dirty="0"/>
        </a:p>
        <a:p>
          <a:pPr marL="114300" lvl="1" indent="-114300" algn="l" defTabSz="622300">
            <a:lnSpc>
              <a:spcPct val="100000"/>
            </a:lnSpc>
            <a:spcBef>
              <a:spcPct val="0"/>
            </a:spcBef>
            <a:spcAft>
              <a:spcPct val="15000"/>
            </a:spcAft>
            <a:buChar char="•"/>
            <a:defRPr b="1"/>
          </a:pPr>
          <a:r>
            <a:rPr lang="de-DE" sz="1400" b="0" kern="1200" dirty="0"/>
            <a:t>3 </a:t>
          </a:r>
          <a:r>
            <a:rPr lang="de-DE" sz="1400" b="0" kern="1200" dirty="0" err="1"/>
            <a:t>runs</a:t>
          </a:r>
          <a:endParaRPr lang="en-US" sz="1400" b="0" kern="1200" dirty="0"/>
        </a:p>
      </dsp:txBody>
      <dsp:txXfrm>
        <a:off x="0" y="1392799"/>
        <a:ext cx="4771607" cy="859950"/>
      </dsp:txXfrm>
    </dsp:sp>
    <dsp:sp modelId="{92DFAE4C-3D99-4998-8D99-F628CFD33092}">
      <dsp:nvSpPr>
        <dsp:cNvPr id="0" name=""/>
        <dsp:cNvSpPr/>
      </dsp:nvSpPr>
      <dsp:spPr>
        <a:xfrm>
          <a:off x="238580" y="1186159"/>
          <a:ext cx="3340124" cy="413280"/>
        </a:xfrm>
        <a:prstGeom prst="roundRect">
          <a:avLst/>
        </a:prstGeom>
        <a:solidFill>
          <a:schemeClr val="accent2">
            <a:shade val="80000"/>
            <a:hueOff val="-151668"/>
            <a:satOff val="2837"/>
            <a:lumOff val="904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49" tIns="0" rIns="126249" bIns="0" numCol="1" spcCol="1270" anchor="ctr" anchorCtr="0">
          <a:noAutofit/>
        </a:bodyPr>
        <a:lstStyle/>
        <a:p>
          <a:pPr marL="0" lvl="0" indent="0" algn="l" defTabSz="622300">
            <a:lnSpc>
              <a:spcPct val="100000"/>
            </a:lnSpc>
            <a:spcBef>
              <a:spcPct val="0"/>
            </a:spcBef>
            <a:spcAft>
              <a:spcPct val="35000"/>
            </a:spcAft>
            <a:buNone/>
            <a:defRPr b="1"/>
          </a:pPr>
          <a:r>
            <a:rPr lang="de-DE" sz="1400" b="0" kern="1200"/>
            <a:t>GPT </a:t>
          </a:r>
          <a:r>
            <a:rPr lang="de-DE" sz="1400" b="0" kern="1200" dirty="0"/>
            <a:t>3.5</a:t>
          </a:r>
          <a:endParaRPr lang="en-US" sz="1400" b="0" kern="1200" dirty="0"/>
        </a:p>
      </dsp:txBody>
      <dsp:txXfrm>
        <a:off x="258755" y="1206334"/>
        <a:ext cx="3299774" cy="372930"/>
      </dsp:txXfrm>
    </dsp:sp>
    <dsp:sp modelId="{D11FAA3B-A75F-4145-9C11-3AB1472728F6}">
      <dsp:nvSpPr>
        <dsp:cNvPr id="0" name=""/>
        <dsp:cNvSpPr/>
      </dsp:nvSpPr>
      <dsp:spPr>
        <a:xfrm>
          <a:off x="0" y="2534989"/>
          <a:ext cx="4771607" cy="1124550"/>
        </a:xfrm>
        <a:prstGeom prst="rect">
          <a:avLst/>
        </a:prstGeom>
        <a:solidFill>
          <a:schemeClr val="lt1">
            <a:alpha val="90000"/>
            <a:hueOff val="0"/>
            <a:satOff val="0"/>
            <a:lumOff val="0"/>
            <a:alphaOff val="0"/>
          </a:schemeClr>
        </a:solidFill>
        <a:ln w="19050" cap="flat" cmpd="sng" algn="ctr">
          <a:solidFill>
            <a:schemeClr val="accent2">
              <a:shade val="80000"/>
              <a:hueOff val="-303336"/>
              <a:satOff val="5673"/>
              <a:lumOff val="180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330" tIns="291592" rIns="370330" bIns="99568" numCol="1" spcCol="1270" anchor="t" anchorCtr="0">
          <a:noAutofit/>
        </a:bodyPr>
        <a:lstStyle/>
        <a:p>
          <a:pPr marL="114300" lvl="1" indent="-114300" algn="l" defTabSz="622300">
            <a:lnSpc>
              <a:spcPct val="100000"/>
            </a:lnSpc>
            <a:spcBef>
              <a:spcPct val="0"/>
            </a:spcBef>
            <a:spcAft>
              <a:spcPct val="15000"/>
            </a:spcAft>
            <a:buChar char="•"/>
            <a:defRPr b="1"/>
          </a:pPr>
          <a:r>
            <a:rPr lang="de-DE" sz="1400" b="0" kern="1200" dirty="0"/>
            <a:t>5 </a:t>
          </a:r>
          <a:r>
            <a:rPr lang="de-DE" sz="1400" b="0" kern="1200" dirty="0" err="1"/>
            <a:t>problems</a:t>
          </a:r>
          <a:endParaRPr lang="en-US" sz="1400" b="0" kern="1200" dirty="0"/>
        </a:p>
        <a:p>
          <a:pPr marL="114300" lvl="1" indent="-114300" algn="l" defTabSz="622300">
            <a:lnSpc>
              <a:spcPct val="100000"/>
            </a:lnSpc>
            <a:spcBef>
              <a:spcPct val="0"/>
            </a:spcBef>
            <a:spcAft>
              <a:spcPct val="15000"/>
            </a:spcAft>
            <a:buChar char="•"/>
            <a:defRPr b="1"/>
          </a:pPr>
          <a:r>
            <a:rPr lang="de-DE" sz="1400" b="0" kern="1200" dirty="0"/>
            <a:t>3 </a:t>
          </a:r>
          <a:r>
            <a:rPr lang="de-DE" sz="1400" b="0" kern="1200" dirty="0" err="1"/>
            <a:t>runs</a:t>
          </a:r>
          <a:endParaRPr lang="en-US" sz="1400" b="0" kern="1200" dirty="0"/>
        </a:p>
        <a:p>
          <a:pPr marL="114300" lvl="1" indent="-114300" algn="l" defTabSz="622300">
            <a:lnSpc>
              <a:spcPct val="100000"/>
            </a:lnSpc>
            <a:spcBef>
              <a:spcPct val="0"/>
            </a:spcBef>
            <a:spcAft>
              <a:spcPct val="15000"/>
            </a:spcAft>
            <a:buChar char="•"/>
            <a:defRPr b="1"/>
          </a:pPr>
          <a:endParaRPr lang="en-US" sz="1400" b="0" kern="1200" dirty="0"/>
        </a:p>
      </dsp:txBody>
      <dsp:txXfrm>
        <a:off x="0" y="2534989"/>
        <a:ext cx="4771607" cy="1124550"/>
      </dsp:txXfrm>
    </dsp:sp>
    <dsp:sp modelId="{6FF0B9C8-6E65-45BE-8F55-4B61AE4D3B24}">
      <dsp:nvSpPr>
        <dsp:cNvPr id="0" name=""/>
        <dsp:cNvSpPr/>
      </dsp:nvSpPr>
      <dsp:spPr>
        <a:xfrm>
          <a:off x="238580" y="2328349"/>
          <a:ext cx="3340124" cy="413280"/>
        </a:xfrm>
        <a:prstGeom prst="roundRect">
          <a:avLst/>
        </a:prstGeom>
        <a:solidFill>
          <a:schemeClr val="accent2">
            <a:shade val="80000"/>
            <a:hueOff val="-303336"/>
            <a:satOff val="5673"/>
            <a:lumOff val="180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49" tIns="0" rIns="126249" bIns="0" numCol="1" spcCol="1270" anchor="ctr" anchorCtr="0">
          <a:noAutofit/>
        </a:bodyPr>
        <a:lstStyle/>
        <a:p>
          <a:pPr marL="0" lvl="0" indent="0" algn="l" defTabSz="622300">
            <a:lnSpc>
              <a:spcPct val="100000"/>
            </a:lnSpc>
            <a:spcBef>
              <a:spcPct val="0"/>
            </a:spcBef>
            <a:spcAft>
              <a:spcPct val="35000"/>
            </a:spcAft>
            <a:buNone/>
            <a:defRPr b="1"/>
          </a:pPr>
          <a:r>
            <a:rPr lang="de-DE" sz="1400" b="0" kern="1200" dirty="0"/>
            <a:t>GPT 4</a:t>
          </a:r>
          <a:endParaRPr lang="en-US" sz="1400" b="0" kern="1200" dirty="0"/>
        </a:p>
      </dsp:txBody>
      <dsp:txXfrm>
        <a:off x="258755" y="2348524"/>
        <a:ext cx="3299774" cy="372930"/>
      </dsp:txXfrm>
    </dsp:sp>
    <dsp:sp modelId="{EE4395C0-F97F-43AA-BD53-4058F74BEA84}">
      <dsp:nvSpPr>
        <dsp:cNvPr id="0" name=""/>
        <dsp:cNvSpPr/>
      </dsp:nvSpPr>
      <dsp:spPr>
        <a:xfrm>
          <a:off x="0" y="3941779"/>
          <a:ext cx="4771607" cy="1808099"/>
        </a:xfrm>
        <a:prstGeom prst="rect">
          <a:avLst/>
        </a:prstGeom>
        <a:solidFill>
          <a:schemeClr val="lt1">
            <a:alpha val="90000"/>
            <a:hueOff val="0"/>
            <a:satOff val="0"/>
            <a:lumOff val="0"/>
            <a:alphaOff val="0"/>
          </a:schemeClr>
        </a:solidFill>
        <a:ln w="19050" cap="flat" cmpd="sng" algn="ctr">
          <a:solidFill>
            <a:schemeClr val="accent2">
              <a:shade val="80000"/>
              <a:hueOff val="-455004"/>
              <a:satOff val="8510"/>
              <a:lumOff val="271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330" tIns="291592" rIns="370330" bIns="99568" numCol="1" spcCol="1270" anchor="t" anchorCtr="0">
          <a:noAutofit/>
        </a:bodyPr>
        <a:lstStyle/>
        <a:p>
          <a:pPr marL="114300" lvl="1" indent="-114300" algn="l" defTabSz="622300">
            <a:lnSpc>
              <a:spcPct val="100000"/>
            </a:lnSpc>
            <a:spcBef>
              <a:spcPct val="0"/>
            </a:spcBef>
            <a:spcAft>
              <a:spcPct val="15000"/>
            </a:spcAft>
            <a:buChar char="•"/>
            <a:defRPr b="1"/>
          </a:pPr>
          <a:r>
            <a:rPr lang="de-DE" sz="1400" b="0" kern="1200" dirty="0"/>
            <a:t>Default prompt: no switch of </a:t>
          </a:r>
          <a:r>
            <a:rPr lang="de-DE" sz="1400" b="0" kern="1200" dirty="0" err="1"/>
            <a:t>position</a:t>
          </a:r>
          <a:endParaRPr lang="en-US" sz="1400" b="0" kern="1200" dirty="0"/>
        </a:p>
        <a:p>
          <a:pPr marL="114300" lvl="1" indent="-114300" algn="l" defTabSz="622300">
            <a:lnSpc>
              <a:spcPct val="100000"/>
            </a:lnSpc>
            <a:spcBef>
              <a:spcPct val="0"/>
            </a:spcBef>
            <a:spcAft>
              <a:spcPct val="15000"/>
            </a:spcAft>
            <a:buChar char="•"/>
            <a:defRPr b="1"/>
          </a:pPr>
          <a:r>
            <a:rPr lang="de-DE" sz="1400" b="0" kern="1200" dirty="0" err="1"/>
            <a:t>Blurry</a:t>
          </a:r>
          <a:r>
            <a:rPr lang="de-DE" sz="1400" b="0" kern="1200" dirty="0"/>
            <a:t>: </a:t>
          </a:r>
          <a:r>
            <a:rPr lang="de-DE" sz="1400" b="0" kern="1200" dirty="0" err="1"/>
            <a:t>instructions</a:t>
          </a:r>
          <a:r>
            <a:rPr lang="de-DE" sz="1400" b="0" kern="1200" dirty="0"/>
            <a:t> </a:t>
          </a:r>
          <a:r>
            <a:rPr lang="de-DE" sz="1400" b="0" kern="1200" dirty="0" err="1"/>
            <a:t>placed</a:t>
          </a:r>
          <a:r>
            <a:rPr lang="de-DE" sz="1400" b="0" kern="1200" dirty="0"/>
            <a:t> at </a:t>
          </a:r>
          <a:r>
            <a:rPr lang="de-DE" sz="1400" b="0" kern="1200" dirty="0" err="1"/>
            <a:t>the</a:t>
          </a:r>
          <a:r>
            <a:rPr lang="de-DE" sz="1400" b="0" kern="1200" dirty="0"/>
            <a:t> </a:t>
          </a:r>
          <a:r>
            <a:rPr lang="de-DE" sz="1400" b="0" kern="1200" dirty="0" err="1"/>
            <a:t>beginning</a:t>
          </a:r>
          <a:r>
            <a:rPr lang="de-DE" sz="1400" b="0" kern="1200" dirty="0"/>
            <a:t>, </a:t>
          </a:r>
          <a:r>
            <a:rPr lang="de-DE" sz="1400" b="0" kern="1200" dirty="0" err="1"/>
            <a:t>the</a:t>
          </a:r>
          <a:r>
            <a:rPr lang="de-DE" sz="1400" b="0" kern="1200" dirty="0"/>
            <a:t> </a:t>
          </a:r>
          <a:r>
            <a:rPr lang="de-DE" sz="1400" b="0" kern="1200" dirty="0" err="1"/>
            <a:t>middle</a:t>
          </a:r>
          <a:r>
            <a:rPr lang="de-DE" sz="1400" b="0" kern="1200" dirty="0"/>
            <a:t> and </a:t>
          </a:r>
          <a:r>
            <a:rPr lang="de-DE" sz="1400" b="0" kern="1200" dirty="0" err="1"/>
            <a:t>the</a:t>
          </a:r>
          <a:r>
            <a:rPr lang="de-DE" sz="1400" b="0" kern="1200" dirty="0"/>
            <a:t> end</a:t>
          </a:r>
          <a:endParaRPr lang="en-US" sz="1400" b="0" kern="1200" dirty="0"/>
        </a:p>
        <a:p>
          <a:pPr marL="114300" lvl="1" indent="-114300" algn="l" defTabSz="622300">
            <a:lnSpc>
              <a:spcPct val="100000"/>
            </a:lnSpc>
            <a:spcBef>
              <a:spcPct val="0"/>
            </a:spcBef>
            <a:spcAft>
              <a:spcPct val="15000"/>
            </a:spcAft>
            <a:buChar char="•"/>
            <a:defRPr b="1"/>
          </a:pPr>
          <a:r>
            <a:rPr lang="de-DE" sz="1400" b="0" kern="1200" dirty="0" err="1"/>
            <a:t>Others</a:t>
          </a:r>
          <a:r>
            <a:rPr lang="de-DE" sz="1400" b="0" kern="1200" dirty="0"/>
            <a:t>: </a:t>
          </a:r>
          <a:r>
            <a:rPr lang="de-DE" sz="1400" b="0" kern="1200" dirty="0" err="1"/>
            <a:t>Instructions</a:t>
          </a:r>
          <a:r>
            <a:rPr lang="de-DE" sz="1400" b="0" kern="1200" dirty="0"/>
            <a:t> </a:t>
          </a:r>
          <a:r>
            <a:rPr lang="de-DE" sz="1400" b="0" kern="1200" dirty="0" err="1"/>
            <a:t>placed</a:t>
          </a:r>
          <a:r>
            <a:rPr lang="de-DE" sz="1400" b="0" kern="1200" dirty="0"/>
            <a:t> at </a:t>
          </a:r>
          <a:r>
            <a:rPr lang="de-DE" sz="1400" b="0" kern="1200" dirty="0" err="1"/>
            <a:t>the</a:t>
          </a:r>
          <a:r>
            <a:rPr lang="de-DE" sz="1400" b="0" kern="1200" dirty="0"/>
            <a:t> </a:t>
          </a:r>
          <a:r>
            <a:rPr lang="de-DE" sz="1400" b="0" kern="1200" dirty="0" err="1"/>
            <a:t>beginning</a:t>
          </a:r>
          <a:r>
            <a:rPr lang="de-DE" sz="1400" b="0" kern="1200" dirty="0"/>
            <a:t> and </a:t>
          </a:r>
          <a:r>
            <a:rPr lang="de-DE" sz="1400" b="0" kern="1200" dirty="0" err="1"/>
            <a:t>the</a:t>
          </a:r>
          <a:r>
            <a:rPr lang="de-DE" sz="1400" b="0" kern="1200" dirty="0"/>
            <a:t> end</a:t>
          </a:r>
          <a:endParaRPr lang="en-US" sz="1400" b="0" kern="1200" dirty="0"/>
        </a:p>
        <a:p>
          <a:pPr marL="114300" lvl="1" indent="-114300" algn="l" defTabSz="622300">
            <a:lnSpc>
              <a:spcPct val="100000"/>
            </a:lnSpc>
            <a:spcBef>
              <a:spcPct val="0"/>
            </a:spcBef>
            <a:spcAft>
              <a:spcPct val="15000"/>
            </a:spcAft>
            <a:buChar char="•"/>
            <a:defRPr b="1"/>
          </a:pPr>
          <a:r>
            <a:rPr lang="de-DE" sz="1400" b="0" kern="1200" dirty="0"/>
            <a:t>468 results total</a:t>
          </a:r>
          <a:endParaRPr lang="en-US" sz="1400" b="0" kern="1200" dirty="0"/>
        </a:p>
      </dsp:txBody>
      <dsp:txXfrm>
        <a:off x="0" y="3941779"/>
        <a:ext cx="4771607" cy="1808099"/>
      </dsp:txXfrm>
    </dsp:sp>
    <dsp:sp modelId="{33BD66A0-D87A-4933-B909-16532C2E45FB}">
      <dsp:nvSpPr>
        <dsp:cNvPr id="0" name=""/>
        <dsp:cNvSpPr/>
      </dsp:nvSpPr>
      <dsp:spPr>
        <a:xfrm>
          <a:off x="238580" y="3735139"/>
          <a:ext cx="3340124" cy="413280"/>
        </a:xfrm>
        <a:prstGeom prst="roundRect">
          <a:avLst/>
        </a:prstGeom>
        <a:solidFill>
          <a:schemeClr val="accent2">
            <a:shade val="80000"/>
            <a:hueOff val="-455004"/>
            <a:satOff val="8510"/>
            <a:lumOff val="271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49" tIns="0" rIns="126249" bIns="0" numCol="1" spcCol="1270" anchor="ctr" anchorCtr="0">
          <a:noAutofit/>
        </a:bodyPr>
        <a:lstStyle/>
        <a:p>
          <a:pPr marL="0" lvl="0" indent="0" algn="l" defTabSz="622300">
            <a:lnSpc>
              <a:spcPct val="100000"/>
            </a:lnSpc>
            <a:spcBef>
              <a:spcPct val="0"/>
            </a:spcBef>
            <a:spcAft>
              <a:spcPct val="35000"/>
            </a:spcAft>
            <a:buNone/>
            <a:defRPr b="1"/>
          </a:pPr>
          <a:r>
            <a:rPr lang="de-DE" sz="1400" b="0" kern="1200" dirty="0"/>
            <a:t>Overall</a:t>
          </a:r>
          <a:endParaRPr lang="en-US" sz="1400" b="0" kern="1200" dirty="0"/>
        </a:p>
      </dsp:txBody>
      <dsp:txXfrm>
        <a:off x="258755" y="3755314"/>
        <a:ext cx="3299774" cy="37293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C8B4F-9879-2754-5A0D-9DDA5E9CC0E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7DF5510-654F-9466-9456-20C278A905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039D174-E766-E597-15F3-AD05EEA6FA29}"/>
              </a:ext>
            </a:extLst>
          </p:cNvPr>
          <p:cNvSpPr>
            <a:spLocks noGrp="1"/>
          </p:cNvSpPr>
          <p:nvPr>
            <p:ph type="dt" sz="half" idx="10"/>
          </p:nvPr>
        </p:nvSpPr>
        <p:spPr/>
        <p:txBody>
          <a:bodyPr/>
          <a:lstStyle/>
          <a:p>
            <a:fld id="{84722C1A-5AC1-496A-998C-4DAE4273BBFC}" type="datetimeFigureOut">
              <a:rPr lang="de-DE" smtClean="0"/>
              <a:t>24.03.2024</a:t>
            </a:fld>
            <a:endParaRPr lang="de-DE"/>
          </a:p>
        </p:txBody>
      </p:sp>
      <p:sp>
        <p:nvSpPr>
          <p:cNvPr id="5" name="Fußzeilenplatzhalter 4">
            <a:extLst>
              <a:ext uri="{FF2B5EF4-FFF2-40B4-BE49-F238E27FC236}">
                <a16:creationId xmlns:a16="http://schemas.microsoft.com/office/drawing/2014/main" id="{0204CA87-C6C0-1B0F-694F-8592E7FF9C4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AC82522-90DC-E5B2-BA40-1363EF35A9F9}"/>
              </a:ext>
            </a:extLst>
          </p:cNvPr>
          <p:cNvSpPr>
            <a:spLocks noGrp="1"/>
          </p:cNvSpPr>
          <p:nvPr>
            <p:ph type="sldNum" sz="quarter" idx="12"/>
          </p:nvPr>
        </p:nvSpPr>
        <p:spPr/>
        <p:txBody>
          <a:bodyPr/>
          <a:lstStyle/>
          <a:p>
            <a:fld id="{F11FDEA4-871A-40F5-81E1-70CC8C7836C0}" type="slidenum">
              <a:rPr lang="de-DE" smtClean="0"/>
              <a:t>‹Nr.›</a:t>
            </a:fld>
            <a:endParaRPr lang="de-DE"/>
          </a:p>
        </p:txBody>
      </p:sp>
    </p:spTree>
    <p:extLst>
      <p:ext uri="{BB962C8B-B14F-4D97-AF65-F5344CB8AC3E}">
        <p14:creationId xmlns:p14="http://schemas.microsoft.com/office/powerpoint/2010/main" val="4061452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D845B-9B00-944D-6637-7AEDD44934D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1B4CFEA-5D3B-6AFA-BAEA-18226C5A17E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DE760A0-4CD9-E864-F2A3-5836F7661788}"/>
              </a:ext>
            </a:extLst>
          </p:cNvPr>
          <p:cNvSpPr>
            <a:spLocks noGrp="1"/>
          </p:cNvSpPr>
          <p:nvPr>
            <p:ph type="dt" sz="half" idx="10"/>
          </p:nvPr>
        </p:nvSpPr>
        <p:spPr/>
        <p:txBody>
          <a:bodyPr/>
          <a:lstStyle/>
          <a:p>
            <a:fld id="{84722C1A-5AC1-496A-998C-4DAE4273BBFC}" type="datetimeFigureOut">
              <a:rPr lang="de-DE" smtClean="0"/>
              <a:t>24.03.2024</a:t>
            </a:fld>
            <a:endParaRPr lang="de-DE"/>
          </a:p>
        </p:txBody>
      </p:sp>
      <p:sp>
        <p:nvSpPr>
          <p:cNvPr id="5" name="Fußzeilenplatzhalter 4">
            <a:extLst>
              <a:ext uri="{FF2B5EF4-FFF2-40B4-BE49-F238E27FC236}">
                <a16:creationId xmlns:a16="http://schemas.microsoft.com/office/drawing/2014/main" id="{4F6CDF04-48DF-69E7-BFA7-82BCB93027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AB2E00-B2B1-AF08-5DE2-00D8AE9A9904}"/>
              </a:ext>
            </a:extLst>
          </p:cNvPr>
          <p:cNvSpPr>
            <a:spLocks noGrp="1"/>
          </p:cNvSpPr>
          <p:nvPr>
            <p:ph type="sldNum" sz="quarter" idx="12"/>
          </p:nvPr>
        </p:nvSpPr>
        <p:spPr/>
        <p:txBody>
          <a:bodyPr/>
          <a:lstStyle/>
          <a:p>
            <a:fld id="{F11FDEA4-871A-40F5-81E1-70CC8C7836C0}" type="slidenum">
              <a:rPr lang="de-DE" smtClean="0"/>
              <a:t>‹Nr.›</a:t>
            </a:fld>
            <a:endParaRPr lang="de-DE"/>
          </a:p>
        </p:txBody>
      </p:sp>
    </p:spTree>
    <p:extLst>
      <p:ext uri="{BB962C8B-B14F-4D97-AF65-F5344CB8AC3E}">
        <p14:creationId xmlns:p14="http://schemas.microsoft.com/office/powerpoint/2010/main" val="335737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5295C2A-C956-266C-74F8-EB08D1DBB0D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ECF2BB2E-64B9-1EDC-7771-8E0E5C40CA2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AB56367-DD9D-D67A-F589-A53C16FA37CC}"/>
              </a:ext>
            </a:extLst>
          </p:cNvPr>
          <p:cNvSpPr>
            <a:spLocks noGrp="1"/>
          </p:cNvSpPr>
          <p:nvPr>
            <p:ph type="dt" sz="half" idx="10"/>
          </p:nvPr>
        </p:nvSpPr>
        <p:spPr/>
        <p:txBody>
          <a:bodyPr/>
          <a:lstStyle/>
          <a:p>
            <a:fld id="{84722C1A-5AC1-496A-998C-4DAE4273BBFC}" type="datetimeFigureOut">
              <a:rPr lang="de-DE" smtClean="0"/>
              <a:t>24.03.2024</a:t>
            </a:fld>
            <a:endParaRPr lang="de-DE"/>
          </a:p>
        </p:txBody>
      </p:sp>
      <p:sp>
        <p:nvSpPr>
          <p:cNvPr id="5" name="Fußzeilenplatzhalter 4">
            <a:extLst>
              <a:ext uri="{FF2B5EF4-FFF2-40B4-BE49-F238E27FC236}">
                <a16:creationId xmlns:a16="http://schemas.microsoft.com/office/drawing/2014/main" id="{3EAC2586-7EAB-52F1-2E85-1D98C45F3CB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65D97-9BB1-C5CC-5BB6-D7B0909082E6}"/>
              </a:ext>
            </a:extLst>
          </p:cNvPr>
          <p:cNvSpPr>
            <a:spLocks noGrp="1"/>
          </p:cNvSpPr>
          <p:nvPr>
            <p:ph type="sldNum" sz="quarter" idx="12"/>
          </p:nvPr>
        </p:nvSpPr>
        <p:spPr/>
        <p:txBody>
          <a:bodyPr/>
          <a:lstStyle/>
          <a:p>
            <a:fld id="{F11FDEA4-871A-40F5-81E1-70CC8C7836C0}" type="slidenum">
              <a:rPr lang="de-DE" smtClean="0"/>
              <a:t>‹Nr.›</a:t>
            </a:fld>
            <a:endParaRPr lang="de-DE"/>
          </a:p>
        </p:txBody>
      </p:sp>
    </p:spTree>
    <p:extLst>
      <p:ext uri="{BB962C8B-B14F-4D97-AF65-F5344CB8AC3E}">
        <p14:creationId xmlns:p14="http://schemas.microsoft.com/office/powerpoint/2010/main" val="1551299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F4174-B6B3-DBB4-0601-ACE2E3092E2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508D043-D7D8-1607-8091-8A5FEB1D3A5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59E58F0-3E28-6F46-EE73-7AE94055D51E}"/>
              </a:ext>
            </a:extLst>
          </p:cNvPr>
          <p:cNvSpPr>
            <a:spLocks noGrp="1"/>
          </p:cNvSpPr>
          <p:nvPr>
            <p:ph type="dt" sz="half" idx="10"/>
          </p:nvPr>
        </p:nvSpPr>
        <p:spPr/>
        <p:txBody>
          <a:bodyPr/>
          <a:lstStyle/>
          <a:p>
            <a:fld id="{84722C1A-5AC1-496A-998C-4DAE4273BBFC}" type="datetimeFigureOut">
              <a:rPr lang="de-DE" smtClean="0"/>
              <a:t>24.03.2024</a:t>
            </a:fld>
            <a:endParaRPr lang="de-DE"/>
          </a:p>
        </p:txBody>
      </p:sp>
      <p:sp>
        <p:nvSpPr>
          <p:cNvPr id="5" name="Fußzeilenplatzhalter 4">
            <a:extLst>
              <a:ext uri="{FF2B5EF4-FFF2-40B4-BE49-F238E27FC236}">
                <a16:creationId xmlns:a16="http://schemas.microsoft.com/office/drawing/2014/main" id="{B9D65EC6-32C8-25EB-8112-04183C63C8F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51D40C-C319-DF59-ABE3-F0D40729D20C}"/>
              </a:ext>
            </a:extLst>
          </p:cNvPr>
          <p:cNvSpPr>
            <a:spLocks noGrp="1"/>
          </p:cNvSpPr>
          <p:nvPr>
            <p:ph type="sldNum" sz="quarter" idx="12"/>
          </p:nvPr>
        </p:nvSpPr>
        <p:spPr/>
        <p:txBody>
          <a:bodyPr/>
          <a:lstStyle/>
          <a:p>
            <a:fld id="{F11FDEA4-871A-40F5-81E1-70CC8C7836C0}" type="slidenum">
              <a:rPr lang="de-DE" smtClean="0"/>
              <a:t>‹Nr.›</a:t>
            </a:fld>
            <a:endParaRPr lang="de-DE"/>
          </a:p>
        </p:txBody>
      </p:sp>
    </p:spTree>
    <p:extLst>
      <p:ext uri="{BB962C8B-B14F-4D97-AF65-F5344CB8AC3E}">
        <p14:creationId xmlns:p14="http://schemas.microsoft.com/office/powerpoint/2010/main" val="300226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504304-077D-1924-463B-CAD51E7F103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118B83F-841A-8D25-8504-65D3BC3E75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37C1BC1-EFFE-A226-B212-9E1192988208}"/>
              </a:ext>
            </a:extLst>
          </p:cNvPr>
          <p:cNvSpPr>
            <a:spLocks noGrp="1"/>
          </p:cNvSpPr>
          <p:nvPr>
            <p:ph type="dt" sz="half" idx="10"/>
          </p:nvPr>
        </p:nvSpPr>
        <p:spPr/>
        <p:txBody>
          <a:bodyPr/>
          <a:lstStyle/>
          <a:p>
            <a:fld id="{84722C1A-5AC1-496A-998C-4DAE4273BBFC}" type="datetimeFigureOut">
              <a:rPr lang="de-DE" smtClean="0"/>
              <a:t>24.03.2024</a:t>
            </a:fld>
            <a:endParaRPr lang="de-DE"/>
          </a:p>
        </p:txBody>
      </p:sp>
      <p:sp>
        <p:nvSpPr>
          <p:cNvPr id="5" name="Fußzeilenplatzhalter 4">
            <a:extLst>
              <a:ext uri="{FF2B5EF4-FFF2-40B4-BE49-F238E27FC236}">
                <a16:creationId xmlns:a16="http://schemas.microsoft.com/office/drawing/2014/main" id="{0EC53193-4F93-4A20-F3B7-099FFC2BC00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0CB4A68-08B0-2AF4-D6C5-B45767B82313}"/>
              </a:ext>
            </a:extLst>
          </p:cNvPr>
          <p:cNvSpPr>
            <a:spLocks noGrp="1"/>
          </p:cNvSpPr>
          <p:nvPr>
            <p:ph type="sldNum" sz="quarter" idx="12"/>
          </p:nvPr>
        </p:nvSpPr>
        <p:spPr/>
        <p:txBody>
          <a:bodyPr/>
          <a:lstStyle/>
          <a:p>
            <a:fld id="{F11FDEA4-871A-40F5-81E1-70CC8C7836C0}" type="slidenum">
              <a:rPr lang="de-DE" smtClean="0"/>
              <a:t>‹Nr.›</a:t>
            </a:fld>
            <a:endParaRPr lang="de-DE"/>
          </a:p>
        </p:txBody>
      </p:sp>
    </p:spTree>
    <p:extLst>
      <p:ext uri="{BB962C8B-B14F-4D97-AF65-F5344CB8AC3E}">
        <p14:creationId xmlns:p14="http://schemas.microsoft.com/office/powerpoint/2010/main" val="228773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A1E34E-1D64-58D8-3502-93027F4620E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152B3B1-FFE0-BBB8-5307-CA7BCE73D91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DD83AA4-540D-6047-9D70-45F15F1C806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DBE1D24-B6E7-19E8-6529-AFB25A72FAC9}"/>
              </a:ext>
            </a:extLst>
          </p:cNvPr>
          <p:cNvSpPr>
            <a:spLocks noGrp="1"/>
          </p:cNvSpPr>
          <p:nvPr>
            <p:ph type="dt" sz="half" idx="10"/>
          </p:nvPr>
        </p:nvSpPr>
        <p:spPr/>
        <p:txBody>
          <a:bodyPr/>
          <a:lstStyle/>
          <a:p>
            <a:fld id="{84722C1A-5AC1-496A-998C-4DAE4273BBFC}" type="datetimeFigureOut">
              <a:rPr lang="de-DE" smtClean="0"/>
              <a:t>24.03.2024</a:t>
            </a:fld>
            <a:endParaRPr lang="de-DE"/>
          </a:p>
        </p:txBody>
      </p:sp>
      <p:sp>
        <p:nvSpPr>
          <p:cNvPr id="6" name="Fußzeilenplatzhalter 5">
            <a:extLst>
              <a:ext uri="{FF2B5EF4-FFF2-40B4-BE49-F238E27FC236}">
                <a16:creationId xmlns:a16="http://schemas.microsoft.com/office/drawing/2014/main" id="{BE47A9B8-2EC2-886B-B745-1E5D790FB2C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82A8E1A-8539-8D08-77D6-38B0324BF75E}"/>
              </a:ext>
            </a:extLst>
          </p:cNvPr>
          <p:cNvSpPr>
            <a:spLocks noGrp="1"/>
          </p:cNvSpPr>
          <p:nvPr>
            <p:ph type="sldNum" sz="quarter" idx="12"/>
          </p:nvPr>
        </p:nvSpPr>
        <p:spPr/>
        <p:txBody>
          <a:bodyPr/>
          <a:lstStyle/>
          <a:p>
            <a:fld id="{F11FDEA4-871A-40F5-81E1-70CC8C7836C0}" type="slidenum">
              <a:rPr lang="de-DE" smtClean="0"/>
              <a:t>‹Nr.›</a:t>
            </a:fld>
            <a:endParaRPr lang="de-DE"/>
          </a:p>
        </p:txBody>
      </p:sp>
    </p:spTree>
    <p:extLst>
      <p:ext uri="{BB962C8B-B14F-4D97-AF65-F5344CB8AC3E}">
        <p14:creationId xmlns:p14="http://schemas.microsoft.com/office/powerpoint/2010/main" val="1095686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C7EE24-4DE5-4C5F-671A-FF6B7C9CA04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07C0DA3-D03F-2B71-EB8C-039713837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79FA9C2-E516-BD14-E268-42C56E072C2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D9E3708-4490-A2C1-5BE7-C1F9120D02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C6DC656-EFDF-FE30-54AA-DC1E8418419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164FBDF-7138-2F59-CC41-F08B4165BD52}"/>
              </a:ext>
            </a:extLst>
          </p:cNvPr>
          <p:cNvSpPr>
            <a:spLocks noGrp="1"/>
          </p:cNvSpPr>
          <p:nvPr>
            <p:ph type="dt" sz="half" idx="10"/>
          </p:nvPr>
        </p:nvSpPr>
        <p:spPr/>
        <p:txBody>
          <a:bodyPr/>
          <a:lstStyle/>
          <a:p>
            <a:fld id="{84722C1A-5AC1-496A-998C-4DAE4273BBFC}" type="datetimeFigureOut">
              <a:rPr lang="de-DE" smtClean="0"/>
              <a:t>24.03.2024</a:t>
            </a:fld>
            <a:endParaRPr lang="de-DE"/>
          </a:p>
        </p:txBody>
      </p:sp>
      <p:sp>
        <p:nvSpPr>
          <p:cNvPr id="8" name="Fußzeilenplatzhalter 7">
            <a:extLst>
              <a:ext uri="{FF2B5EF4-FFF2-40B4-BE49-F238E27FC236}">
                <a16:creationId xmlns:a16="http://schemas.microsoft.com/office/drawing/2014/main" id="{0F78370D-14DF-30DA-B589-58113058AED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23629B5C-9F08-C623-42A0-6D85BEFEF7E0}"/>
              </a:ext>
            </a:extLst>
          </p:cNvPr>
          <p:cNvSpPr>
            <a:spLocks noGrp="1"/>
          </p:cNvSpPr>
          <p:nvPr>
            <p:ph type="sldNum" sz="quarter" idx="12"/>
          </p:nvPr>
        </p:nvSpPr>
        <p:spPr/>
        <p:txBody>
          <a:bodyPr/>
          <a:lstStyle/>
          <a:p>
            <a:fld id="{F11FDEA4-871A-40F5-81E1-70CC8C7836C0}" type="slidenum">
              <a:rPr lang="de-DE" smtClean="0"/>
              <a:t>‹Nr.›</a:t>
            </a:fld>
            <a:endParaRPr lang="de-DE"/>
          </a:p>
        </p:txBody>
      </p:sp>
    </p:spTree>
    <p:extLst>
      <p:ext uri="{BB962C8B-B14F-4D97-AF65-F5344CB8AC3E}">
        <p14:creationId xmlns:p14="http://schemas.microsoft.com/office/powerpoint/2010/main" val="130721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3F5EE-69EA-B98D-719F-0B441C54D78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914A338-D73E-ECE7-A66C-904C89F2DFED}"/>
              </a:ext>
            </a:extLst>
          </p:cNvPr>
          <p:cNvSpPr>
            <a:spLocks noGrp="1"/>
          </p:cNvSpPr>
          <p:nvPr>
            <p:ph type="dt" sz="half" idx="10"/>
          </p:nvPr>
        </p:nvSpPr>
        <p:spPr/>
        <p:txBody>
          <a:bodyPr/>
          <a:lstStyle/>
          <a:p>
            <a:fld id="{84722C1A-5AC1-496A-998C-4DAE4273BBFC}" type="datetimeFigureOut">
              <a:rPr lang="de-DE" smtClean="0"/>
              <a:t>24.03.2024</a:t>
            </a:fld>
            <a:endParaRPr lang="de-DE"/>
          </a:p>
        </p:txBody>
      </p:sp>
      <p:sp>
        <p:nvSpPr>
          <p:cNvPr id="4" name="Fußzeilenplatzhalter 3">
            <a:extLst>
              <a:ext uri="{FF2B5EF4-FFF2-40B4-BE49-F238E27FC236}">
                <a16:creationId xmlns:a16="http://schemas.microsoft.com/office/drawing/2014/main" id="{EF168E21-C0DE-EBA7-6C5A-A010155BBDA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30F9EBE-8C2A-A17E-23D2-D02D25A08DF1}"/>
              </a:ext>
            </a:extLst>
          </p:cNvPr>
          <p:cNvSpPr>
            <a:spLocks noGrp="1"/>
          </p:cNvSpPr>
          <p:nvPr>
            <p:ph type="sldNum" sz="quarter" idx="12"/>
          </p:nvPr>
        </p:nvSpPr>
        <p:spPr/>
        <p:txBody>
          <a:bodyPr/>
          <a:lstStyle/>
          <a:p>
            <a:fld id="{F11FDEA4-871A-40F5-81E1-70CC8C7836C0}" type="slidenum">
              <a:rPr lang="de-DE" smtClean="0"/>
              <a:t>‹Nr.›</a:t>
            </a:fld>
            <a:endParaRPr lang="de-DE"/>
          </a:p>
        </p:txBody>
      </p:sp>
    </p:spTree>
    <p:extLst>
      <p:ext uri="{BB962C8B-B14F-4D97-AF65-F5344CB8AC3E}">
        <p14:creationId xmlns:p14="http://schemas.microsoft.com/office/powerpoint/2010/main" val="126316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60B01FA-2660-99D3-7CE3-5F516752E505}"/>
              </a:ext>
            </a:extLst>
          </p:cNvPr>
          <p:cNvSpPr>
            <a:spLocks noGrp="1"/>
          </p:cNvSpPr>
          <p:nvPr>
            <p:ph type="dt" sz="half" idx="10"/>
          </p:nvPr>
        </p:nvSpPr>
        <p:spPr/>
        <p:txBody>
          <a:bodyPr/>
          <a:lstStyle/>
          <a:p>
            <a:fld id="{84722C1A-5AC1-496A-998C-4DAE4273BBFC}" type="datetimeFigureOut">
              <a:rPr lang="de-DE" smtClean="0"/>
              <a:t>24.03.2024</a:t>
            </a:fld>
            <a:endParaRPr lang="de-DE"/>
          </a:p>
        </p:txBody>
      </p:sp>
      <p:sp>
        <p:nvSpPr>
          <p:cNvPr id="3" name="Fußzeilenplatzhalter 2">
            <a:extLst>
              <a:ext uri="{FF2B5EF4-FFF2-40B4-BE49-F238E27FC236}">
                <a16:creationId xmlns:a16="http://schemas.microsoft.com/office/drawing/2014/main" id="{1A462893-F294-2B5E-1563-FF5F6D55BBA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C95D1F2-A771-6E12-BB5A-DDEA5029D8C1}"/>
              </a:ext>
            </a:extLst>
          </p:cNvPr>
          <p:cNvSpPr>
            <a:spLocks noGrp="1"/>
          </p:cNvSpPr>
          <p:nvPr>
            <p:ph type="sldNum" sz="quarter" idx="12"/>
          </p:nvPr>
        </p:nvSpPr>
        <p:spPr/>
        <p:txBody>
          <a:bodyPr/>
          <a:lstStyle/>
          <a:p>
            <a:fld id="{F11FDEA4-871A-40F5-81E1-70CC8C7836C0}" type="slidenum">
              <a:rPr lang="de-DE" smtClean="0"/>
              <a:t>‹Nr.›</a:t>
            </a:fld>
            <a:endParaRPr lang="de-DE"/>
          </a:p>
        </p:txBody>
      </p:sp>
    </p:spTree>
    <p:extLst>
      <p:ext uri="{BB962C8B-B14F-4D97-AF65-F5344CB8AC3E}">
        <p14:creationId xmlns:p14="http://schemas.microsoft.com/office/powerpoint/2010/main" val="332997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5AA50D-511E-CC01-AF28-09EC2A7ADFB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96A6811-8D3E-954E-13CF-78BC0F47BC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127630DE-69A5-A1C2-8745-7E852E3B7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F7F4CF6-EE4F-9D47-C95A-76CA59849659}"/>
              </a:ext>
            </a:extLst>
          </p:cNvPr>
          <p:cNvSpPr>
            <a:spLocks noGrp="1"/>
          </p:cNvSpPr>
          <p:nvPr>
            <p:ph type="dt" sz="half" idx="10"/>
          </p:nvPr>
        </p:nvSpPr>
        <p:spPr/>
        <p:txBody>
          <a:bodyPr/>
          <a:lstStyle/>
          <a:p>
            <a:fld id="{84722C1A-5AC1-496A-998C-4DAE4273BBFC}" type="datetimeFigureOut">
              <a:rPr lang="de-DE" smtClean="0"/>
              <a:t>24.03.2024</a:t>
            </a:fld>
            <a:endParaRPr lang="de-DE"/>
          </a:p>
        </p:txBody>
      </p:sp>
      <p:sp>
        <p:nvSpPr>
          <p:cNvPr id="6" name="Fußzeilenplatzhalter 5">
            <a:extLst>
              <a:ext uri="{FF2B5EF4-FFF2-40B4-BE49-F238E27FC236}">
                <a16:creationId xmlns:a16="http://schemas.microsoft.com/office/drawing/2014/main" id="{F16CC6A7-F9B9-6039-7CD8-3949B699744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29567BB-DFCA-32B3-FEE4-3D7B10B1B7F1}"/>
              </a:ext>
            </a:extLst>
          </p:cNvPr>
          <p:cNvSpPr>
            <a:spLocks noGrp="1"/>
          </p:cNvSpPr>
          <p:nvPr>
            <p:ph type="sldNum" sz="quarter" idx="12"/>
          </p:nvPr>
        </p:nvSpPr>
        <p:spPr/>
        <p:txBody>
          <a:bodyPr/>
          <a:lstStyle/>
          <a:p>
            <a:fld id="{F11FDEA4-871A-40F5-81E1-70CC8C7836C0}" type="slidenum">
              <a:rPr lang="de-DE" smtClean="0"/>
              <a:t>‹Nr.›</a:t>
            </a:fld>
            <a:endParaRPr lang="de-DE"/>
          </a:p>
        </p:txBody>
      </p:sp>
    </p:spTree>
    <p:extLst>
      <p:ext uri="{BB962C8B-B14F-4D97-AF65-F5344CB8AC3E}">
        <p14:creationId xmlns:p14="http://schemas.microsoft.com/office/powerpoint/2010/main" val="1890585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D17079-2A31-5CB2-28D9-6CEADE60F08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09CD99A-CD6E-9295-2F17-3B56422F41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BCB5617-500E-9B5D-E20A-13CB6C71B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EDFB5E2-944A-CC7F-CFF2-16BCB9C02FA4}"/>
              </a:ext>
            </a:extLst>
          </p:cNvPr>
          <p:cNvSpPr>
            <a:spLocks noGrp="1"/>
          </p:cNvSpPr>
          <p:nvPr>
            <p:ph type="dt" sz="half" idx="10"/>
          </p:nvPr>
        </p:nvSpPr>
        <p:spPr/>
        <p:txBody>
          <a:bodyPr/>
          <a:lstStyle/>
          <a:p>
            <a:fld id="{84722C1A-5AC1-496A-998C-4DAE4273BBFC}" type="datetimeFigureOut">
              <a:rPr lang="de-DE" smtClean="0"/>
              <a:t>24.03.2024</a:t>
            </a:fld>
            <a:endParaRPr lang="de-DE"/>
          </a:p>
        </p:txBody>
      </p:sp>
      <p:sp>
        <p:nvSpPr>
          <p:cNvPr id="6" name="Fußzeilenplatzhalter 5">
            <a:extLst>
              <a:ext uri="{FF2B5EF4-FFF2-40B4-BE49-F238E27FC236}">
                <a16:creationId xmlns:a16="http://schemas.microsoft.com/office/drawing/2014/main" id="{ADC108BF-1800-554E-5917-4ED3A4483DD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5465D03-B7DB-64E0-C057-4B345784E52E}"/>
              </a:ext>
            </a:extLst>
          </p:cNvPr>
          <p:cNvSpPr>
            <a:spLocks noGrp="1"/>
          </p:cNvSpPr>
          <p:nvPr>
            <p:ph type="sldNum" sz="quarter" idx="12"/>
          </p:nvPr>
        </p:nvSpPr>
        <p:spPr/>
        <p:txBody>
          <a:bodyPr/>
          <a:lstStyle/>
          <a:p>
            <a:fld id="{F11FDEA4-871A-40F5-81E1-70CC8C7836C0}" type="slidenum">
              <a:rPr lang="de-DE" smtClean="0"/>
              <a:t>‹Nr.›</a:t>
            </a:fld>
            <a:endParaRPr lang="de-DE"/>
          </a:p>
        </p:txBody>
      </p:sp>
    </p:spTree>
    <p:extLst>
      <p:ext uri="{BB962C8B-B14F-4D97-AF65-F5344CB8AC3E}">
        <p14:creationId xmlns:p14="http://schemas.microsoft.com/office/powerpoint/2010/main" val="96570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7E6FEE-EF47-CA06-BDCE-4C428530A6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CFD4FBB-4077-88B0-2DB0-F7E84FB29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BA7EC3-A91D-F084-4A03-847EDF843F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722C1A-5AC1-496A-998C-4DAE4273BBFC}" type="datetimeFigureOut">
              <a:rPr lang="de-DE" smtClean="0"/>
              <a:t>24.03.2024</a:t>
            </a:fld>
            <a:endParaRPr lang="de-DE"/>
          </a:p>
        </p:txBody>
      </p:sp>
      <p:sp>
        <p:nvSpPr>
          <p:cNvPr id="5" name="Fußzeilenplatzhalter 4">
            <a:extLst>
              <a:ext uri="{FF2B5EF4-FFF2-40B4-BE49-F238E27FC236}">
                <a16:creationId xmlns:a16="http://schemas.microsoft.com/office/drawing/2014/main" id="{CE39E5D3-8331-2D4C-ED52-4E40BD0FD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EAED4D72-67C5-454E-95CE-311EB41818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1FDEA4-871A-40F5-81E1-70CC8C7836C0}" type="slidenum">
              <a:rPr lang="de-DE" smtClean="0"/>
              <a:t>‹Nr.›</a:t>
            </a:fld>
            <a:endParaRPr lang="de-DE"/>
          </a:p>
        </p:txBody>
      </p:sp>
    </p:spTree>
    <p:extLst>
      <p:ext uri="{BB962C8B-B14F-4D97-AF65-F5344CB8AC3E}">
        <p14:creationId xmlns:p14="http://schemas.microsoft.com/office/powerpoint/2010/main" val="2559242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90D90AB2-8AB4-AE64-742E-71116AE667F3}"/>
              </a:ext>
            </a:extLst>
          </p:cNvPr>
          <p:cNvSpPr>
            <a:spLocks noGrp="1"/>
          </p:cNvSpPr>
          <p:nvPr>
            <p:ph type="ctrTitle"/>
          </p:nvPr>
        </p:nvSpPr>
        <p:spPr>
          <a:xfrm>
            <a:off x="1301261" y="590062"/>
            <a:ext cx="5409655" cy="2838938"/>
          </a:xfrm>
        </p:spPr>
        <p:txBody>
          <a:bodyPr>
            <a:normAutofit/>
          </a:bodyPr>
          <a:lstStyle/>
          <a:p>
            <a:pPr algn="l"/>
            <a:r>
              <a:rPr lang="de-DE" sz="5600">
                <a:solidFill>
                  <a:srgbClr val="FFFFFF"/>
                </a:solidFill>
              </a:rPr>
              <a:t>SILLM – Final Project</a:t>
            </a:r>
          </a:p>
        </p:txBody>
      </p:sp>
      <p:sp>
        <p:nvSpPr>
          <p:cNvPr id="3" name="Untertitel 2">
            <a:extLst>
              <a:ext uri="{FF2B5EF4-FFF2-40B4-BE49-F238E27FC236}">
                <a16:creationId xmlns:a16="http://schemas.microsoft.com/office/drawing/2014/main" id="{7D70ECA8-5EE9-C0F3-5CAB-584E2EAD4E92}"/>
              </a:ext>
            </a:extLst>
          </p:cNvPr>
          <p:cNvSpPr>
            <a:spLocks noGrp="1"/>
          </p:cNvSpPr>
          <p:nvPr>
            <p:ph type="subTitle" idx="1"/>
          </p:nvPr>
        </p:nvSpPr>
        <p:spPr>
          <a:xfrm>
            <a:off x="5047862" y="3974417"/>
            <a:ext cx="5682832" cy="1922317"/>
          </a:xfrm>
        </p:spPr>
        <p:txBody>
          <a:bodyPr>
            <a:normAutofit fontScale="77500" lnSpcReduction="20000"/>
          </a:bodyPr>
          <a:lstStyle/>
          <a:p>
            <a:pPr algn="r"/>
            <a:endParaRPr lang="de-DE" sz="2000" dirty="0">
              <a:solidFill>
                <a:srgbClr val="FFFFFF"/>
              </a:solidFill>
            </a:endParaRPr>
          </a:p>
          <a:p>
            <a:pPr algn="r"/>
            <a:r>
              <a:rPr lang="de-DE" sz="4500" b="1" dirty="0" err="1">
                <a:solidFill>
                  <a:srgbClr val="FFFFFF"/>
                </a:solidFill>
              </a:rPr>
              <a:t>Comparing</a:t>
            </a:r>
            <a:r>
              <a:rPr lang="de-DE" sz="4500" b="1" dirty="0">
                <a:solidFill>
                  <a:srgbClr val="FFFFFF"/>
                </a:solidFill>
              </a:rPr>
              <a:t> different </a:t>
            </a:r>
            <a:r>
              <a:rPr lang="de-DE" sz="4500" b="1" dirty="0" err="1">
                <a:solidFill>
                  <a:srgbClr val="FFFFFF"/>
                </a:solidFill>
              </a:rPr>
              <a:t>prompting</a:t>
            </a:r>
            <a:r>
              <a:rPr lang="de-DE" sz="4500" b="1" dirty="0">
                <a:solidFill>
                  <a:srgbClr val="FFFFFF"/>
                </a:solidFill>
              </a:rPr>
              <a:t> </a:t>
            </a:r>
            <a:r>
              <a:rPr lang="de-DE" sz="4500" b="1" dirty="0" err="1">
                <a:solidFill>
                  <a:srgbClr val="FFFFFF"/>
                </a:solidFill>
              </a:rPr>
              <a:t>techniques</a:t>
            </a:r>
            <a:r>
              <a:rPr lang="de-DE" sz="4500" b="1" dirty="0">
                <a:solidFill>
                  <a:srgbClr val="FFFFFF"/>
                </a:solidFill>
              </a:rPr>
              <a:t> on different </a:t>
            </a:r>
            <a:r>
              <a:rPr lang="de-DE" sz="4500" b="1" dirty="0" err="1">
                <a:solidFill>
                  <a:srgbClr val="FFFFFF"/>
                </a:solidFill>
              </a:rPr>
              <a:t>topics</a:t>
            </a:r>
            <a:endParaRPr lang="de-DE" sz="4500" b="1" dirty="0">
              <a:solidFill>
                <a:srgbClr val="FFFFFF"/>
              </a:solidFill>
            </a:endParaRPr>
          </a:p>
          <a:p>
            <a:pPr algn="r"/>
            <a:r>
              <a:rPr lang="de-DE" sz="2900" dirty="0">
                <a:solidFill>
                  <a:srgbClr val="FFFFFF"/>
                </a:solidFill>
              </a:rPr>
              <a:t>Claire Jordan, Sharon Bures, Elena Solar</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11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3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7C1422E-BEE2-FDF0-80BB-120CE3358A9A}"/>
              </a:ext>
            </a:extLst>
          </p:cNvPr>
          <p:cNvSpPr>
            <a:spLocks noGrp="1"/>
          </p:cNvSpPr>
          <p:nvPr>
            <p:ph type="title"/>
          </p:nvPr>
        </p:nvSpPr>
        <p:spPr>
          <a:xfrm>
            <a:off x="1245072" y="1289765"/>
            <a:ext cx="3651101" cy="4270963"/>
          </a:xfrm>
        </p:spPr>
        <p:txBody>
          <a:bodyPr anchor="ctr">
            <a:normAutofit/>
          </a:bodyPr>
          <a:lstStyle/>
          <a:p>
            <a:pPr algn="ctr"/>
            <a:r>
              <a:rPr lang="de-DE" sz="5600" b="1" dirty="0">
                <a:solidFill>
                  <a:srgbClr val="FFFFFF"/>
                </a:solidFill>
              </a:rPr>
              <a:t>Summary of Coding Part	</a:t>
            </a:r>
          </a:p>
        </p:txBody>
      </p:sp>
      <p:sp>
        <p:nvSpPr>
          <p:cNvPr id="4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5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5" name="Inhaltsplatzhalter 2">
            <a:extLst>
              <a:ext uri="{FF2B5EF4-FFF2-40B4-BE49-F238E27FC236}">
                <a16:creationId xmlns:a16="http://schemas.microsoft.com/office/drawing/2014/main" id="{46BF146A-CD98-5DF0-E1FE-BB213CDDF2B1}"/>
              </a:ext>
            </a:extLst>
          </p:cNvPr>
          <p:cNvSpPr>
            <a:spLocks noGrp="1"/>
          </p:cNvSpPr>
          <p:nvPr>
            <p:ph idx="1"/>
          </p:nvPr>
        </p:nvSpPr>
        <p:spPr>
          <a:xfrm>
            <a:off x="6297233" y="518400"/>
            <a:ext cx="4771607" cy="5837949"/>
          </a:xfrm>
        </p:spPr>
        <p:txBody>
          <a:bodyPr anchor="ctr">
            <a:normAutofit/>
          </a:bodyPr>
          <a:lstStyle/>
          <a:p>
            <a:r>
              <a:rPr lang="de-DE" sz="2000">
                <a:solidFill>
                  <a:schemeClr val="tx1">
                    <a:alpha val="80000"/>
                  </a:schemeClr>
                </a:solidFill>
              </a:rPr>
              <a:t>No clear result of effectiveness of switching technique </a:t>
            </a:r>
          </a:p>
          <a:p>
            <a:endParaRPr lang="de-DE" sz="2000">
              <a:solidFill>
                <a:schemeClr val="tx1">
                  <a:alpha val="80000"/>
                </a:schemeClr>
              </a:solidFill>
            </a:endParaRPr>
          </a:p>
          <a:p>
            <a:r>
              <a:rPr lang="de-DE" sz="2000">
                <a:solidFill>
                  <a:schemeClr val="tx1">
                    <a:alpha val="80000"/>
                  </a:schemeClr>
                </a:solidFill>
              </a:rPr>
              <a:t>Minimal effect of position</a:t>
            </a:r>
          </a:p>
          <a:p>
            <a:endParaRPr lang="de-DE" sz="2000">
              <a:solidFill>
                <a:schemeClr val="tx1">
                  <a:alpha val="80000"/>
                </a:schemeClr>
              </a:solidFill>
            </a:endParaRPr>
          </a:p>
          <a:p>
            <a:r>
              <a:rPr lang="de-DE" sz="2000">
                <a:solidFill>
                  <a:schemeClr val="tx1">
                    <a:alpha val="80000"/>
                  </a:schemeClr>
                </a:solidFill>
              </a:rPr>
              <a:t>Further inspection of code needed</a:t>
            </a:r>
          </a:p>
          <a:p>
            <a:endParaRPr lang="de-DE" sz="2000">
              <a:solidFill>
                <a:schemeClr val="tx1">
                  <a:alpha val="80000"/>
                </a:schemeClr>
              </a:solidFill>
            </a:endParaRPr>
          </a:p>
          <a:p>
            <a:r>
              <a:rPr lang="de-DE" sz="2000">
                <a:solidFill>
                  <a:schemeClr val="tx1">
                    <a:alpha val="80000"/>
                  </a:schemeClr>
                </a:solidFill>
              </a:rPr>
              <a:t>Choosing problems closer ot the LLMs coding limits</a:t>
            </a:r>
          </a:p>
          <a:p>
            <a:endParaRPr lang="de-DE" sz="2000">
              <a:solidFill>
                <a:schemeClr val="tx1">
                  <a:alpha val="80000"/>
                </a:schemeClr>
              </a:solidFill>
            </a:endParaRPr>
          </a:p>
          <a:p>
            <a:endParaRPr lang="en-US" sz="2000">
              <a:solidFill>
                <a:schemeClr val="tx1">
                  <a:alpha val="80000"/>
                </a:schemeClr>
              </a:solidFill>
            </a:endParaRPr>
          </a:p>
        </p:txBody>
      </p:sp>
      <p:sp>
        <p:nvSpPr>
          <p:cNvPr id="4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6" name="Straight Connector 4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3" name="Titel 1">
            <a:extLst>
              <a:ext uri="{FF2B5EF4-FFF2-40B4-BE49-F238E27FC236}">
                <a16:creationId xmlns:a16="http://schemas.microsoft.com/office/drawing/2014/main" id="{304E8CB3-8EE7-6CBE-F21F-26F41B5BA209}"/>
              </a:ext>
            </a:extLst>
          </p:cNvPr>
          <p:cNvSpPr txBox="1">
            <a:spLocks/>
          </p:cNvSpPr>
          <p:nvPr/>
        </p:nvSpPr>
        <p:spPr>
          <a:xfrm>
            <a:off x="6803409" y="762001"/>
            <a:ext cx="4156512" cy="1708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p>
        </p:txBody>
      </p:sp>
    </p:spTree>
    <p:extLst>
      <p:ext uri="{BB962C8B-B14F-4D97-AF65-F5344CB8AC3E}">
        <p14:creationId xmlns:p14="http://schemas.microsoft.com/office/powerpoint/2010/main" val="335496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DE84E214-7789-D1D1-0B8D-DA98EEF233FA}"/>
              </a:ext>
            </a:extLst>
          </p:cNvPr>
          <p:cNvSpPr>
            <a:spLocks noGrp="1"/>
          </p:cNvSpPr>
          <p:nvPr>
            <p:ph type="title"/>
          </p:nvPr>
        </p:nvSpPr>
        <p:spPr>
          <a:xfrm>
            <a:off x="242910" y="1598246"/>
            <a:ext cx="4626709" cy="5122985"/>
          </a:xfrm>
        </p:spPr>
        <p:txBody>
          <a:bodyPr vert="horz" lIns="91440" tIns="45720" rIns="91440" bIns="45720" rtlCol="0" anchor="t">
            <a:normAutofit/>
          </a:bodyPr>
          <a:lstStyle/>
          <a:p>
            <a:pPr algn="r"/>
            <a:r>
              <a:rPr lang="en-US" sz="8000" kern="1200" dirty="0">
                <a:solidFill>
                  <a:srgbClr val="FFFFFF"/>
                </a:solidFill>
                <a:latin typeface="+mj-lt"/>
                <a:ea typeface="+mj-ea"/>
                <a:cs typeface="+mj-cs"/>
              </a:rPr>
              <a:t>Thanks for your attention</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36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782054AD-BD6A-9F49-5729-805B3347268C}"/>
              </a:ext>
            </a:extLst>
          </p:cNvPr>
          <p:cNvSpPr>
            <a:spLocks noGrp="1"/>
          </p:cNvSpPr>
          <p:nvPr>
            <p:ph type="title"/>
          </p:nvPr>
        </p:nvSpPr>
        <p:spPr>
          <a:xfrm>
            <a:off x="1188069" y="381935"/>
            <a:ext cx="4008583" cy="5974414"/>
          </a:xfrm>
        </p:spPr>
        <p:txBody>
          <a:bodyPr anchor="ctr">
            <a:normAutofit/>
          </a:bodyPr>
          <a:lstStyle/>
          <a:p>
            <a:r>
              <a:rPr lang="de-DE" sz="6000" b="1" dirty="0">
                <a:solidFill>
                  <a:srgbClr val="FFFFFF"/>
                </a:solidFill>
              </a:rPr>
              <a:t>Coding </a:t>
            </a:r>
            <a:r>
              <a:rPr lang="de-DE" sz="6000" b="1" dirty="0" err="1">
                <a:solidFill>
                  <a:srgbClr val="FFFFFF"/>
                </a:solidFill>
              </a:rPr>
              <a:t>problems</a:t>
            </a:r>
            <a:endParaRPr lang="de-DE" sz="5600" b="1" dirty="0">
              <a:solidFill>
                <a:srgbClr val="FFFFFF"/>
              </a:solidFill>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graphicFrame>
        <p:nvGraphicFramePr>
          <p:cNvPr id="19" name="Inhaltsplatzhalter 2">
            <a:extLst>
              <a:ext uri="{FF2B5EF4-FFF2-40B4-BE49-F238E27FC236}">
                <a16:creationId xmlns:a16="http://schemas.microsoft.com/office/drawing/2014/main" id="{99785808-CF6F-2B17-707C-02696674A378}"/>
              </a:ext>
            </a:extLst>
          </p:cNvPr>
          <p:cNvGraphicFramePr>
            <a:graphicFrameLocks noGrp="1"/>
          </p:cNvGraphicFramePr>
          <p:nvPr>
            <p:ph idx="1"/>
            <p:extLst>
              <p:ext uri="{D42A27DB-BD31-4B8C-83A1-F6EECF244321}">
                <p14:modId xmlns:p14="http://schemas.microsoft.com/office/powerpoint/2010/main" val="1350002565"/>
              </p:ext>
            </p:extLst>
          </p:nvPr>
        </p:nvGraphicFramePr>
        <p:xfrm>
          <a:off x="6297233" y="518400"/>
          <a:ext cx="4771607" cy="5837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71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37C1422E-BEE2-FDF0-80BB-120CE3358A9A}"/>
              </a:ext>
            </a:extLst>
          </p:cNvPr>
          <p:cNvSpPr>
            <a:spLocks noGrp="1"/>
          </p:cNvSpPr>
          <p:nvPr>
            <p:ph type="title"/>
          </p:nvPr>
        </p:nvSpPr>
        <p:spPr>
          <a:xfrm>
            <a:off x="1188069" y="381935"/>
            <a:ext cx="4008583" cy="5974414"/>
          </a:xfrm>
        </p:spPr>
        <p:txBody>
          <a:bodyPr anchor="ctr">
            <a:normAutofit/>
          </a:bodyPr>
          <a:lstStyle/>
          <a:p>
            <a:r>
              <a:rPr lang="de-DE" sz="6200" b="1" dirty="0">
                <a:solidFill>
                  <a:srgbClr val="FFFFFF"/>
                </a:solidFill>
              </a:rPr>
              <a:t>Coding </a:t>
            </a:r>
            <a:r>
              <a:rPr lang="de-DE" sz="6200" b="1" dirty="0" err="1">
                <a:solidFill>
                  <a:srgbClr val="FFFFFF"/>
                </a:solidFill>
              </a:rPr>
              <a:t>problems</a:t>
            </a:r>
            <a:endParaRPr lang="de-DE" sz="6200" b="1" dirty="0">
              <a:solidFill>
                <a:srgbClr val="FFFFFF"/>
              </a:solidFill>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graphicFrame>
        <p:nvGraphicFramePr>
          <p:cNvPr id="19" name="Inhaltsplatzhalter 2">
            <a:extLst>
              <a:ext uri="{FF2B5EF4-FFF2-40B4-BE49-F238E27FC236}">
                <a16:creationId xmlns:a16="http://schemas.microsoft.com/office/drawing/2014/main" id="{EEF1C114-7717-C34D-1BE3-3A8C52F88578}"/>
              </a:ext>
            </a:extLst>
          </p:cNvPr>
          <p:cNvGraphicFramePr>
            <a:graphicFrameLocks noGrp="1"/>
          </p:cNvGraphicFramePr>
          <p:nvPr>
            <p:ph idx="1"/>
            <p:extLst>
              <p:ext uri="{D42A27DB-BD31-4B8C-83A1-F6EECF244321}">
                <p14:modId xmlns:p14="http://schemas.microsoft.com/office/powerpoint/2010/main" val="1932028101"/>
              </p:ext>
            </p:extLst>
          </p:nvPr>
        </p:nvGraphicFramePr>
        <p:xfrm>
          <a:off x="6297233" y="518400"/>
          <a:ext cx="4771607" cy="5837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43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37C1422E-BEE2-FDF0-80BB-120CE3358A9A}"/>
              </a:ext>
            </a:extLst>
          </p:cNvPr>
          <p:cNvSpPr>
            <a:spLocks noGrp="1"/>
          </p:cNvSpPr>
          <p:nvPr>
            <p:ph type="title"/>
          </p:nvPr>
        </p:nvSpPr>
        <p:spPr>
          <a:xfrm>
            <a:off x="1188069" y="381935"/>
            <a:ext cx="4008583" cy="5974414"/>
          </a:xfrm>
        </p:spPr>
        <p:txBody>
          <a:bodyPr anchor="ctr">
            <a:normAutofit/>
          </a:bodyPr>
          <a:lstStyle/>
          <a:p>
            <a:r>
              <a:rPr lang="de-DE" sz="6800" b="1" dirty="0">
                <a:solidFill>
                  <a:srgbClr val="FFFFFF"/>
                </a:solidFill>
              </a:rPr>
              <a:t>Prompt </a:t>
            </a:r>
            <a:r>
              <a:rPr lang="de-DE" sz="6800" b="1" dirty="0" err="1">
                <a:solidFill>
                  <a:srgbClr val="FFFFFF"/>
                </a:solidFill>
              </a:rPr>
              <a:t>Variations</a:t>
            </a:r>
            <a:endParaRPr lang="de-DE" sz="6800" b="1" dirty="0">
              <a:solidFill>
                <a:srgbClr val="FFFFFF"/>
              </a:solidFill>
            </a:endParaRPr>
          </a:p>
        </p:txBody>
      </p:sp>
      <p:grpSp>
        <p:nvGrpSpPr>
          <p:cNvPr id="26" name="Group 25">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cxnSp>
        <p:nvCxnSpPr>
          <p:cNvPr id="31" name="Straight Connector 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 name="Inhaltsplatzhalter 2">
            <a:extLst>
              <a:ext uri="{FF2B5EF4-FFF2-40B4-BE49-F238E27FC236}">
                <a16:creationId xmlns:a16="http://schemas.microsoft.com/office/drawing/2014/main" id="{03A7F5D7-F97C-195B-BD45-404BDD8DD7A3}"/>
              </a:ext>
            </a:extLst>
          </p:cNvPr>
          <p:cNvGraphicFramePr>
            <a:graphicFrameLocks/>
          </p:cNvGraphicFramePr>
          <p:nvPr>
            <p:extLst>
              <p:ext uri="{D42A27DB-BD31-4B8C-83A1-F6EECF244321}">
                <p14:modId xmlns:p14="http://schemas.microsoft.com/office/powerpoint/2010/main" val="1732638520"/>
              </p:ext>
            </p:extLst>
          </p:nvPr>
        </p:nvGraphicFramePr>
        <p:xfrm>
          <a:off x="6449633" y="670800"/>
          <a:ext cx="4771607" cy="5837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0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37C1422E-BEE2-FDF0-80BB-120CE3358A9A}"/>
              </a:ext>
            </a:extLst>
          </p:cNvPr>
          <p:cNvSpPr>
            <a:spLocks noGrp="1"/>
          </p:cNvSpPr>
          <p:nvPr>
            <p:ph type="title"/>
          </p:nvPr>
        </p:nvSpPr>
        <p:spPr>
          <a:xfrm>
            <a:off x="1188069" y="381935"/>
            <a:ext cx="4008583" cy="5974414"/>
          </a:xfrm>
        </p:spPr>
        <p:txBody>
          <a:bodyPr anchor="ctr">
            <a:normAutofit/>
          </a:bodyPr>
          <a:lstStyle/>
          <a:p>
            <a:r>
              <a:rPr lang="de-DE" sz="6800" b="1" dirty="0">
                <a:solidFill>
                  <a:srgbClr val="FFFFFF"/>
                </a:solidFill>
              </a:rPr>
              <a:t>Models</a:t>
            </a:r>
          </a:p>
        </p:txBody>
      </p:sp>
      <p:grpSp>
        <p:nvGrpSpPr>
          <p:cNvPr id="26" name="Group 25">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cxnSp>
        <p:nvCxnSpPr>
          <p:cNvPr id="31" name="Straight Connector 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 name="Inhaltsplatzhalter 2">
            <a:extLst>
              <a:ext uri="{FF2B5EF4-FFF2-40B4-BE49-F238E27FC236}">
                <a16:creationId xmlns:a16="http://schemas.microsoft.com/office/drawing/2014/main" id="{03A7F5D7-F97C-195B-BD45-404BDD8DD7A3}"/>
              </a:ext>
            </a:extLst>
          </p:cNvPr>
          <p:cNvGraphicFramePr>
            <a:graphicFrameLocks/>
          </p:cNvGraphicFramePr>
          <p:nvPr/>
        </p:nvGraphicFramePr>
        <p:xfrm>
          <a:off x="6449633" y="670800"/>
          <a:ext cx="4771607" cy="5837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2313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fik 13">
            <a:extLst>
              <a:ext uri="{FF2B5EF4-FFF2-40B4-BE49-F238E27FC236}">
                <a16:creationId xmlns:a16="http://schemas.microsoft.com/office/drawing/2014/main" id="{B8843AAC-7265-64B7-477F-EE51B502ABD2}"/>
              </a:ext>
            </a:extLst>
          </p:cNvPr>
          <p:cNvPicPr>
            <a:picLocks noChangeAspect="1"/>
          </p:cNvPicPr>
          <p:nvPr/>
        </p:nvPicPr>
        <p:blipFill>
          <a:blip r:embed="rId2"/>
          <a:stretch>
            <a:fillRect/>
          </a:stretch>
        </p:blipFill>
        <p:spPr>
          <a:xfrm rot="10800000">
            <a:off x="-41927" y="5248275"/>
            <a:ext cx="12272804" cy="4932855"/>
          </a:xfrm>
          <a:prstGeom prst="rect">
            <a:avLst/>
          </a:prstGeom>
        </p:spPr>
      </p:pic>
      <p:sp>
        <p:nvSpPr>
          <p:cNvPr id="11" name="Titel 1">
            <a:extLst>
              <a:ext uri="{FF2B5EF4-FFF2-40B4-BE49-F238E27FC236}">
                <a16:creationId xmlns:a16="http://schemas.microsoft.com/office/drawing/2014/main" id="{C694B8F4-8782-70B0-34C7-20E3EF171BE3}"/>
              </a:ext>
            </a:extLst>
          </p:cNvPr>
          <p:cNvSpPr txBox="1">
            <a:spLocks/>
          </p:cNvSpPr>
          <p:nvPr/>
        </p:nvSpPr>
        <p:spPr>
          <a:xfrm>
            <a:off x="838200" y="5358141"/>
            <a:ext cx="10515600" cy="942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bg1"/>
                </a:solidFill>
                <a:latin typeface="+mj-lt"/>
                <a:ea typeface="+mj-ea"/>
                <a:cs typeface="+mj-cs"/>
              </a:rPr>
              <a:t>Mistral</a:t>
            </a:r>
          </a:p>
        </p:txBody>
      </p:sp>
      <p:pic>
        <p:nvPicPr>
          <p:cNvPr id="5" name="Inhaltsplatzhalter 4">
            <a:extLst>
              <a:ext uri="{FF2B5EF4-FFF2-40B4-BE49-F238E27FC236}">
                <a16:creationId xmlns:a16="http://schemas.microsoft.com/office/drawing/2014/main" id="{0855ABD2-A2E0-AD68-93CD-9FEED739F6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690794"/>
            <a:ext cx="10905066" cy="4362026"/>
          </a:xfrm>
          <a:prstGeom prst="rect">
            <a:avLst/>
          </a:prstGeom>
        </p:spPr>
      </p:pic>
    </p:spTree>
    <p:extLst>
      <p:ext uri="{BB962C8B-B14F-4D97-AF65-F5344CB8AC3E}">
        <p14:creationId xmlns:p14="http://schemas.microsoft.com/office/powerpoint/2010/main" val="1614884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3">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fik 8">
            <a:extLst>
              <a:ext uri="{FF2B5EF4-FFF2-40B4-BE49-F238E27FC236}">
                <a16:creationId xmlns:a16="http://schemas.microsoft.com/office/drawing/2014/main" id="{5CBCE42B-CA7E-A582-2A8E-883FA0875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967" y="2768275"/>
            <a:ext cx="9371013" cy="2282825"/>
          </a:xfrm>
          <a:prstGeom prst="rect">
            <a:avLst/>
          </a:prstGeom>
        </p:spPr>
      </p:pic>
      <p:pic>
        <p:nvPicPr>
          <p:cNvPr id="7" name="Inhaltsplatzhalter 6" descr="Ein Bild, das Screenshot, Text, Reihe, Diagramm enthält.&#10;&#10;Automatisch generierte Beschreibung">
            <a:extLst>
              <a:ext uri="{FF2B5EF4-FFF2-40B4-BE49-F238E27FC236}">
                <a16:creationId xmlns:a16="http://schemas.microsoft.com/office/drawing/2014/main" id="{5924ECC1-B59F-DE68-481E-61CE91CAF4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8967" y="288275"/>
            <a:ext cx="9371013" cy="2282825"/>
          </a:xfrm>
        </p:spPr>
      </p:pic>
      <p:pic>
        <p:nvPicPr>
          <p:cNvPr id="10" name="Grafik 9">
            <a:extLst>
              <a:ext uri="{FF2B5EF4-FFF2-40B4-BE49-F238E27FC236}">
                <a16:creationId xmlns:a16="http://schemas.microsoft.com/office/drawing/2014/main" id="{1EF21BC6-1B7A-6B2F-2CB0-218A49DD7DE6}"/>
              </a:ext>
            </a:extLst>
          </p:cNvPr>
          <p:cNvPicPr>
            <a:picLocks noChangeAspect="1"/>
          </p:cNvPicPr>
          <p:nvPr/>
        </p:nvPicPr>
        <p:blipFill>
          <a:blip r:embed="rId4"/>
          <a:stretch>
            <a:fillRect/>
          </a:stretch>
        </p:blipFill>
        <p:spPr>
          <a:xfrm rot="10800000">
            <a:off x="-41927" y="5248275"/>
            <a:ext cx="12272804" cy="4932855"/>
          </a:xfrm>
          <a:prstGeom prst="rect">
            <a:avLst/>
          </a:prstGeom>
        </p:spPr>
      </p:pic>
      <p:sp>
        <p:nvSpPr>
          <p:cNvPr id="2" name="Titel 1">
            <a:extLst>
              <a:ext uri="{FF2B5EF4-FFF2-40B4-BE49-F238E27FC236}">
                <a16:creationId xmlns:a16="http://schemas.microsoft.com/office/drawing/2014/main" id="{A5763519-37E8-E64D-3FA5-6E399A615E71}"/>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5200" kern="1200" dirty="0">
                <a:solidFill>
                  <a:schemeClr val="bg1"/>
                </a:solidFill>
                <a:latin typeface="+mj-lt"/>
                <a:ea typeface="+mj-ea"/>
                <a:cs typeface="+mj-cs"/>
              </a:rPr>
              <a:t>GPT 3.5 and GPT 4</a:t>
            </a:r>
          </a:p>
        </p:txBody>
      </p:sp>
    </p:spTree>
    <p:extLst>
      <p:ext uri="{BB962C8B-B14F-4D97-AF65-F5344CB8AC3E}">
        <p14:creationId xmlns:p14="http://schemas.microsoft.com/office/powerpoint/2010/main" val="3929643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3">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fik 9">
            <a:extLst>
              <a:ext uri="{FF2B5EF4-FFF2-40B4-BE49-F238E27FC236}">
                <a16:creationId xmlns:a16="http://schemas.microsoft.com/office/drawing/2014/main" id="{1EF21BC6-1B7A-6B2F-2CB0-218A49DD7DE6}"/>
              </a:ext>
            </a:extLst>
          </p:cNvPr>
          <p:cNvPicPr>
            <a:picLocks noChangeAspect="1"/>
          </p:cNvPicPr>
          <p:nvPr/>
        </p:nvPicPr>
        <p:blipFill>
          <a:blip r:embed="rId2"/>
          <a:stretch>
            <a:fillRect/>
          </a:stretch>
        </p:blipFill>
        <p:spPr>
          <a:xfrm rot="10800000">
            <a:off x="-41927" y="5248275"/>
            <a:ext cx="12272804" cy="4932855"/>
          </a:xfrm>
          <a:prstGeom prst="rect">
            <a:avLst/>
          </a:prstGeom>
        </p:spPr>
      </p:pic>
      <p:sp>
        <p:nvSpPr>
          <p:cNvPr id="2" name="Titel 1">
            <a:extLst>
              <a:ext uri="{FF2B5EF4-FFF2-40B4-BE49-F238E27FC236}">
                <a16:creationId xmlns:a16="http://schemas.microsoft.com/office/drawing/2014/main" id="{A5763519-37E8-E64D-3FA5-6E399A615E71}"/>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de-DE" sz="5200" dirty="0" err="1">
                <a:solidFill>
                  <a:schemeClr val="bg1"/>
                </a:solidFill>
              </a:rPr>
              <a:t>Effects</a:t>
            </a:r>
            <a:r>
              <a:rPr lang="de-DE" sz="5200" dirty="0">
                <a:solidFill>
                  <a:schemeClr val="bg1"/>
                </a:solidFill>
              </a:rPr>
              <a:t> of Position of </a:t>
            </a:r>
            <a:r>
              <a:rPr lang="de-DE" sz="5200" dirty="0" err="1">
                <a:solidFill>
                  <a:schemeClr val="bg1"/>
                </a:solidFill>
              </a:rPr>
              <a:t>Instructions</a:t>
            </a:r>
            <a:endParaRPr lang="en-US" sz="5200" kern="1200" dirty="0">
              <a:solidFill>
                <a:schemeClr val="bg1"/>
              </a:solidFill>
              <a:latin typeface="+mj-lt"/>
              <a:ea typeface="+mj-ea"/>
              <a:cs typeface="+mj-cs"/>
            </a:endParaRPr>
          </a:p>
        </p:txBody>
      </p:sp>
      <p:pic>
        <p:nvPicPr>
          <p:cNvPr id="13" name="Inhaltsplatzhalter 12" descr="Ein Bild, das Text, Screenshot, Diagramm, parallel enthält.&#10;&#10;Automatisch generierte Beschreibung">
            <a:extLst>
              <a:ext uri="{FF2B5EF4-FFF2-40B4-BE49-F238E27FC236}">
                <a16:creationId xmlns:a16="http://schemas.microsoft.com/office/drawing/2014/main" id="{97FFF713-4AAB-F623-2A70-D9A13C1782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4519" y="286524"/>
            <a:ext cx="7922961" cy="4677459"/>
          </a:xfrm>
        </p:spPr>
      </p:pic>
    </p:spTree>
    <p:extLst>
      <p:ext uri="{BB962C8B-B14F-4D97-AF65-F5344CB8AC3E}">
        <p14:creationId xmlns:p14="http://schemas.microsoft.com/office/powerpoint/2010/main" val="273771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3">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fik 9">
            <a:extLst>
              <a:ext uri="{FF2B5EF4-FFF2-40B4-BE49-F238E27FC236}">
                <a16:creationId xmlns:a16="http://schemas.microsoft.com/office/drawing/2014/main" id="{1EF21BC6-1B7A-6B2F-2CB0-218A49DD7DE6}"/>
              </a:ext>
            </a:extLst>
          </p:cNvPr>
          <p:cNvPicPr>
            <a:picLocks noChangeAspect="1"/>
          </p:cNvPicPr>
          <p:nvPr/>
        </p:nvPicPr>
        <p:blipFill>
          <a:blip r:embed="rId2"/>
          <a:stretch>
            <a:fillRect/>
          </a:stretch>
        </p:blipFill>
        <p:spPr>
          <a:xfrm rot="10800000">
            <a:off x="-41927" y="5248275"/>
            <a:ext cx="12272804" cy="4932855"/>
          </a:xfrm>
          <a:prstGeom prst="rect">
            <a:avLst/>
          </a:prstGeom>
        </p:spPr>
      </p:pic>
      <p:sp>
        <p:nvSpPr>
          <p:cNvPr id="2" name="Titel 1">
            <a:extLst>
              <a:ext uri="{FF2B5EF4-FFF2-40B4-BE49-F238E27FC236}">
                <a16:creationId xmlns:a16="http://schemas.microsoft.com/office/drawing/2014/main" id="{A5763519-37E8-E64D-3FA5-6E399A615E71}"/>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de-DE" sz="5200" dirty="0">
                <a:solidFill>
                  <a:schemeClr val="bg1"/>
                </a:solidFill>
              </a:rPr>
              <a:t>Models </a:t>
            </a:r>
            <a:r>
              <a:rPr lang="de-DE" sz="5200" dirty="0" err="1">
                <a:solidFill>
                  <a:schemeClr val="bg1"/>
                </a:solidFill>
              </a:rPr>
              <a:t>references</a:t>
            </a:r>
            <a:r>
              <a:rPr lang="de-DE" sz="5200" dirty="0">
                <a:solidFill>
                  <a:schemeClr val="bg1"/>
                </a:solidFill>
              </a:rPr>
              <a:t> to </a:t>
            </a:r>
            <a:r>
              <a:rPr lang="de-DE" sz="5200" dirty="0" err="1">
                <a:solidFill>
                  <a:schemeClr val="bg1"/>
                </a:solidFill>
              </a:rPr>
              <a:t>the</a:t>
            </a:r>
            <a:r>
              <a:rPr lang="de-DE" sz="5200" dirty="0">
                <a:solidFill>
                  <a:schemeClr val="bg1"/>
                </a:solidFill>
              </a:rPr>
              <a:t> </a:t>
            </a:r>
            <a:r>
              <a:rPr lang="de-DE" sz="5200" dirty="0" err="1">
                <a:solidFill>
                  <a:schemeClr val="bg1"/>
                </a:solidFill>
              </a:rPr>
              <a:t>prompts</a:t>
            </a:r>
            <a:endParaRPr lang="en-US" sz="5200" kern="1200" dirty="0">
              <a:solidFill>
                <a:schemeClr val="bg1"/>
              </a:solidFill>
              <a:latin typeface="+mj-lt"/>
              <a:ea typeface="+mj-ea"/>
              <a:cs typeface="+mj-cs"/>
            </a:endParaRPr>
          </a:p>
        </p:txBody>
      </p:sp>
      <p:pic>
        <p:nvPicPr>
          <p:cNvPr id="7" name="Inhaltsplatzhalter 6" descr="Ein Bild, das Text, Diagramm, Reihe, parallel enthält.&#10;&#10;Automatisch generierte Beschreibung">
            <a:extLst>
              <a:ext uri="{FF2B5EF4-FFF2-40B4-BE49-F238E27FC236}">
                <a16:creationId xmlns:a16="http://schemas.microsoft.com/office/drawing/2014/main" id="{EE38094A-953F-A1E5-9B11-E242E31B82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987610"/>
            <a:ext cx="10515600" cy="3560214"/>
          </a:xfrm>
        </p:spPr>
      </p:pic>
    </p:spTree>
    <p:extLst>
      <p:ext uri="{BB962C8B-B14F-4D97-AF65-F5344CB8AC3E}">
        <p14:creationId xmlns:p14="http://schemas.microsoft.com/office/powerpoint/2010/main" val="27893536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851</Words>
  <Application>Microsoft Office PowerPoint</Application>
  <PresentationFormat>Breitbild</PresentationFormat>
  <Paragraphs>65</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Aptos</vt:lpstr>
      <vt:lpstr>Aptos Display</vt:lpstr>
      <vt:lpstr>Arial</vt:lpstr>
      <vt:lpstr>Office</vt:lpstr>
      <vt:lpstr>SILLM – Final Project</vt:lpstr>
      <vt:lpstr>Coding problems</vt:lpstr>
      <vt:lpstr>Coding problems</vt:lpstr>
      <vt:lpstr>Prompt Variations</vt:lpstr>
      <vt:lpstr>Models</vt:lpstr>
      <vt:lpstr>PowerPoint-Präsentation</vt:lpstr>
      <vt:lpstr>GPT 3.5 and GPT 4</vt:lpstr>
      <vt:lpstr>Effects of Position of Instructions</vt:lpstr>
      <vt:lpstr>Models references to the prompts</vt:lpstr>
      <vt:lpstr>Summary of Coding Part </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SILLM – Final Project</dc:title>
  <dc:creator>Elena Solar</dc:creator>
  <cp:lastModifiedBy>Claire Jordan</cp:lastModifiedBy>
  <cp:revision>3</cp:revision>
  <dcterms:created xsi:type="dcterms:W3CDTF">2024-01-24T09:54:08Z</dcterms:created>
  <dcterms:modified xsi:type="dcterms:W3CDTF">2024-03-25T10:14:50Z</dcterms:modified>
</cp:coreProperties>
</file>