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0C58-DA69-2E62-022A-290FAFBC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C652-80F8-7C36-4A93-282E2F1A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F16B-3916-1F0A-6552-FCDA87B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2116-0771-B6B2-1432-9B1E519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E1D9-4F1B-7BE6-212F-1843E2A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66B9-8F20-57F0-C095-9890A800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D092A-3C03-05B5-58CE-1B6C8DFE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0102-16B1-66C6-1E1C-EED77CBC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3E5C-59F7-375B-438C-C9C869C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638E-2A31-E495-CA15-87B17F90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72FAB-8045-5555-2707-BFAA54D3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A5053-B98E-9E8C-DDB1-5BE3AF1C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B283-123F-96D9-8718-8F54F46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BB7-56BD-5BF9-9B9D-F78DFAE9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DC10-7E74-156F-35D4-B8580DA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921-1D19-0149-0E8C-2A7CF314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5E33-B79D-DB90-3038-8FC6150B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A0F9-393A-BA00-C8CD-2228B97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BF2D-C4B9-51D0-A512-E36B5CB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ABEE-1119-621C-9E22-232B7DF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7553-AC9B-0FE4-C5AC-E3AF8788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CECA-19A2-52B3-79EC-14996C90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3C73-3E27-8CDB-8F96-B39E5C0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9CCD-6628-6933-3714-404B2F1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B03D-95A6-359A-83FD-BF38AEF2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3EF-5E80-E4E0-D6A8-D12BD32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0A51-5C79-01DC-06C2-5B935C920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B3FE-798E-4436-81C0-2F74EEF5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48FB-A87C-C76B-3A1A-209B55F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4CBE-9FB4-9364-F6CF-6F82ACA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75D7-6FA1-F7E8-8EC9-8AEA48E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47F8-79C5-C7E7-68CB-BDD2D03E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3669-F5E4-1028-F021-4127BBF3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3C17-0DC9-1129-5EF8-8E6333B9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C286-8608-B495-35A7-29383FF26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DAAE-2E20-5719-366A-F22359F2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6B7A9-9482-E978-1E65-0B7EC36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7D70-D7E5-E328-775F-9D52F1DC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053E-0018-CAA0-32B7-F524C247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362-F90F-FE17-4A62-568DA761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4201C-DBC0-8A49-1FDF-4B76D1DA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DABA4-B296-11B0-D65A-32D3C172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FE1D-CCFE-05C8-C0FC-3E35C05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9ADAC-8A18-D521-C9CF-A0B0908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AC91E-B278-C9A9-2D2F-6A294350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0F4A-6525-573F-328D-26EFE99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D3B2-BB23-6D9A-1208-C5789156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0B65-EF66-CD69-581E-0B752BF1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9C634-1E6A-B453-4AAB-293EAA93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5454-72FF-717E-0929-1B931FA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B2F4-8E4A-1AFB-F7E9-64C22C0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38EF-9040-CCB8-5F13-913B5E5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08C5-D11C-93AA-DA24-F25AE951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B2EC3-4ADF-977F-EF58-A97F7A1A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1C92-0D65-304B-E17B-664E9F34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64F7-1B50-4562-0E91-74FE7AE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D715-C4B4-C0F1-1A35-B0C12140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22663-57F6-4C2B-8FB9-BDCB9B4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8C6A-E63B-6B0E-17DD-F8213B39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2AA1-18C1-966E-50A5-F4169675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EED0-1F93-9B1D-A24A-5CBE82EAA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8319-7E55-711B-A99C-2CC30C3B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4A54-A50E-3ACA-BBE6-E54EE0BB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595225-B488-5371-EF1D-AEA810CC3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0182"/>
          </a:xfrm>
        </p:spPr>
        <p:txBody>
          <a:bodyPr>
            <a:normAutofit fontScale="90000"/>
          </a:bodyPr>
          <a:lstStyle/>
          <a:p>
            <a:r>
              <a:rPr lang="en-IN" dirty="0"/>
              <a:t>Book store using </a:t>
            </a:r>
            <a:r>
              <a:rPr lang="en-IN" dirty="0" err="1"/>
              <a:t>mern</a:t>
            </a:r>
            <a:r>
              <a:rPr lang="en-IN" dirty="0"/>
              <a:t> stack 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C2177BE-2452-2888-E468-F08CED92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3600" y="2738310"/>
            <a:ext cx="12605599" cy="2997327"/>
          </a:xfrm>
        </p:spPr>
        <p:txBody>
          <a:bodyPr>
            <a:normAutofit/>
          </a:bodyPr>
          <a:lstStyle/>
          <a:p>
            <a:r>
              <a:rPr lang="en-US" dirty="0" err="1"/>
              <a:t>Angelin</a:t>
            </a:r>
            <a:r>
              <a:rPr lang="en-US" dirty="0"/>
              <a:t> </a:t>
            </a:r>
            <a:r>
              <a:rPr lang="en-US" dirty="0" err="1"/>
              <a:t>Gifty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211521205016</a:t>
            </a:r>
            <a:endParaRPr lang="en-IN" dirty="0"/>
          </a:p>
          <a:p>
            <a:r>
              <a:rPr lang="en-US" dirty="0" err="1"/>
              <a:t>Beautrin</a:t>
            </a:r>
            <a:r>
              <a:rPr lang="en-US" dirty="0"/>
              <a:t> </a:t>
            </a:r>
            <a:r>
              <a:rPr lang="en-US" dirty="0" err="1"/>
              <a:t>Snabel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211521205023</a:t>
            </a:r>
            <a:endParaRPr lang="en-IN" dirty="0"/>
          </a:p>
          <a:p>
            <a:r>
              <a:rPr lang="en-US" dirty="0" err="1"/>
              <a:t>Deepalakshmi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211521205031</a:t>
            </a:r>
            <a:endParaRPr lang="en-IN" dirty="0"/>
          </a:p>
          <a:p>
            <a:r>
              <a:rPr lang="en-US" dirty="0" err="1"/>
              <a:t>Harini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211521205051</a:t>
            </a:r>
          </a:p>
        </p:txBody>
      </p:sp>
    </p:spTree>
    <p:extLst>
      <p:ext uri="{BB962C8B-B14F-4D97-AF65-F5344CB8AC3E}">
        <p14:creationId xmlns:p14="http://schemas.microsoft.com/office/powerpoint/2010/main" val="30098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925F-312F-E8AA-E721-097514B0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07C-8812-0E3B-6CAF-FF339057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bookstore app built with the MERN stack (MongoDB, Express, React, Node.js) allows users to manage book data. The backend (Node.js/Express) connects to MongoDB for storing book info, while the frontend (React) provides a user interface to interact with the data. API requests are handled using Axios, creating a seamless experience for browsing, adding, and managing books.</a:t>
            </a:r>
          </a:p>
        </p:txBody>
      </p:sp>
    </p:spTree>
    <p:extLst>
      <p:ext uri="{BB962C8B-B14F-4D97-AF65-F5344CB8AC3E}">
        <p14:creationId xmlns:p14="http://schemas.microsoft.com/office/powerpoint/2010/main" val="25650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A72-279F-AE7B-4BBC-60591D83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857D-1423-4E0D-DE04-928E375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MERN stack (MongoDB, Express, React, Node.js) is a popular way to build full websites. In this project, we will create a bookstore app using this technology. The app will let users add, view, update, and delete books.</a:t>
            </a:r>
            <a:endParaRPr lang="en-IN"/>
          </a:p>
          <a:p>
            <a:r>
              <a:rPr lang="en-US"/>
              <a:t>The backend (using Node.js and Express) will handle requests from the user and connect to MongoDB, which stores the book data. The frontend (using React) will provide an easy-to-use interface for users to interact with the app. Axios will help get and send data between the frontend and backend.</a:t>
            </a:r>
            <a:endParaRPr lang="en-IN"/>
          </a:p>
          <a:p>
            <a:r>
              <a:rPr lang="en-US"/>
              <a:t>This project shows how the MERN stack makes it easier to build websites where everything (data, server, and user interface) is connected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13922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895-D46F-05AF-15E8-BC78EBE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system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57A89-9FF9-CF50-8EA8-3CB4FF11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proposed system is a simple bookstore website using the MERN stack (MongoDB, Express, React, Node.js). It will allow users to: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Add books: Users can enter details like the book's title, author, price, and description.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View books: Users can see a list of all the available books with details.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Edit books: Users can update the information of any book.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Delete books: Users can remove books from the collection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AAFB-25DD-175A-35A2-1B21DF8F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525658"/>
            <a:ext cx="10293113" cy="49754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system has:</a:t>
            </a:r>
            <a:endParaRPr lang="en-IN"/>
          </a:p>
          <a:p>
            <a:pPr marL="0" indent="0">
              <a:buNone/>
            </a:pPr>
            <a:r>
              <a:rPr lang="en-US"/>
              <a:t>A frontend (React) for users to interact with the website.</a:t>
            </a:r>
            <a:endParaRPr lang="en-IN"/>
          </a:p>
          <a:p>
            <a:pPr marL="0" indent="0">
              <a:buNone/>
            </a:pPr>
            <a:r>
              <a:rPr lang="en-US"/>
              <a:t>A backend (Node.js/Express) to handle requests and manage the data.</a:t>
            </a:r>
            <a:endParaRPr lang="en-IN"/>
          </a:p>
          <a:p>
            <a:pPr marL="0" indent="0">
              <a:buNone/>
            </a:pPr>
            <a:r>
              <a:rPr lang="en-US"/>
              <a:t>A database (MongoDB) to store the book details.</a:t>
            </a:r>
            <a:endParaRPr lang="en-IN"/>
          </a:p>
          <a:p>
            <a:pPr marL="0" indent="0">
              <a:buNone/>
            </a:pPr>
            <a:r>
              <a:rPr lang="en-US"/>
              <a:t>The app will be easy to use, with everything working together to manage the bookstore's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4332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FFB3-9B82-9506-AE7B-A53EF39A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 of the model 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57C18-A866-906D-E568-ACB926F1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96" y="1825625"/>
            <a:ext cx="6931348" cy="4667250"/>
          </a:xfrm>
        </p:spPr>
      </p:pic>
    </p:spTree>
    <p:extLst>
      <p:ext uri="{BB962C8B-B14F-4D97-AF65-F5344CB8AC3E}">
        <p14:creationId xmlns:p14="http://schemas.microsoft.com/office/powerpoint/2010/main" val="34828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BA090-6753-64F4-FC70-D123F921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1002417"/>
            <a:ext cx="10148001" cy="4430963"/>
          </a:xfrm>
        </p:spPr>
      </p:pic>
    </p:spTree>
    <p:extLst>
      <p:ext uri="{BB962C8B-B14F-4D97-AF65-F5344CB8AC3E}">
        <p14:creationId xmlns:p14="http://schemas.microsoft.com/office/powerpoint/2010/main" val="142612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6553-E6CC-2208-B467-ECB228D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2BA-7629-664A-D68E-55B128C4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conclusion, the bookstore app using the MERN stack is an easy and effective way to manage books online. With a simple interface for users to add, view, edit, and delete books, and a strong backend to handle the data, the system works well together. This project shows how the MERN stack can build complete and user-friendly web applications for managing tasks like a bookstore.</a:t>
            </a:r>
          </a:p>
        </p:txBody>
      </p:sp>
    </p:spTree>
    <p:extLst>
      <p:ext uri="{BB962C8B-B14F-4D97-AF65-F5344CB8AC3E}">
        <p14:creationId xmlns:p14="http://schemas.microsoft.com/office/powerpoint/2010/main" val="42352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B1-DCCE-34F3-740C-F1978FB3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99" y="1760745"/>
            <a:ext cx="11166356" cy="3336510"/>
          </a:xfrm>
        </p:spPr>
        <p:txBody>
          <a:bodyPr/>
          <a:lstStyle/>
          <a:p>
            <a:r>
              <a:rPr lang="en-IN"/>
              <a:t>Thank you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Book store using mern stack </vt:lpstr>
      <vt:lpstr>Abstract </vt:lpstr>
      <vt:lpstr>Introduction </vt:lpstr>
      <vt:lpstr>Proposed system </vt:lpstr>
      <vt:lpstr>PowerPoint Presentation</vt:lpstr>
      <vt:lpstr>Screenshot of the model </vt:lpstr>
      <vt:lpstr>PowerPoint Presentation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using Mern stack </dc:title>
  <dc:creator>deepalakshmi.sathiz1996@gmail.com</dc:creator>
  <cp:lastModifiedBy>deepalakshmi.sathiz1996@gmail.com</cp:lastModifiedBy>
  <cp:revision>6</cp:revision>
  <dcterms:created xsi:type="dcterms:W3CDTF">2024-10-08T06:00:12Z</dcterms:created>
  <dcterms:modified xsi:type="dcterms:W3CDTF">2024-10-08T15:09:26Z</dcterms:modified>
</cp:coreProperties>
</file>