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DA37-DF74-C9D3-51BC-D167828C0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5CF681-4A65-97ED-C1BA-321DCB78E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5C8D4-7CE6-FA5B-A0A0-C2051FF2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221B7-0C7E-593C-156B-C178582A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F7616-3136-5459-16E4-3C686F09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3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B8B13-E2DD-76E7-1821-6869F88E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1B571-D326-426C-300A-9D9E3764F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D903A-1E3F-048C-C3CE-1C5A7B59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514F5-D012-BD63-DC45-86007F84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2420-EE99-5DF9-12F8-DC28BAE8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48633-DC0E-31DF-C182-04F6FA3B6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0377C-F86C-9F38-7FD4-0349E654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2657E-7CF6-67BF-0493-03CE8FA4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8883F-62B9-86CC-C58A-886254FE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68068-CDD8-0682-287F-5325F95A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E9D49-9B1E-874B-D3DA-04AF4616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DBFCB-893A-621C-0459-23DEFAE7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804B2-152B-9695-67E5-559B8576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6E6A4-192A-173C-EBB3-934A6CB1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FD4D4-B8C5-E4D5-794A-95B6D60B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9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C8686-52B5-B4B3-561F-C5343F83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F527D-0714-A4A1-51AB-CB70BC41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D2805-C6B8-0139-5302-65ED7811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2735B-6A56-5FB3-2ABA-11023CA1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0DA1B-FF64-4831-1EBC-F0062CB5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7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46A6F-6C45-99F0-C0DF-04D438CF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7E418-BC9C-1D21-CA12-8D7983D73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EAC7-BEB7-1790-B516-311751D9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FCF15-0EBA-1991-09B4-5AD8B405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115B2-C316-E8E9-F3C4-4462D6C0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E9045-7A0E-37DC-E87D-F6642439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7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A5DF-92B4-1969-FA01-B1EF8D66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69985-4435-AA59-8D6A-91CF65AC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B39C5-653A-C100-BC42-C9E7DA95C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9B4AC-1D61-EDEE-4EEB-F6E702B90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8FF21-A391-CFFD-2668-B549B47FF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C7597E-E786-C45D-2696-427CC9F5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E98718-8535-259E-96FC-95ED1BA2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56237E-0484-CFD9-7486-146676E5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6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1BE9F-4C52-99BF-BD9D-5A829BEC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87F606-2A45-7AAF-D959-66CC96C8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D5E6E4-AE3A-AE23-AAFD-32036CFD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EEFCF-E081-BB3E-8FF6-23AF0122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3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69D09D-BA91-8236-D01F-4DC73B8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71D481-F201-9F7A-A4C9-07C1CDA6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2B3D5-8642-FFB7-53F7-91B63DB4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3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76682-5504-603E-F168-922B25F6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D9EF2-0697-B7AC-18D6-D8EEEB91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8C8B8-1CF5-5FBA-A21B-6D9F6FDE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E40D7-7EA7-F280-0B57-67653525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93599-5154-4AE5-78DD-F6D76360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0DA1F-DDF1-1BCB-F2D0-61F9FAA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B149-EF3F-C736-4721-49FAAB06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50877-5EE5-9A4B-2CBD-716C36425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4E0D4-09DE-7B8B-1F1F-79929967C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26E86-663B-B815-0AC0-AF811B61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6FB8B-C9FB-D2B6-874F-2FD4A8FA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399C6-DD20-D0F1-18FD-5CCC3EC4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FAD186-72F8-B359-00A2-F71260D7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3418F-49AD-F93B-0678-6E2B81BC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AE8E3-AB77-6F7C-E14D-980D2ABE1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C5B25-B6D6-479A-AE0E-DB20F491044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289CC-A18A-E9D9-0A45-418DB4CE6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CDFB3-0EA2-D149-EB81-454E1649D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6100B-7F05-4B41-AA78-6F8933DEE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9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4455C8-35C6-7880-2F45-3B40F91AE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21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518172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169642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913177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1425423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8281957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9333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Alligator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Application</a:t>
                      </a:r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HTTP</a:t>
                      </a:r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HTTPS, FTP, SFTP, Telnet, SSH, DNS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71997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Pet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Presentation</a:t>
                      </a:r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05454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Steve’s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Session</a:t>
                      </a:r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3980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Touch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Transport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TCP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UDP, SCTP</a:t>
                      </a:r>
                    </a:p>
                    <a:p>
                      <a:pPr algn="ctr" latinLnBrk="1"/>
                      <a:r>
                        <a:rPr lang="en-US" altLang="ko-KR" sz="1300"/>
                        <a:t>SCTP</a:t>
                      </a:r>
                      <a:r>
                        <a:rPr lang="ko-KR" altLang="en-US" sz="1300"/>
                        <a:t>는 공유기에서 지원 안함</a:t>
                      </a:r>
                      <a:r>
                        <a:rPr lang="en-US" altLang="ko-KR" sz="1300"/>
                        <a:t>..</a:t>
                      </a:r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0694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Network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IP(IPv4)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IPv6, ARP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40139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Do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Data Link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Ethernet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Frame Relay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140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Please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Physical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39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86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52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다혜 정</dc:creator>
  <cp:lastModifiedBy>다혜 정</cp:lastModifiedBy>
  <cp:revision>25</cp:revision>
  <dcterms:created xsi:type="dcterms:W3CDTF">2024-03-12T02:06:37Z</dcterms:created>
  <dcterms:modified xsi:type="dcterms:W3CDTF">2024-03-13T03:47:03Z</dcterms:modified>
</cp:coreProperties>
</file>