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17" d="100"/>
          <a:sy n="11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22"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196295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006550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4687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675428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693394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38982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833455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390100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453789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38025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760177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9076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grpSp>
        <p:nvGrpSpPr>
          <p:cNvPr id="35" name="组合"/>
          <p:cNvGrpSpPr>
            <a:grpSpLocks/>
          </p:cNvGrpSpPr>
          <p:nvPr/>
        </p:nvGrpSpPr>
        <p:grpSpPr>
          <a:xfrm>
            <a:off x="0" y="-8467"/>
            <a:ext cx="12192000" cy="6866467"/>
            <a:chOff x="0" y="-8467"/>
            <a:chExt cx="12192000" cy="6866467"/>
          </a:xfrm>
        </p:grpSpPr>
        <p:sp>
          <p:nvSpPr>
            <p:cNvPr id="25" name="直线"/>
            <p:cNvSpPr>
              <a:spLocks/>
            </p:cNvSpPr>
            <p:nvPr/>
          </p:nvSpPr>
          <p:spPr>
            <a:xfrm rot="0">
              <a:off x="9371012" y="0"/>
              <a:ext cx="1219200" cy="6858000"/>
            </a:xfrm>
            <a:prstGeom prst="line"/>
            <a:noFill/>
            <a:ln w="9525" cmpd="sng" cap="flat">
              <a:solidFill>
                <a:srgbClr val="BFBFBF"/>
              </a:solidFill>
              <a:prstDash val="solid"/>
              <a:round/>
            </a:ln>
          </p:spPr>
        </p:sp>
        <p:sp>
          <p:nvSpPr>
            <p:cNvPr id="26"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7"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28"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29"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30"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31"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32"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33"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34"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36"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7"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8"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898989"/>
                </a:solidFill>
                <a:latin typeface="Trebuchet MS" pitchFamily="0" charset="0"/>
                <a:ea typeface="华文新魏" pitchFamily="0" charset="0"/>
                <a:cs typeface="Trebuchet MS" pitchFamily="0" charset="0"/>
              </a:rPr>
              <a:t>4/1/2024</a:t>
            </a:fld>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9"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40"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1372657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880563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818295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EEEEEE"/>
            </a:gs>
            <a:gs pos="100000">
              <a:srgbClr val="FFFFFF"/>
            </a:gs>
          </a:gsLst>
          <a:path path="shape">
            <a:fillToRect l="50000" t="50000" r="50000" b="50000"/>
          </a:path>
        </a:gradFill>
      </p:bgPr>
    </p:bg>
    <p:spTree>
      <p:nvGrpSpPr>
        <p:cNvPr id="1" name=""/>
        <p:cNvGrpSpPr/>
        <p:nvPr/>
      </p:nvGrpSpPr>
      <p:grpSpPr>
        <a:xfrm xmlns:a="http://schemas.openxmlformats.org/drawingml/2006/main">
          <a:off x="0" y="0"/>
          <a:ext cx="0" cy="0"/>
          <a:chOff x="0" y="0"/>
          <a:chExt cx="0" cy="0"/>
        </a:xfrm>
      </p:grpSpPr>
      <p:grpSp>
        <p:nvGrpSpPr>
          <p:cNvPr id="6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5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5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5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5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5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55"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5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5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5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pic>
        <p:nvPicPr>
          <p:cNvPr id="4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4"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45"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6"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4/1/2024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47"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8"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8312519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gradFill xmlns:a="http://schemas.openxmlformats.org/drawingml/2006/main">
          <a:gsLst>
            <a:gs pos="0">
              <a:srgbClr val="EEEEEE"/>
            </a:gs>
            <a:gs pos="100000">
              <a:srgbClr val="FFFFFF"/>
            </a:gs>
          </a:gsLst>
          <a:path path="shape">
            <a:fillToRect l="50000" t="50000" r="50000" b="50000"/>
          </a:path>
        </a:gradFill>
      </p:bgPr>
    </p:bg>
    <p:spTree>
      <p:nvGrpSpPr>
        <p:cNvPr id="1" name=""/>
        <p:cNvGrpSpPr/>
        <p:nvPr/>
      </p:nvGrpSpPr>
      <p:grpSpPr>
        <a:xfrm xmlns:a="http://schemas.openxmlformats.org/drawingml/2006/main">
          <a:off x="0" y="0"/>
          <a:ext cx="0" cy="0"/>
          <a:chOff x="0" y="0"/>
          <a:chExt cx="0" cy="0"/>
        </a:xfrm>
      </p:grpSpPr>
      <p:grpSp>
        <p:nvGrpSpPr>
          <p:cNvPr id="9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8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8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89"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9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9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pic>
        <p:nvPicPr>
          <p:cNvPr id="83"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9"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0"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4/1/2024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81"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2"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625114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227798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50255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662657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4780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336757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226981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255105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63784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4/1/2024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pic>
        <p:nvPicPr>
          <p:cNvPr id="18"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43718007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41"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400" b="1" i="0" u="none" strike="noStrike" kern="1200" cap="none" spc="0" baseline="0">
                <a:solidFill>
                  <a:schemeClr val="accent1"/>
                </a:solidFill>
                <a:latin typeface="Arial" pitchFamily="34" charset="0"/>
                <a:ea typeface="方正姚体" pitchFamily="0" charset="0"/>
                <a:cs typeface="Arial" pitchFamily="34" charset="0"/>
              </a:rPr>
              <a:t>PROJECT TITLE</a:t>
            </a:r>
            <a:endParaRPr lang="zh-CN" altLang="en-US" sz="5400" b="1" i="0" u="none" strike="noStrike" kern="1200" cap="none" spc="0" baseline="0">
              <a:solidFill>
                <a:schemeClr val="accent1"/>
              </a:solidFill>
              <a:latin typeface="Arial" pitchFamily="34" charset="0"/>
              <a:ea typeface="方正姚体" pitchFamily="0" charset="0"/>
              <a:cs typeface="Arial" pitchFamily="34" charset="0"/>
            </a:endParaRPr>
          </a:p>
        </p:txBody>
      </p:sp>
      <p:sp>
        <p:nvSpPr>
          <p:cNvPr id="42"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6D911D"/>
                </a:solidFill>
                <a:latin typeface="Arial" pitchFamily="34" charset="0"/>
                <a:ea typeface="华文新魏" pitchFamily="0" charset="0"/>
                <a:cs typeface="Arial" pitchFamily="34" charset="0"/>
              </a:rPr>
              <a:t>KEYLOGGER PROJECT</a:t>
            </a:r>
            <a:endParaRPr lang="zh-CN" altLang="en-US" sz="3200" b="1" i="0" u="none" strike="noStrike" kern="1200" cap="none" spc="0" baseline="0">
              <a:solidFill>
                <a:srgbClr val="6D911D"/>
              </a:solidFill>
              <a:latin typeface="Arial" pitchFamily="34" charset="0"/>
              <a:ea typeface="华文新魏" pitchFamily="0" charset="0"/>
              <a:cs typeface="Arial" pitchFamily="34" charset="0"/>
            </a:endParaRPr>
          </a:p>
        </p:txBody>
      </p:sp>
      <p:sp>
        <p:nvSpPr>
          <p:cNvPr id="43"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6D911D"/>
                </a:solidFill>
                <a:latin typeface="Arial" pitchFamily="34" charset="0"/>
                <a:ea typeface="华文新魏" pitchFamily="0" charset="0"/>
                <a:cs typeface="Arial" pitchFamily="34" charset="0"/>
              </a:rPr>
              <a:t>Presentsed</a:t>
            </a:r>
            <a:r>
              <a:rPr lang="en-US" altLang="zh-CN" sz="2000" b="1" i="0" u="none" strike="noStrike" kern="1200" cap="none" spc="0" baseline="0">
                <a:solidFill>
                  <a:srgbClr val="6D911D"/>
                </a:solidFill>
                <a:latin typeface="Arial" pitchFamily="34" charset="0"/>
                <a:ea typeface="华文新魏" pitchFamily="0" charset="0"/>
                <a:cs typeface="Arial" pitchFamily="34" charset="0"/>
              </a:rPr>
              <a:t> By:</a:t>
            </a:r>
            <a:endParaRPr lang="en-US" altLang="zh-CN" sz="2000" b="1" i="0" u="none" strike="noStrike" kern="1200" cap="none" spc="0" baseline="0">
              <a:solidFill>
                <a:srgbClr val="6D911D"/>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6D911D"/>
                </a:solidFill>
                <a:latin typeface="Arial" pitchFamily="34" charset="0"/>
                <a:ea typeface="华文新魏" pitchFamily="0" charset="0"/>
                <a:cs typeface="Arial" pitchFamily="34" charset="0"/>
              </a:rPr>
              <a:t>S Dharanikumar </a:t>
            </a:r>
            <a:endParaRPr lang="en-US" altLang="zh-CN" sz="2000" b="1" i="0" u="none" strike="noStrike" kern="1200" cap="none" spc="0" baseline="0">
              <a:solidFill>
                <a:srgbClr val="6D911D"/>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6D911D"/>
                </a:solidFill>
                <a:latin typeface="Arial" pitchFamily="34" charset="0"/>
                <a:ea typeface="华文新魏" pitchFamily="0" charset="0"/>
                <a:cs typeface="Arial" pitchFamily="34" charset="0"/>
              </a:rPr>
              <a:t>Rajiv Gandhi College of Engineering</a:t>
            </a:r>
            <a:endParaRPr lang="en-US" altLang="zh-CN" sz="2000" b="1" i="0" u="none" strike="noStrike" kern="1200" cap="none" spc="0" baseline="0">
              <a:solidFill>
                <a:srgbClr val="6D911D"/>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6D911D"/>
                </a:solidFill>
                <a:latin typeface="Arial" pitchFamily="34" charset="0"/>
                <a:ea typeface="华文新魏" pitchFamily="0" charset="0"/>
                <a:cs typeface="Arial" pitchFamily="34" charset="0"/>
              </a:rPr>
              <a:t>BE CSE</a:t>
            </a:r>
            <a:endParaRPr lang="zh-CN" altLang="en-US" sz="2000" b="1" i="0" u="none" strike="noStrike" kern="1200" cap="none" spc="0" baseline="0">
              <a:solidFill>
                <a:srgbClr val="6D911D"/>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73736013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Trebuchet MS" pitchFamily="0" charset="0"/>
                <a:cs typeface="Arial" pitchFamily="34" charset="0"/>
              </a:rPr>
              <a:t>References</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78"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0F0F0F"/>
                </a:solidFill>
                <a:latin typeface="Trebuchet MS" pitchFamily="0" charset="0"/>
                <a:ea typeface="Trebuchet MS" pitchFamily="0" charset="0"/>
                <a:cs typeface="Trebuchet MS"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82475012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rgbClr val="002060"/>
                </a:solidFill>
                <a:latin typeface="Arial" pitchFamily="34" charset="0"/>
                <a:ea typeface="方正姚体" pitchFamily="0" charset="0"/>
                <a:cs typeface="Arial" pitchFamily="34" charset="0"/>
              </a:rPr>
              <a:t>THANK YOU</a:t>
            </a:r>
            <a:endParaRPr lang="zh-CN" altLang="en-US" sz="3600" b="1" i="0" u="none" strike="noStrike" kern="1200" cap="none" spc="0" baseline="0">
              <a:solidFill>
                <a:srgbClr val="002060"/>
              </a:solidFill>
              <a:latin typeface="Arial" pitchFamily="34" charset="0"/>
              <a:ea typeface="方正姚体" pitchFamily="0" charset="0"/>
              <a:cs typeface="Arial" pitchFamily="34" charset="0"/>
            </a:endParaRPr>
          </a:p>
        </p:txBody>
      </p:sp>
    </p:spTree>
    <p:extLst>
      <p:ext uri="{BB962C8B-B14F-4D97-AF65-F5344CB8AC3E}">
        <p14:creationId xmlns:p14="http://schemas.microsoft.com/office/powerpoint/2010/main" val="49901557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2060"/>
                </a:solidFill>
                <a:latin typeface="Arial" pitchFamily="34" charset="0"/>
                <a:ea typeface="方正姚体" pitchFamily="0" charset="0"/>
                <a:cs typeface="Arial" pitchFamily="34" charset="0"/>
              </a:rPr>
              <a:t>OUTLINE</a:t>
            </a:r>
            <a:endParaRPr lang="zh-CN" altLang="en-US" sz="3600" b="1" i="0" u="none" strike="noStrike" kern="1200" cap="none" spc="0" baseline="0">
              <a:solidFill>
                <a:srgbClr val="002060"/>
              </a:solidFill>
              <a:latin typeface="Arial" pitchFamily="34" charset="0"/>
              <a:ea typeface="方正姚体" pitchFamily="0" charset="0"/>
              <a:cs typeface="Arial" pitchFamily="34" charset="0"/>
            </a:endParaRPr>
          </a:p>
        </p:txBody>
      </p:sp>
      <p:sp>
        <p:nvSpPr>
          <p:cNvPr id="62"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  </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Trebuchet MS" pitchFamily="0" charset="0"/>
                <a:cs typeface="Arial" pitchFamily="34" charset="0"/>
              </a:rPr>
              <a:t>(Should not include 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Proposed System/Solution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Calibri" pitchFamily="0" charset="0"/>
              </a:rPr>
              <a:t>System </a:t>
            </a:r>
            <a:r>
              <a:rPr lang="en-US" altLang="zh-CN" sz="2000" b="1" i="0" u="none" strike="noStrike" kern="1200" cap="none" spc="0" baseline="0">
                <a:solidFill>
                  <a:srgbClr val="404040"/>
                </a:solidFill>
                <a:latin typeface="Arial" pitchFamily="34" charset="0"/>
                <a:ea typeface="Trebuchet MS" pitchFamily="0" charset="0"/>
                <a:cs typeface="Trebuchet MS" pitchFamily="0" charset="0"/>
              </a:rPr>
              <a:t>Development Approach </a:t>
            </a:r>
            <a:r>
              <a:rPr lang="en-US" altLang="zh-CN" sz="2000" b="0" i="0" u="none" strike="noStrike" kern="1200" cap="none" spc="0" baseline="0">
                <a:solidFill>
                  <a:srgbClr val="404040"/>
                </a:solidFill>
                <a:latin typeface="Arial" pitchFamily="34" charset="0"/>
                <a:ea typeface="Trebuchet MS" pitchFamily="0" charset="0"/>
                <a:cs typeface="Trebuchet MS" pitchFamily="0" charset="0"/>
              </a:rPr>
              <a:t>(Technology Used) </a:t>
            </a:r>
            <a:endParaRPr lang="en-US" altLang="zh-CN" sz="1800" b="0" i="0" u="none" strike="noStrike" kern="1200" cap="none" spc="0" baseline="0">
              <a:solidFill>
                <a:srgbClr val="404040"/>
              </a:solidFill>
              <a:latin typeface="Arial" pitchFamily="34" charset="0"/>
              <a:ea typeface="Trebuchet MS" pitchFamily="0" charset="0"/>
              <a:cs typeface="Trebuchet MS"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Trebuchet MS" pitchFamily="0" charset="0"/>
              </a:rPr>
              <a:t>Algorithm &amp; Deployment  </a:t>
            </a:r>
            <a:endParaRPr lang="en-US" altLang="zh-CN" sz="1800" b="0" i="0" u="none" strike="noStrike" kern="1200" cap="none" spc="0" baseline="0">
              <a:solidFill>
                <a:srgbClr val="404040"/>
              </a:solidFill>
              <a:latin typeface="Arial" pitchFamily="34"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Conclusion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References</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97370607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方正姚体" pitchFamily="0" charset="0"/>
                <a:cs typeface="Arial" pitchFamily="34" charset="0"/>
              </a:rPr>
              <a:t>Problem Statement</a:t>
            </a:r>
            <a:endParaRPr lang="zh-CN" altLang="en-US" sz="4400" b="0" i="0" u="none" strike="noStrike" kern="1200" cap="none" spc="0" baseline="0">
              <a:solidFill>
                <a:schemeClr val="accent1"/>
              </a:solidFill>
              <a:latin typeface="Trebuchet MS" pitchFamily="0" charset="0"/>
              <a:ea typeface="方正姚体" pitchFamily="0" charset="0"/>
              <a:cs typeface="Lucida Sans"/>
            </a:endParaRPr>
          </a:p>
        </p:txBody>
      </p:sp>
      <p:sp>
        <p:nvSpPr>
          <p:cNvPr id="64"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endParaRPr lang="en-US" altLang="zh-CN" sz="24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752094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441671" y="0"/>
            <a:ext cx="8596668" cy="8694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方正姚体" pitchFamily="0" charset="0"/>
                <a:cs typeface="Arial" pitchFamily="34" charset="0"/>
              </a:rPr>
              <a:t>Proposed Solution</a:t>
            </a:r>
            <a:endParaRPr lang="zh-CN" altLang="en-US" sz="4400" b="0" i="0" u="none" strike="noStrike" kern="1200" cap="none" spc="0" baseline="0">
              <a:solidFill>
                <a:schemeClr val="accent1"/>
              </a:solidFill>
              <a:latin typeface="Trebuchet MS" pitchFamily="0" charset="0"/>
              <a:ea typeface="方正姚体" pitchFamily="0" charset="0"/>
              <a:cs typeface="Lucida Sans"/>
            </a:endParaRPr>
          </a:p>
        </p:txBody>
      </p:sp>
      <p:sp>
        <p:nvSpPr>
          <p:cNvPr id="66" name="文本框"/>
          <p:cNvSpPr>
            <a:spLocks noGrp="1"/>
          </p:cNvSpPr>
          <p:nvPr>
            <p:ph type="body" idx="1"/>
          </p:nvPr>
        </p:nvSpPr>
        <p:spPr>
          <a:xfrm rot="0">
            <a:off x="0" y="912793"/>
            <a:ext cx="11613485" cy="503241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Data Collection:</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Data Preprocessing:</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Machine Learning Algorithm:</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Deployment:</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Evaluation:</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新魏" pitchFamily="0" charset="0"/>
              <a:cs typeface="Lucida Sans"/>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0" i="0" u="none" strike="noStrike" kern="1200" cap="none" spc="0" baseline="0">
                <a:solidFill>
                  <a:srgbClr val="404040"/>
                </a:solidFill>
                <a:latin typeface="Trebuchet MS" pitchFamily="0" charset="0"/>
                <a:ea typeface="Trebuchet MS" pitchFamily="0" charset="0"/>
                <a:cs typeface="Trebuchet MS" pitchFamily="0" charset="0"/>
              </a:rPr>
              <a:t>Result:</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9378229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chemeClr val="accent1"/>
                </a:solidFill>
                <a:latin typeface="Arial" pitchFamily="34" charset="0"/>
                <a:ea typeface="Trebuchet MS" pitchFamily="0" charset="0"/>
                <a:cs typeface="Arial" pitchFamily="34" charset="0"/>
              </a:rPr>
              <a:t>System  Approach</a:t>
            </a:r>
            <a:endParaRPr lang="zh-CN" altLang="en-US" sz="4000" b="0" i="0" u="none" strike="noStrike" kern="1200" cap="none" spc="0" baseline="0">
              <a:solidFill>
                <a:schemeClr val="accent1"/>
              </a:solidFill>
              <a:latin typeface="Calibri Light" pitchFamily="0" charset="0"/>
              <a:ea typeface="方正姚体" pitchFamily="0" charset="0"/>
              <a:cs typeface="Calibri Light" pitchFamily="0" charset="0"/>
            </a:endParaRPr>
          </a:p>
        </p:txBody>
      </p:sp>
      <p:sp>
        <p:nvSpPr>
          <p:cNvPr id="68"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1" i="0" u="none" strike="noStrike" kern="1200" cap="none" spc="0" baseline="0">
                <a:solidFill>
                  <a:srgbClr val="0F0F0F"/>
                </a:solidFill>
                <a:latin typeface="Trebuchet MS" pitchFamily="0" charset="0"/>
                <a:ea typeface="Trebuchet MS" pitchFamily="0" charset="0"/>
                <a:cs typeface="Trebuchet MS" pitchFamily="0" charset="0"/>
              </a:rPr>
              <a:t>The "System Approach" section outlines the overall strategy and methodology for developing and implementing the rental bike prediction system. Here's a suggested structure for this section:</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System requirements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Library required to build the model</a:t>
            </a:r>
            <a:endParaRPr lang="zh-CN" altLang="en-US" sz="1800" b="1" i="0" u="none" strike="noStrike" kern="1200" cap="none" spc="0" baseline="0">
              <a:solidFill>
                <a:srgbClr val="0F0F0F"/>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1277818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Trebuchet MS" pitchFamily="0" charset="0"/>
                <a:cs typeface="Arial" pitchFamily="34" charset="0"/>
              </a:rPr>
              <a:t>Algorithm &amp; Deployment</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70"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90000"/>
              </a:lnSpc>
              <a:spcBef>
                <a:spcPts val="1000"/>
              </a:spcBef>
              <a:spcAft>
                <a:spcPts val="0"/>
              </a:spcAft>
              <a:buClr>
                <a:schemeClr val="accent1"/>
              </a:buClr>
              <a:buSzPct val="80000"/>
              <a:buFont typeface="Wingdings 3" pitchFamily="0" charset="2"/>
              <a:buChar char=""/>
            </a:pPr>
            <a:r>
              <a:rPr lang="en-US" altLang="zh-CN" sz="1200" b="0" i="0" u="none" strike="noStrike" kern="1200" cap="none" spc="0" baseline="0">
                <a:solidFill>
                  <a:srgbClr val="404040"/>
                </a:solidFill>
                <a:latin typeface="Trebuchet MS" pitchFamily="0" charset="0"/>
                <a:ea typeface="Trebuchet MS" pitchFamily="0" charset="0"/>
                <a:cs typeface="Trebuchet MS" pitchFamily="0" charset="0"/>
              </a:rPr>
              <a:t>In the Algorithm section, describe the machine learning algorithm chosen for predicting bike counts. Here's an example structure for this section:</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9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Trebuchet MS" pitchFamily="0" charset="0"/>
                <a:ea typeface="Trebuchet MS" pitchFamily="0" charset="0"/>
                <a:cs typeface="Trebuchet MS" pitchFamily="0" charset="0"/>
              </a:rPr>
              <a:t>Algorithm Selection:</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lvl="1" marL="629920" indent="-305435" algn="l">
              <a:lnSpc>
                <a:spcPct val="9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Trebuchet MS" pitchFamily="0" charset="0"/>
                <a:cs typeface="Trebuchet MS"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9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Trebuchet MS" pitchFamily="0" charset="0"/>
                <a:ea typeface="Trebuchet MS" pitchFamily="0" charset="0"/>
                <a:cs typeface="Trebuchet MS" pitchFamily="0" charset="0"/>
              </a:rPr>
              <a:t>Data Input:</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lvl="1" marL="629920" indent="-305435" algn="l">
              <a:lnSpc>
                <a:spcPct val="9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Trebuchet MS" pitchFamily="0" charset="0"/>
                <a:cs typeface="Trebuchet MS"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9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Trebuchet MS" pitchFamily="0" charset="0"/>
                <a:ea typeface="Trebuchet MS" pitchFamily="0" charset="0"/>
                <a:cs typeface="Trebuchet MS" pitchFamily="0" charset="0"/>
              </a:rPr>
              <a:t>Training Process:</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lvl="1" marL="629920" indent="-305435" algn="l">
              <a:lnSpc>
                <a:spcPct val="9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Trebuchet MS" pitchFamily="0" charset="0"/>
                <a:cs typeface="Trebuchet MS"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9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Trebuchet MS" pitchFamily="0" charset="0"/>
                <a:ea typeface="Trebuchet MS" pitchFamily="0" charset="0"/>
                <a:cs typeface="Trebuchet MS" pitchFamily="0" charset="0"/>
              </a:rPr>
              <a:t>Prediction Process:</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lvl="1" marL="629920" indent="-305435" algn="l">
              <a:lnSpc>
                <a:spcPct val="9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Trebuchet MS" pitchFamily="0" charset="0"/>
                <a:cs typeface="Trebuchet MS"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90000"/>
              </a:lnSpc>
              <a:spcBef>
                <a:spcPts val="1000"/>
              </a:spcBef>
              <a:spcAft>
                <a:spcPts val="0"/>
              </a:spcAft>
              <a:buClr>
                <a:schemeClr val="accent1"/>
              </a:buClr>
              <a:buSzPct val="80000"/>
              <a:buFont typeface="Wingdings 3" pitchFamily="0" charset="2"/>
              <a:buChar char=""/>
            </a:pPr>
            <a:endParaRPr lang="zh-CN" altLang="en-US" sz="15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59069718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Trebuchet MS" pitchFamily="0" charset="0"/>
                <a:cs typeface="Arial" pitchFamily="34" charset="0"/>
              </a:rPr>
              <a:t>Result</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72"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400" b="0" i="0" u="none" strike="noStrike" kern="1200" cap="none" spc="0" baseline="0">
                <a:solidFill>
                  <a:srgbClr val="0F0F0F"/>
                </a:solidFill>
                <a:latin typeface="Trebuchet MS" pitchFamily="0" charset="0"/>
                <a:ea typeface="Trebuchet MS" pitchFamily="0" charset="0"/>
                <a:cs typeface="Trebuchet MS"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50655962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Trebuchet MS" pitchFamily="0" charset="0"/>
                <a:cs typeface="Arial" pitchFamily="34" charset="0"/>
              </a:rPr>
              <a:t>Conclusion</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7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0" i="0" u="none" strike="noStrike" kern="1200" cap="none" spc="0" baseline="0">
                <a:solidFill>
                  <a:srgbClr val="0F0F0F"/>
                </a:solidFill>
                <a:latin typeface="Trebuchet MS" pitchFamily="0" charset="0"/>
                <a:ea typeface="Trebuchet MS" pitchFamily="0" charset="0"/>
                <a:cs typeface="Trebuchet MS"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213044217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endParaRPr lang="en-US" altLang="zh-CN" sz="2000" b="1"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0" i="0" u="none" strike="noStrike" kern="1200" cap="none" spc="0" baseline="0">
                <a:solidFill>
                  <a:srgbClr val="404040"/>
                </a:solidFill>
                <a:latin typeface="Trebuchet MS" pitchFamily="0" charset="0"/>
                <a:ea typeface="Trebuchet MS" pitchFamily="0" charset="0"/>
                <a:cs typeface="Trebuchet MS"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
        <p:nvSpPr>
          <p:cNvPr id="76"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方正姚体"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方正姚体" pitchFamily="0" charset="0"/>
              <a:cs typeface="Arial" pitchFamily="34" charset="0"/>
            </a:endParaRPr>
          </a:p>
        </p:txBody>
      </p:sp>
    </p:spTree>
    <p:extLst>
      <p:ext uri="{BB962C8B-B14F-4D97-AF65-F5344CB8AC3E}">
        <p14:creationId xmlns:p14="http://schemas.microsoft.com/office/powerpoint/2010/main" val="636453635"/>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2024-04-01T01:48:57Z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