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Dharshini</a:t>
            </a:r>
            <a:r>
              <a:rPr lang="en-US" sz="1100" dirty="0" smtClean="0">
                <a:solidFill>
                  <a:schemeClr val="tx1"/>
                </a:solidFill>
              </a:rPr>
              <a:t> </a:t>
            </a:r>
            <a:r>
              <a:rPr lang="en-US" sz="1100" dirty="0">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422721104012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p>
          <a:p>
            <a:r>
              <a:rPr lang="en-US" sz="1600" dirty="0" smtClean="0">
                <a:latin typeface="Times New Roman" pitchFamily="18" charset="0"/>
                <a:cs typeface="Times New Roman" pitchFamily="18" charset="0"/>
              </a:rPr>
              <a:t>facilitate online payments for rental bookings. Support multiple payment methods to accommodate 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482</TotalTime>
  <Words>865</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27</cp:revision>
  <dcterms:modified xsi:type="dcterms:W3CDTF">2024-04-12T13:44:50Z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