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86" r:id="rId2"/>
    <p:sldId id="259" r:id="rId3"/>
    <p:sldId id="295" r:id="rId4"/>
    <p:sldId id="261" r:id="rId5"/>
    <p:sldId id="264" r:id="rId6"/>
    <p:sldId id="265" r:id="rId7"/>
    <p:sldId id="287" r:id="rId8"/>
    <p:sldId id="296" r:id="rId9"/>
    <p:sldId id="290" r:id="rId10"/>
    <p:sldId id="288" r:id="rId11"/>
    <p:sldId id="289" r:id="rId12"/>
    <p:sldId id="291" r:id="rId13"/>
    <p:sldId id="292" r:id="rId14"/>
    <p:sldId id="293" r:id="rId15"/>
    <p:sldId id="294" r:id="rId1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FB41BDF-588C-4C52-A8EB-DB812C6D45B3}">
  <a:tblStyle styleId="{0FB41BDF-588C-4C52-A8EB-DB812C6D45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35" autoAdjust="0"/>
  </p:normalViewPr>
  <p:slideViewPr>
    <p:cSldViewPr snapToGrid="0">
      <p:cViewPr varScale="1">
        <p:scale>
          <a:sx n="122" d="100"/>
          <a:sy n="122" d="100"/>
        </p:scale>
        <p:origin x="-53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95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Google Shape;118;g1c8d0b7f6e_0_163:notes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1266" name="Google Shape;119;g1c8d0b7f6e_0_163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en-US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Google Shape;133;g35f391192_029:notes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4338" name="Google Shape;134;g35f391192_029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en-US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6386" name="Google Shape;159;g35ed75ccf_015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en-US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Google Shape;178;g35f391192_017:notes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8434" name="Google Shape;179;g35f391192_017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en-US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;p3"/>
          <p:cNvSpPr>
            <a:spLocks noChangeArrowheads="1"/>
          </p:cNvSpPr>
          <p:nvPr/>
        </p:nvSpPr>
        <p:spPr bwMode="auto">
          <a:xfrm flipH="1">
            <a:off x="-6350" y="0"/>
            <a:ext cx="2592388" cy="5143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en-US"/>
          </a:p>
        </p:txBody>
      </p:sp>
      <p:sp>
        <p:nvSpPr>
          <p:cNvPr id="5" name="Google Shape;15;p3"/>
          <p:cNvSpPr>
            <a:spLocks noChangeArrowheads="1"/>
          </p:cNvSpPr>
          <p:nvPr/>
        </p:nvSpPr>
        <p:spPr bwMode="auto">
          <a:xfrm>
            <a:off x="2586038" y="0"/>
            <a:ext cx="112712" cy="5143500"/>
          </a:xfrm>
          <a:prstGeom prst="rect">
            <a:avLst/>
          </a:prstGeom>
          <a:gradFill rotWithShape="0"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 sz="180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spcFirstLastPara="1" anchor="b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spcFirstLastPara="1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Google Shape;18;p3"/>
          <p:cNvSpPr txBox="1">
            <a:spLocks noGrp="1"/>
          </p:cNvSpPr>
          <p:nvPr>
            <p:ph type="sldNum" idx="10"/>
          </p:nvPr>
        </p:nvSpPr>
        <p:spPr bwMode="auto">
          <a:xfrm>
            <a:off x="8556625" y="4749800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charset="0"/>
              <a:buNone/>
              <a:def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fld id="{48D3050B-6411-4E16-ABA6-3569A94A88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;p4"/>
          <p:cNvSpPr>
            <a:spLocks noChangeArrowheads="1"/>
          </p:cNvSpPr>
          <p:nvPr/>
        </p:nvSpPr>
        <p:spPr bwMode="auto">
          <a:xfrm flipH="1">
            <a:off x="4568825" y="0"/>
            <a:ext cx="4575175" cy="5143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en-US"/>
          </a:p>
        </p:txBody>
      </p:sp>
      <p:sp>
        <p:nvSpPr>
          <p:cNvPr id="6" name="Google Shape;23;p4"/>
          <p:cNvSpPr>
            <a:spLocks noChangeArrowheads="1"/>
          </p:cNvSpPr>
          <p:nvPr/>
        </p:nvSpPr>
        <p:spPr bwMode="auto">
          <a:xfrm flipH="1">
            <a:off x="4454525" y="0"/>
            <a:ext cx="114300" cy="5143500"/>
          </a:xfrm>
          <a:prstGeom prst="rect">
            <a:avLst/>
          </a:prstGeom>
          <a:gradFill rotWithShape="0"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 sz="180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22;p4"/>
          <p:cNvSpPr txBox="1">
            <a:spLocks noGrp="1"/>
          </p:cNvSpPr>
          <p:nvPr>
            <p:ph type="sldNum" idx="10"/>
          </p:nvPr>
        </p:nvSpPr>
        <p:spPr bwMode="auto">
          <a:xfrm>
            <a:off x="8556625" y="4749800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charset="0"/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fld id="{CE1CEB16-97D0-4FC3-B8A5-4A2AE4ACC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;p7"/>
          <p:cNvSpPr>
            <a:spLocks noChangeArrowheads="1"/>
          </p:cNvSpPr>
          <p:nvPr/>
        </p:nvSpPr>
        <p:spPr bwMode="auto">
          <a:xfrm flipH="1">
            <a:off x="2471738" y="0"/>
            <a:ext cx="114300" cy="5143500"/>
          </a:xfrm>
          <a:prstGeom prst="rect">
            <a:avLst/>
          </a:prstGeom>
          <a:gradFill rotWithShape="0"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 sz="180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" name="Google Shape;40;p7"/>
          <p:cNvSpPr>
            <a:spLocks noChangeArrowheads="1"/>
          </p:cNvSpPr>
          <p:nvPr/>
        </p:nvSpPr>
        <p:spPr bwMode="auto">
          <a:xfrm>
            <a:off x="2586038" y="0"/>
            <a:ext cx="6557962" cy="5143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en-US"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7" name="Google Shape;43;p7"/>
          <p:cNvSpPr txBox="1">
            <a:spLocks noGrp="1"/>
          </p:cNvSpPr>
          <p:nvPr>
            <p:ph type="sldNum" idx="10"/>
          </p:nvPr>
        </p:nvSpPr>
        <p:spPr bwMode="auto">
          <a:xfrm>
            <a:off x="8556625" y="4749800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charset="0"/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fld id="{A59375A9-7CB4-4A72-BFFD-E88FA4B6C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6;p8"/>
          <p:cNvSpPr>
            <a:spLocks noChangeArrowheads="1"/>
          </p:cNvSpPr>
          <p:nvPr/>
        </p:nvSpPr>
        <p:spPr bwMode="auto">
          <a:xfrm flipH="1">
            <a:off x="2471738" y="0"/>
            <a:ext cx="114300" cy="5143500"/>
          </a:xfrm>
          <a:prstGeom prst="rect">
            <a:avLst/>
          </a:prstGeom>
          <a:gradFill rotWithShape="0"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 sz="180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" name="Google Shape;47;p8"/>
          <p:cNvSpPr>
            <a:spLocks noChangeArrowheads="1"/>
          </p:cNvSpPr>
          <p:nvPr/>
        </p:nvSpPr>
        <p:spPr bwMode="auto">
          <a:xfrm>
            <a:off x="2586038" y="0"/>
            <a:ext cx="6557962" cy="5143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en-US"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8" name="Google Shape;50;p8"/>
          <p:cNvSpPr txBox="1">
            <a:spLocks noGrp="1"/>
          </p:cNvSpPr>
          <p:nvPr>
            <p:ph type="sldNum" idx="10"/>
          </p:nvPr>
        </p:nvSpPr>
        <p:spPr bwMode="auto">
          <a:xfrm>
            <a:off x="8556625" y="4749800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charset="0"/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fld id="{155C49B3-2E4E-4D65-BB64-0BEF4B106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>
            <a:spLocks noChangeArrowheads="1"/>
          </p:cNvSpPr>
          <p:nvPr/>
        </p:nvSpPr>
        <p:spPr bwMode="auto">
          <a:xfrm flipH="1">
            <a:off x="2471738" y="0"/>
            <a:ext cx="114300" cy="5143500"/>
          </a:xfrm>
          <a:prstGeom prst="rect">
            <a:avLst/>
          </a:prstGeom>
          <a:gradFill rotWithShape="0"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 sz="180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" name="Google Shape;67;p11"/>
          <p:cNvSpPr>
            <a:spLocks noChangeArrowheads="1"/>
          </p:cNvSpPr>
          <p:nvPr/>
        </p:nvSpPr>
        <p:spPr bwMode="auto">
          <a:xfrm>
            <a:off x="2586038" y="0"/>
            <a:ext cx="6557962" cy="5143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en-US"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" name="Google Shape;71;p11"/>
          <p:cNvSpPr txBox="1">
            <a:spLocks noGrp="1"/>
          </p:cNvSpPr>
          <p:nvPr>
            <p:ph type="sldNum" idx="10"/>
          </p:nvPr>
        </p:nvSpPr>
        <p:spPr bwMode="auto">
          <a:xfrm>
            <a:off x="8556625" y="4749800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charset="0"/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fld id="{6DA1D036-48B1-489D-BD72-A1D0C387C5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6;p14"/>
          <p:cNvSpPr txBox="1">
            <a:spLocks noGrp="1"/>
          </p:cNvSpPr>
          <p:nvPr>
            <p:ph type="sldNum" idx="10"/>
          </p:nvPr>
        </p:nvSpPr>
        <p:spPr bwMode="auto">
          <a:xfrm>
            <a:off x="8556625" y="4749800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charset="0"/>
              <a:buNone/>
              <a:def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fld id="{F832F030-2CA4-4F22-A7A8-E54417E0ED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234950" y="576263"/>
            <a:ext cx="2046288" cy="397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sp>
        <p:nvSpPr>
          <p:cNvPr id="22531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090863" y="576263"/>
            <a:ext cx="5595937" cy="397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sp>
        <p:nvSpPr>
          <p:cNvPr id="22532" name="Google Shape;8;p1"/>
          <p:cNvSpPr txBox="1">
            <a:spLocks noGrp="1"/>
          </p:cNvSpPr>
          <p:nvPr/>
        </p:nvSpPr>
        <p:spPr bwMode="auto">
          <a:xfrm>
            <a:off x="8556625" y="4749800"/>
            <a:ext cx="5492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r">
              <a:buClr>
                <a:srgbClr val="000000"/>
              </a:buClr>
              <a:buFont typeface="Arial" charset="0"/>
              <a:buNone/>
            </a:pPr>
            <a:fld id="{1F4F31A1-6F77-485A-89FD-437E3FD4DC98}" type="slidenum">
              <a:rPr lang="en-US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pPr algn="r">
                <a:buClr>
                  <a:srgbClr val="000000"/>
                </a:buClr>
                <a:buFont typeface="Arial" charset="0"/>
                <a:buNone/>
              </a:pPr>
              <a:t>‹#›</a:t>
            </a:fld>
            <a:endParaRPr lang="en-US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FA1A76-E8C0-4281-BD23-A180C974B859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-168275" y="1438275"/>
            <a:ext cx="91059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r>
              <a:rPr lang="en-US" sz="4000">
                <a:solidFill>
                  <a:schemeClr val="bg1"/>
                </a:solidFill>
              </a:rPr>
              <a:t>DataScience Foundation with Python</a:t>
            </a:r>
          </a:p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 sz="4000">
              <a:solidFill>
                <a:schemeClr val="bg1"/>
              </a:solidFill>
            </a:endParaRPr>
          </a:p>
          <a:p>
            <a:pPr algn="ctr">
              <a:buClr>
                <a:srgbClr val="000000"/>
              </a:buClr>
              <a:buFont typeface="Arial" charset="0"/>
              <a:buNone/>
            </a:pPr>
            <a:r>
              <a:rPr lang="en-US" sz="4000">
                <a:solidFill>
                  <a:schemeClr val="bg1"/>
                </a:solidFill>
              </a:rPr>
              <a:t>	Project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Title 1"/>
          <p:cNvSpPr txBox="1">
            <a:spLocks noGrp="1"/>
          </p:cNvSpPr>
          <p:nvPr>
            <p:ph type="title"/>
          </p:nvPr>
        </p:nvSpPr>
        <p:spPr>
          <a:xfrm>
            <a:off x="212725" y="460375"/>
            <a:ext cx="2046288" cy="39814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Nunito Sans"/>
              <a:buNone/>
            </a:pP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Exploration Idea # 3</a:t>
            </a:r>
            <a:b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Python Technicals : Seaborn – Box Plot</a:t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Business Question:</a:t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How do I infer the price range of the cars in each brand?</a:t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endParaRPr lang="en-US" sz="1200" smtClean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1" name="Text Placeholder 2"/>
          <p:cNvSpPr txBox="1">
            <a:spLocks noGrp="1"/>
          </p:cNvSpPr>
          <p:nvPr>
            <p:ph type="body" idx="1"/>
          </p:nvPr>
        </p:nvSpPr>
        <p:spPr>
          <a:xfrm>
            <a:off x="3090863" y="460375"/>
            <a:ext cx="6015037" cy="1208088"/>
          </a:xfrm>
        </p:spPr>
        <p:txBody>
          <a:bodyPr/>
          <a:lstStyle/>
          <a:p>
            <a:pPr marL="127000" indent="0" eaLnBrk="1" hangingPunct="1">
              <a:lnSpc>
                <a:spcPct val="115000"/>
              </a:lnSpc>
              <a:spcAft>
                <a:spcPct val="0"/>
              </a:spcAft>
              <a:buFont typeface="Georgia" pitchFamily="18" charset="0"/>
              <a:buNone/>
            </a:pPr>
            <a:r>
              <a:rPr lang="en-US" sz="2800" smtClean="0">
                <a:latin typeface="Georgia" pitchFamily="18" charset="0"/>
                <a:cs typeface="Arial" charset="0"/>
                <a:sym typeface="Georgia" pitchFamily="18" charset="0"/>
              </a:rPr>
              <a:t>Bivariate Analysis</a:t>
            </a:r>
          </a:p>
          <a:p>
            <a:pPr marL="584200" lvl="1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Georgia" pitchFamily="18" charset="0"/>
              <a:buNone/>
            </a:pPr>
            <a:r>
              <a:rPr lang="en-US" sz="1400" smtClean="0">
                <a:latin typeface="Georgia" pitchFamily="18" charset="0"/>
                <a:cs typeface="Arial" charset="0"/>
                <a:sym typeface="Georgia" pitchFamily="18" charset="0"/>
              </a:rPr>
              <a:t>Statistical Methods used to investigate the relationship between data samples</a:t>
            </a:r>
          </a:p>
        </p:txBody>
      </p:sp>
      <p:sp>
        <p:nvSpPr>
          <p:cNvPr id="1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AF2373D-A23B-4649-9766-8CAC66423FE7}" type="slidenum">
              <a:rPr lang="en-US"/>
              <a:pPr/>
              <a:t>10</a:t>
            </a:fld>
            <a:endParaRPr lang="en-US"/>
          </a:p>
        </p:txBody>
      </p:sp>
      <p:sp>
        <p:nvSpPr>
          <p:cNvPr id="1043" name="Text Placeholder 4"/>
          <p:cNvSpPr txBox="1">
            <a:spLocks noGrp="1"/>
          </p:cNvSpPr>
          <p:nvPr>
            <p:ph type="body" idx="2"/>
          </p:nvPr>
        </p:nvSpPr>
        <p:spPr>
          <a:xfrm>
            <a:off x="3090863" y="1587500"/>
            <a:ext cx="5595937" cy="19748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Wingdings" pitchFamily="2" charset="2"/>
              <a:buChar char="Ø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Bivariate Analysis to  find out the impact of the Brand / Make on the price of the car.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Wingdings" pitchFamily="2" charset="2"/>
              <a:buChar char="Ø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Box Plot is classical example for Bivariate Analysis – Inferential Statistics; 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Wingdings" pitchFamily="2" charset="2"/>
              <a:buChar char="Ø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The plot shows you the price range of cars available in each Brand. Shows the quartile &amp; outliers too </a:t>
            </a: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itchFamily="2" charset="2"/>
              </a:rPr>
              <a:t></a:t>
            </a: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3783013" y="3798888"/>
          <a:ext cx="1138237" cy="395287"/>
        </p:xfrm>
        <a:graphic>
          <a:graphicData uri="http://schemas.openxmlformats.org/presentationml/2006/ole">
            <p:oleObj spid="_x0000_s1039" name="Packager Shell Object" showAsIcon="1" r:id="rId3" imgW="1138680" imgH="39492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 txBox="1">
            <a:spLocks noGrp="1"/>
          </p:cNvSpPr>
          <p:nvPr>
            <p:ph type="title"/>
          </p:nvPr>
        </p:nvSpPr>
        <p:spPr>
          <a:xfrm>
            <a:off x="212725" y="271463"/>
            <a:ext cx="2046288" cy="39798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Nunito Sans"/>
              <a:buNone/>
            </a:pP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Exploration Idea # 4</a:t>
            </a:r>
            <a:b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Python Technicals : Panda – Dataframe Pivot</a:t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Business Question:</a:t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How do I know the average price of the cars in each brand per body-style?</a:t>
            </a:r>
          </a:p>
        </p:txBody>
      </p:sp>
      <p:sp>
        <p:nvSpPr>
          <p:cNvPr id="23554" name="Text Placeholder 2"/>
          <p:cNvSpPr txBox="1">
            <a:spLocks noGrp="1"/>
          </p:cNvSpPr>
          <p:nvPr>
            <p:ph type="body" idx="1"/>
          </p:nvPr>
        </p:nvSpPr>
        <p:spPr>
          <a:xfrm>
            <a:off x="3090863" y="271463"/>
            <a:ext cx="5595937" cy="642937"/>
          </a:xfrm>
        </p:spPr>
        <p:txBody>
          <a:bodyPr/>
          <a:lstStyle/>
          <a:p>
            <a:pPr marL="127000" indent="0" eaLnBrk="1" hangingPunct="1">
              <a:lnSpc>
                <a:spcPct val="115000"/>
              </a:lnSpc>
              <a:spcAft>
                <a:spcPct val="0"/>
              </a:spcAft>
              <a:buFont typeface="Georgia" pitchFamily="18" charset="0"/>
              <a:buNone/>
            </a:pPr>
            <a:r>
              <a:rPr lang="en-US" sz="2800" smtClean="0">
                <a:latin typeface="Georgia" pitchFamily="18" charset="0"/>
                <a:cs typeface="Arial" charset="0"/>
                <a:sym typeface="Georgia" pitchFamily="18" charset="0"/>
              </a:rPr>
              <a:t>Multi-variate Analysis 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2EEF8F1-DA97-46C2-8FF3-ADBAF6801DAB}" type="slidenum">
              <a:rPr lang="en-US"/>
              <a:pPr/>
              <a:t>11</a:t>
            </a:fld>
            <a:endParaRPr lang="en-US"/>
          </a:p>
        </p:txBody>
      </p:sp>
      <p:sp>
        <p:nvSpPr>
          <p:cNvPr id="23556" name="Text Placeholder 4"/>
          <p:cNvSpPr txBox="1">
            <a:spLocks noGrp="1"/>
          </p:cNvSpPr>
          <p:nvPr>
            <p:ph type="body" idx="2"/>
          </p:nvPr>
        </p:nvSpPr>
        <p:spPr>
          <a:xfrm>
            <a:off x="2960688" y="914400"/>
            <a:ext cx="6145212" cy="9461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Pivot table is an example of descriptive statistical analysis of Multiple variables. Below is the table that describes the mean price of cars as per Make &amp; Body-style.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25" y="1954213"/>
            <a:ext cx="5749925" cy="31892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217863" y="4641850"/>
            <a:ext cx="5613400" cy="2222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Title 1"/>
          <p:cNvSpPr txBox="1">
            <a:spLocks noGrp="1"/>
          </p:cNvSpPr>
          <p:nvPr>
            <p:ph type="title"/>
          </p:nvPr>
        </p:nvSpPr>
        <p:spPr>
          <a:xfrm>
            <a:off x="212725" y="271463"/>
            <a:ext cx="2046288" cy="39798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Nunito Sans"/>
              <a:buNone/>
            </a:pP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Exploration Idea # 5</a:t>
            </a:r>
            <a:b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Python Technicals : Seaborn  - PairPlot</a:t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Business Question:</a:t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How do I see the data and arrive at pattern?</a:t>
            </a:r>
          </a:p>
        </p:txBody>
      </p:sp>
      <p:sp>
        <p:nvSpPr>
          <p:cNvPr id="2072" name="Text Placeholder 2"/>
          <p:cNvSpPr txBox="1">
            <a:spLocks noGrp="1"/>
          </p:cNvSpPr>
          <p:nvPr>
            <p:ph type="body" idx="1"/>
          </p:nvPr>
        </p:nvSpPr>
        <p:spPr>
          <a:xfrm>
            <a:off x="3090863" y="271463"/>
            <a:ext cx="5595937" cy="642937"/>
          </a:xfrm>
        </p:spPr>
        <p:txBody>
          <a:bodyPr/>
          <a:lstStyle/>
          <a:p>
            <a:pPr marL="127000" indent="0" eaLnBrk="1" hangingPunct="1">
              <a:lnSpc>
                <a:spcPct val="115000"/>
              </a:lnSpc>
              <a:spcAft>
                <a:spcPct val="0"/>
              </a:spcAft>
              <a:buFont typeface="Georgia" pitchFamily="18" charset="0"/>
              <a:buNone/>
            </a:pPr>
            <a:r>
              <a:rPr lang="en-US" sz="2800" smtClean="0">
                <a:latin typeface="Georgia" pitchFamily="18" charset="0"/>
                <a:cs typeface="Arial" charset="0"/>
                <a:sym typeface="Georgia" pitchFamily="18" charset="0"/>
              </a:rPr>
              <a:t>Univariate Analysis</a:t>
            </a:r>
          </a:p>
        </p:txBody>
      </p:sp>
      <p:sp>
        <p:nvSpPr>
          <p:cNvPr id="20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25AAA90-EDB9-4620-B1E8-BD5396276307}" type="slidenum">
              <a:rPr lang="en-US"/>
              <a:pPr/>
              <a:t>12</a:t>
            </a:fld>
            <a:endParaRPr lang="en-US"/>
          </a:p>
        </p:txBody>
      </p:sp>
      <p:sp>
        <p:nvSpPr>
          <p:cNvPr id="2074" name="Text Placeholder 4"/>
          <p:cNvSpPr txBox="1">
            <a:spLocks noGrp="1"/>
          </p:cNvSpPr>
          <p:nvPr>
            <p:ph type="body" idx="2"/>
          </p:nvPr>
        </p:nvSpPr>
        <p:spPr>
          <a:xfrm>
            <a:off x="2960688" y="914400"/>
            <a:ext cx="6145212" cy="395128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Plot the data and find a pattern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Take a subset of fields Make, Body-Style, Fuel-type , City MPG &amp; Highway MPG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Fuel-type &amp; Body-Style fields are categorical variables.  Scope for feature engineering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Analyze the car’s mileage further for Fuel-type = ‘Gas’. 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Analyze further for few brands to arrive at patterns of cars performing better in City MPG or highway MPG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5256213" y="2371725"/>
          <a:ext cx="1028700" cy="231775"/>
        </p:xfrm>
        <a:graphic>
          <a:graphicData uri="http://schemas.openxmlformats.org/presentationml/2006/ole">
            <p:oleObj spid="_x0000_s2068" name="Packager Shell Object" showAsIcon="1" r:id="rId3" imgW="1029240" imgH="394920" progId="Package">
              <p:embed/>
            </p:oleObj>
          </a:graphicData>
        </a:graphic>
      </p:graphicFrame>
      <p:graphicFrame>
        <p:nvGraphicFramePr>
          <p:cNvPr id="2069" name="Object 21"/>
          <p:cNvGraphicFramePr>
            <a:graphicFrameLocks noChangeAspect="1"/>
          </p:cNvGraphicFramePr>
          <p:nvPr/>
        </p:nvGraphicFramePr>
        <p:xfrm>
          <a:off x="7600950" y="2633663"/>
          <a:ext cx="1044575" cy="395287"/>
        </p:xfrm>
        <a:graphic>
          <a:graphicData uri="http://schemas.openxmlformats.org/presentationml/2006/ole">
            <p:oleObj spid="_x0000_s2069" name="Packager Shell Object" showAsIcon="1" r:id="rId4" imgW="1044000" imgH="394920" progId="Package">
              <p:embed/>
            </p:oleObj>
          </a:graphicData>
        </a:graphic>
      </p:graphicFrame>
      <p:graphicFrame>
        <p:nvGraphicFramePr>
          <p:cNvPr id="2070" name="Object 22"/>
          <p:cNvGraphicFramePr>
            <a:graphicFrameLocks noChangeAspect="1"/>
          </p:cNvGraphicFramePr>
          <p:nvPr/>
        </p:nvGraphicFramePr>
        <p:xfrm>
          <a:off x="6162675" y="3298825"/>
          <a:ext cx="1044575" cy="395288"/>
        </p:xfrm>
        <a:graphic>
          <a:graphicData uri="http://schemas.openxmlformats.org/presentationml/2006/ole">
            <p:oleObj spid="_x0000_s2070" name="Packager Shell Object" showAsIcon="1" r:id="rId5" imgW="1044000" imgH="39492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 txBox="1">
            <a:spLocks noGrp="1"/>
          </p:cNvSpPr>
          <p:nvPr>
            <p:ph type="title"/>
          </p:nvPr>
        </p:nvSpPr>
        <p:spPr>
          <a:xfrm>
            <a:off x="212725" y="271463"/>
            <a:ext cx="2046288" cy="39798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Nunito Sans"/>
              <a:buNone/>
            </a:pP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Exploration Idea # 6</a:t>
            </a:r>
            <a:b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Python Technicals : Seaborn Heatmap</a:t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Business Question:</a:t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How do I see a presence or density of a feature against other features</a:t>
            </a:r>
          </a:p>
        </p:txBody>
      </p:sp>
      <p:sp>
        <p:nvSpPr>
          <p:cNvPr id="26626" name="Text Placeholder 2"/>
          <p:cNvSpPr txBox="1">
            <a:spLocks noGrp="1"/>
          </p:cNvSpPr>
          <p:nvPr>
            <p:ph type="body" idx="1"/>
          </p:nvPr>
        </p:nvSpPr>
        <p:spPr>
          <a:xfrm>
            <a:off x="3090863" y="271463"/>
            <a:ext cx="5595937" cy="642937"/>
          </a:xfrm>
        </p:spPr>
        <p:txBody>
          <a:bodyPr/>
          <a:lstStyle/>
          <a:p>
            <a:pPr marL="127000" indent="0" eaLnBrk="1" hangingPunct="1">
              <a:lnSpc>
                <a:spcPct val="115000"/>
              </a:lnSpc>
              <a:spcAft>
                <a:spcPct val="0"/>
              </a:spcAft>
              <a:buFont typeface="Georgia" pitchFamily="18" charset="0"/>
              <a:buNone/>
            </a:pPr>
            <a:r>
              <a:rPr lang="en-US" sz="2800" smtClean="0">
                <a:latin typeface="Georgia" pitchFamily="18" charset="0"/>
                <a:cs typeface="Arial" charset="0"/>
                <a:sym typeface="Georgia" pitchFamily="18" charset="0"/>
              </a:rPr>
              <a:t>Correlation of Variables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D651AA9-1751-48B0-B562-1838EDABBC50}" type="slidenum">
              <a:rPr lang="en-US"/>
              <a:pPr/>
              <a:t>13</a:t>
            </a:fld>
            <a:endParaRPr lang="en-US"/>
          </a:p>
        </p:txBody>
      </p:sp>
      <p:sp>
        <p:nvSpPr>
          <p:cNvPr id="26628" name="Text Placeholder 4"/>
          <p:cNvSpPr txBox="1">
            <a:spLocks noGrp="1"/>
          </p:cNvSpPr>
          <p:nvPr>
            <p:ph type="body" idx="2"/>
          </p:nvPr>
        </p:nvSpPr>
        <p:spPr>
          <a:xfrm>
            <a:off x="2960688" y="914400"/>
            <a:ext cx="6145212" cy="395128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Make, Curb-weight &amp; Drive-Wheel Analysis (suggested in Requirement document)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Colored cells show presence. Cells show mean Curb-weight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662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0688" y="1971675"/>
            <a:ext cx="50958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 txBox="1">
            <a:spLocks noGrp="1"/>
          </p:cNvSpPr>
          <p:nvPr>
            <p:ph type="title"/>
          </p:nvPr>
        </p:nvSpPr>
        <p:spPr>
          <a:xfrm>
            <a:off x="212725" y="271463"/>
            <a:ext cx="2046288" cy="39798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Nunito Sans"/>
              <a:buNone/>
            </a:pP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Exploration Idea # 7</a:t>
            </a:r>
            <a:b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Python Technicals : Panda Dataframe</a:t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Business Question:</a:t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 want to decide a car based on Budget, mileage or horsepower. What would you suggest </a:t>
            </a:r>
          </a:p>
        </p:txBody>
      </p:sp>
      <p:sp>
        <p:nvSpPr>
          <p:cNvPr id="27650" name="Text Placeholder 2"/>
          <p:cNvSpPr txBox="1">
            <a:spLocks noGrp="1"/>
          </p:cNvSpPr>
          <p:nvPr>
            <p:ph type="body" idx="1"/>
          </p:nvPr>
        </p:nvSpPr>
        <p:spPr>
          <a:xfrm>
            <a:off x="3090863" y="271463"/>
            <a:ext cx="5595937" cy="642937"/>
          </a:xfrm>
        </p:spPr>
        <p:txBody>
          <a:bodyPr/>
          <a:lstStyle/>
          <a:p>
            <a:pPr marL="127000" indent="0" eaLnBrk="1" hangingPunct="1">
              <a:lnSpc>
                <a:spcPct val="115000"/>
              </a:lnSpc>
              <a:spcAft>
                <a:spcPct val="0"/>
              </a:spcAft>
              <a:buFont typeface="Georgia" pitchFamily="18" charset="0"/>
              <a:buNone/>
            </a:pPr>
            <a:r>
              <a:rPr lang="en-US" sz="2800" smtClean="0">
                <a:latin typeface="Georgia" pitchFamily="18" charset="0"/>
                <a:cs typeface="Arial" charset="0"/>
                <a:sym typeface="Georgia" pitchFamily="18" charset="0"/>
              </a:rPr>
              <a:t>My view of this data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C47239-AA8B-43FC-BB54-B86759A6CAB7}" type="slidenum">
              <a:rPr lang="en-US"/>
              <a:pPr/>
              <a:t>14</a:t>
            </a:fld>
            <a:endParaRPr lang="en-US"/>
          </a:p>
        </p:txBody>
      </p:sp>
      <p:sp>
        <p:nvSpPr>
          <p:cNvPr id="27652" name="Text Placeholder 4"/>
          <p:cNvSpPr txBox="1">
            <a:spLocks noGrp="1"/>
          </p:cNvSpPr>
          <p:nvPr>
            <p:ph type="body" idx="2"/>
          </p:nvPr>
        </p:nvSpPr>
        <p:spPr>
          <a:xfrm>
            <a:off x="2960688" y="914400"/>
            <a:ext cx="6145212" cy="395128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Generate a report as below: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7653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2938" y="1557338"/>
            <a:ext cx="41433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 txBox="1">
            <a:spLocks noGrp="1"/>
          </p:cNvSpPr>
          <p:nvPr>
            <p:ph type="ctrTitle"/>
          </p:nvPr>
        </p:nvSpPr>
        <p:spPr>
          <a:xfrm>
            <a:off x="277813" y="284163"/>
            <a:ext cx="2024062" cy="367823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Nunito Sans"/>
              <a:buNone/>
            </a:pPr>
            <a:endParaRPr lang="en-US" sz="2400" smtClean="0"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28674" name="Google Shape;474;p40"/>
          <p:cNvGrpSpPr>
            <a:grpSpLocks/>
          </p:cNvGrpSpPr>
          <p:nvPr/>
        </p:nvGrpSpPr>
        <p:grpSpPr bwMode="auto">
          <a:xfrm>
            <a:off x="471488" y="1252538"/>
            <a:ext cx="1377950" cy="1354137"/>
            <a:chOff x="5972700" y="2330200"/>
            <a:chExt cx="411625" cy="387275"/>
          </a:xfrm>
        </p:grpSpPr>
        <p:sp>
          <p:nvSpPr>
            <p:cNvPr id="28676" name="Google Shape;475;p40"/>
            <p:cNvSpPr>
              <a:spLocks/>
            </p:cNvSpPr>
            <p:nvPr/>
          </p:nvSpPr>
          <p:spPr bwMode="auto">
            <a:xfrm>
              <a:off x="5972700" y="2476950"/>
              <a:ext cx="98050" cy="219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792"/>
                </a:cxn>
                <a:cxn ang="0">
                  <a:pos x="3921" y="8792"/>
                </a:cxn>
                <a:cxn ang="0">
                  <a:pos x="3921" y="0"/>
                </a:cxn>
                <a:cxn ang="0">
                  <a:pos x="0" y="0"/>
                </a:cxn>
                <a:cxn ang="0">
                  <a:pos x="2411" y="2411"/>
                </a:cxn>
                <a:cxn ang="0">
                  <a:pos x="2411" y="2411"/>
                </a:cxn>
                <a:cxn ang="0">
                  <a:pos x="2265" y="2387"/>
                </a:cxn>
                <a:cxn ang="0">
                  <a:pos x="2143" y="2363"/>
                </a:cxn>
                <a:cxn ang="0">
                  <a:pos x="2022" y="2290"/>
                </a:cxn>
                <a:cxn ang="0">
                  <a:pos x="1924" y="2216"/>
                </a:cxn>
                <a:cxn ang="0">
                  <a:pos x="1827" y="2095"/>
                </a:cxn>
                <a:cxn ang="0">
                  <a:pos x="1754" y="1973"/>
                </a:cxn>
                <a:cxn ang="0">
                  <a:pos x="1729" y="1851"/>
                </a:cxn>
                <a:cxn ang="0">
                  <a:pos x="1705" y="1705"/>
                </a:cxn>
                <a:cxn ang="0">
                  <a:pos x="1705" y="1705"/>
                </a:cxn>
                <a:cxn ang="0">
                  <a:pos x="1729" y="1559"/>
                </a:cxn>
                <a:cxn ang="0">
                  <a:pos x="1754" y="1437"/>
                </a:cxn>
                <a:cxn ang="0">
                  <a:pos x="1827" y="1315"/>
                </a:cxn>
                <a:cxn ang="0">
                  <a:pos x="1924" y="1218"/>
                </a:cxn>
                <a:cxn ang="0">
                  <a:pos x="2022" y="1120"/>
                </a:cxn>
                <a:cxn ang="0">
                  <a:pos x="2143" y="1072"/>
                </a:cxn>
                <a:cxn ang="0">
                  <a:pos x="2265" y="1023"/>
                </a:cxn>
                <a:cxn ang="0">
                  <a:pos x="2411" y="999"/>
                </a:cxn>
                <a:cxn ang="0">
                  <a:pos x="2411" y="999"/>
                </a:cxn>
                <a:cxn ang="0">
                  <a:pos x="2557" y="1023"/>
                </a:cxn>
                <a:cxn ang="0">
                  <a:pos x="2679" y="1072"/>
                </a:cxn>
                <a:cxn ang="0">
                  <a:pos x="2801" y="1120"/>
                </a:cxn>
                <a:cxn ang="0">
                  <a:pos x="2898" y="1218"/>
                </a:cxn>
                <a:cxn ang="0">
                  <a:pos x="2996" y="1315"/>
                </a:cxn>
                <a:cxn ang="0">
                  <a:pos x="3069" y="1437"/>
                </a:cxn>
                <a:cxn ang="0">
                  <a:pos x="3093" y="1559"/>
                </a:cxn>
                <a:cxn ang="0">
                  <a:pos x="3118" y="1705"/>
                </a:cxn>
                <a:cxn ang="0">
                  <a:pos x="3118" y="1705"/>
                </a:cxn>
                <a:cxn ang="0">
                  <a:pos x="3093" y="1851"/>
                </a:cxn>
                <a:cxn ang="0">
                  <a:pos x="3069" y="1973"/>
                </a:cxn>
                <a:cxn ang="0">
                  <a:pos x="2996" y="2095"/>
                </a:cxn>
                <a:cxn ang="0">
                  <a:pos x="2898" y="2216"/>
                </a:cxn>
                <a:cxn ang="0">
                  <a:pos x="2801" y="2290"/>
                </a:cxn>
                <a:cxn ang="0">
                  <a:pos x="2679" y="2363"/>
                </a:cxn>
                <a:cxn ang="0">
                  <a:pos x="2557" y="2387"/>
                </a:cxn>
                <a:cxn ang="0">
                  <a:pos x="2411" y="2411"/>
                </a:cxn>
                <a:cxn ang="0">
                  <a:pos x="2411" y="2411"/>
                </a:cxn>
              </a:cxnLst>
              <a:rect l="0" t="0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77" name="Google Shape;476;p40"/>
            <p:cNvSpPr>
              <a:spLocks/>
            </p:cNvSpPr>
            <p:nvPr/>
          </p:nvSpPr>
          <p:spPr bwMode="auto">
            <a:xfrm>
              <a:off x="6078025" y="2330200"/>
              <a:ext cx="306300" cy="387275"/>
            </a:xfrm>
            <a:custGeom>
              <a:avLst/>
              <a:gdLst/>
              <a:ahLst/>
              <a:cxnLst>
                <a:cxn ang="0">
                  <a:pos x="1511" y="13396"/>
                </a:cxn>
                <a:cxn ang="0">
                  <a:pos x="3556" y="14273"/>
                </a:cxn>
                <a:cxn ang="0">
                  <a:pos x="6114" y="15101"/>
                </a:cxn>
                <a:cxn ang="0">
                  <a:pos x="7672" y="15417"/>
                </a:cxn>
                <a:cxn ang="0">
                  <a:pos x="8598" y="15490"/>
                </a:cxn>
                <a:cxn ang="0">
                  <a:pos x="10181" y="15417"/>
                </a:cxn>
                <a:cxn ang="0">
                  <a:pos x="10814" y="15222"/>
                </a:cxn>
                <a:cxn ang="0">
                  <a:pos x="11082" y="14955"/>
                </a:cxn>
                <a:cxn ang="0">
                  <a:pos x="11204" y="14126"/>
                </a:cxn>
                <a:cxn ang="0">
                  <a:pos x="11033" y="13664"/>
                </a:cxn>
                <a:cxn ang="0">
                  <a:pos x="11009" y="13518"/>
                </a:cxn>
                <a:cxn ang="0">
                  <a:pos x="11350" y="13323"/>
                </a:cxn>
                <a:cxn ang="0">
                  <a:pos x="11545" y="12957"/>
                </a:cxn>
                <a:cxn ang="0">
                  <a:pos x="11642" y="11959"/>
                </a:cxn>
                <a:cxn ang="0">
                  <a:pos x="11618" y="11618"/>
                </a:cxn>
                <a:cxn ang="0">
                  <a:pos x="11374" y="11277"/>
                </a:cxn>
                <a:cxn ang="0">
                  <a:pos x="11423" y="11180"/>
                </a:cxn>
                <a:cxn ang="0">
                  <a:pos x="11715" y="10960"/>
                </a:cxn>
                <a:cxn ang="0">
                  <a:pos x="11886" y="10644"/>
                </a:cxn>
                <a:cxn ang="0">
                  <a:pos x="11983" y="9645"/>
                </a:cxn>
                <a:cxn ang="0">
                  <a:pos x="11959" y="9280"/>
                </a:cxn>
                <a:cxn ang="0">
                  <a:pos x="11788" y="9012"/>
                </a:cxn>
                <a:cxn ang="0">
                  <a:pos x="11618" y="8866"/>
                </a:cxn>
                <a:cxn ang="0">
                  <a:pos x="11910" y="8695"/>
                </a:cxn>
                <a:cxn ang="0">
                  <a:pos x="12105" y="8427"/>
                </a:cxn>
                <a:cxn ang="0">
                  <a:pos x="12251" y="7307"/>
                </a:cxn>
                <a:cxn ang="0">
                  <a:pos x="12202" y="7064"/>
                </a:cxn>
                <a:cxn ang="0">
                  <a:pos x="12032" y="6771"/>
                </a:cxn>
                <a:cxn ang="0">
                  <a:pos x="11472" y="6430"/>
                </a:cxn>
                <a:cxn ang="0">
                  <a:pos x="10546" y="6211"/>
                </a:cxn>
                <a:cxn ang="0">
                  <a:pos x="8817" y="6016"/>
                </a:cxn>
                <a:cxn ang="0">
                  <a:pos x="6309" y="5870"/>
                </a:cxn>
                <a:cxn ang="0">
                  <a:pos x="6771" y="4872"/>
                </a:cxn>
                <a:cxn ang="0">
                  <a:pos x="7064" y="3678"/>
                </a:cxn>
                <a:cxn ang="0">
                  <a:pos x="7283" y="1535"/>
                </a:cxn>
                <a:cxn ang="0">
                  <a:pos x="7283" y="804"/>
                </a:cxn>
                <a:cxn ang="0">
                  <a:pos x="7015" y="317"/>
                </a:cxn>
                <a:cxn ang="0">
                  <a:pos x="6503" y="25"/>
                </a:cxn>
                <a:cxn ang="0">
                  <a:pos x="5943" y="25"/>
                </a:cxn>
                <a:cxn ang="0">
                  <a:pos x="5359" y="220"/>
                </a:cxn>
                <a:cxn ang="0">
                  <a:pos x="4774" y="2022"/>
                </a:cxn>
                <a:cxn ang="0">
                  <a:pos x="4190" y="3386"/>
                </a:cxn>
                <a:cxn ang="0">
                  <a:pos x="3873" y="3922"/>
                </a:cxn>
                <a:cxn ang="0">
                  <a:pos x="2509" y="5237"/>
                </a:cxn>
              </a:cxnLst>
              <a:rect l="0" t="0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675" name="Google Shape;471;p40"/>
          <p:cNvSpPr txBox="1">
            <a:spLocks/>
          </p:cNvSpPr>
          <p:nvPr/>
        </p:nvSpPr>
        <p:spPr bwMode="auto">
          <a:xfrm>
            <a:off x="2970213" y="1662113"/>
            <a:ext cx="591820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>
              <a:buClr>
                <a:srgbClr val="F67031"/>
              </a:buClr>
              <a:buSzPts val="2400"/>
              <a:buFont typeface="Nunito Sans"/>
              <a:buNone/>
            </a:pPr>
            <a:endParaRPr lang="en-US" sz="240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>
              <a:buClr>
                <a:srgbClr val="F67031"/>
              </a:buClr>
              <a:buSzPts val="2400"/>
              <a:buFont typeface="Nunito Sans"/>
              <a:buNone/>
            </a:pPr>
            <a:r>
              <a:rPr lang="en-US" sz="240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I would buy Honda – Hatchback….!!!!</a:t>
            </a:r>
          </a:p>
          <a:p>
            <a:pPr>
              <a:buClr>
                <a:srgbClr val="F67031"/>
              </a:buClr>
              <a:buSzPts val="2400"/>
              <a:buFont typeface="Nunito Sans"/>
              <a:buNone/>
            </a:pPr>
            <a:r>
              <a:rPr lang="en-US" sz="240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Price : 7k (apprx) Fuel-type : Gas</a:t>
            </a:r>
          </a:p>
          <a:p>
            <a:pPr>
              <a:buClr>
                <a:srgbClr val="F67031"/>
              </a:buClr>
              <a:buSzPts val="2400"/>
              <a:buFont typeface="Nunito Sans"/>
              <a:buNone/>
            </a:pPr>
            <a:endParaRPr lang="en-US" sz="240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>
              <a:buClr>
                <a:srgbClr val="F67031"/>
              </a:buClr>
              <a:buSzPts val="2400"/>
              <a:buFont typeface="Nunito Sans"/>
              <a:buNone/>
            </a:pPr>
            <a:endParaRPr lang="en-US" sz="240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>
              <a:buClr>
                <a:srgbClr val="F67031"/>
              </a:buClr>
              <a:buSzPts val="2400"/>
              <a:buFont typeface="Nunito Sans"/>
              <a:buNone/>
            </a:pPr>
            <a:endParaRPr lang="en-US" sz="240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>
              <a:buClr>
                <a:srgbClr val="F67031"/>
              </a:buClr>
              <a:buSzPts val="2400"/>
              <a:buFont typeface="Nunito Sans"/>
              <a:buNone/>
            </a:pPr>
            <a:r>
              <a:rPr lang="en-US" sz="240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Thank you very much for your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Google Shape;121;p18"/>
          <p:cNvSpPr txBox="1">
            <a:spLocks noGrp="1"/>
          </p:cNvSpPr>
          <p:nvPr>
            <p:ph type="title"/>
          </p:nvPr>
        </p:nvSpPr>
        <p:spPr>
          <a:xfrm>
            <a:off x="646113" y="1016000"/>
            <a:ext cx="3248025" cy="9731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Nunito Sans"/>
              <a:buNone/>
            </a:pP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Table of contents</a:t>
            </a:r>
          </a:p>
        </p:txBody>
      </p:sp>
      <p:sp>
        <p:nvSpPr>
          <p:cNvPr id="1024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5130800" y="1016000"/>
            <a:ext cx="3470275" cy="310038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Nunito Sans"/>
              <a:buAutoNum type="arabicPeriod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My Introduction</a:t>
            </a:r>
          </a:p>
          <a:p>
            <a:pPr eaLnBrk="1" hangingPunct="1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Font typeface="Nunito Sans"/>
              <a:buAutoNum type="arabicPeriod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Project Specification</a:t>
            </a:r>
          </a:p>
          <a:p>
            <a:pPr eaLnBrk="1" hangingPunct="1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Font typeface="Nunito Sans"/>
              <a:buAutoNum type="arabicPeriod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Various Statistical Analysis</a:t>
            </a:r>
          </a:p>
          <a:p>
            <a:pPr lvl="1"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AutoNum type="alphaLcPeriod"/>
            </a:pPr>
            <a:r>
              <a:rPr lang="en-US" smtClean="0">
                <a:latin typeface="Nunito Sans"/>
                <a:ea typeface="Nunito Sans"/>
                <a:cs typeface="Nunito Sans"/>
                <a:sym typeface="Nunito Sans"/>
              </a:rPr>
              <a:t>Plots &amp; Tables</a:t>
            </a:r>
          </a:p>
          <a:p>
            <a:pPr lvl="1"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AutoNum type="alphaLcPeriod"/>
            </a:pPr>
            <a:r>
              <a:rPr lang="en-US" smtClean="0">
                <a:latin typeface="Nunito Sans"/>
                <a:ea typeface="Nunito Sans"/>
                <a:cs typeface="Nunito Sans"/>
                <a:sym typeface="Nunito Sans"/>
              </a:rPr>
              <a:t>Reports</a:t>
            </a:r>
          </a:p>
          <a:p>
            <a:pPr eaLnBrk="1" hangingPunct="1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Nunito Sans"/>
              <a:buAutoNum type="arabicPeriod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Conclusion</a:t>
            </a:r>
          </a:p>
        </p:txBody>
      </p:sp>
      <p:sp>
        <p:nvSpPr>
          <p:cNvPr id="10243" name="Google Shape;123;p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D04F5F-0F14-4816-8757-29BE2715F940}" type="slidenum">
              <a:rPr lang="en-US"/>
              <a:pPr/>
              <a:t>2</a:t>
            </a:fld>
            <a:endParaRPr lang="en-US"/>
          </a:p>
        </p:txBody>
      </p:sp>
      <p:sp>
        <p:nvSpPr>
          <p:cNvPr id="10244" name="Google Shape;124;p18"/>
          <p:cNvSpPr txBox="1">
            <a:spLocks noGrp="1"/>
          </p:cNvSpPr>
          <p:nvPr>
            <p:ph type="subTitle" idx="1"/>
          </p:nvPr>
        </p:nvSpPr>
        <p:spPr>
          <a:xfrm>
            <a:off x="646113" y="1684338"/>
            <a:ext cx="3248025" cy="21272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Georgia" pitchFamily="18" charset="0"/>
              <a:buNone/>
            </a:pPr>
            <a:r>
              <a:rPr lang="en-US" smtClean="0">
                <a:latin typeface="Georgia" pitchFamily="18" charset="0"/>
                <a:cs typeface="Arial" charset="0"/>
                <a:sym typeface="Georgia" pitchFamily="18" charset="0"/>
              </a:rPr>
              <a:t>DataScience Foundation with Python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Georgia" pitchFamily="18" charset="0"/>
              <a:buNone/>
            </a:pPr>
            <a:r>
              <a:rPr lang="en-US" smtClean="0">
                <a:latin typeface="Georgia" pitchFamily="18" charset="0"/>
                <a:cs typeface="Arial" charset="0"/>
                <a:sym typeface="Georgia" pitchFamily="18" charset="0"/>
              </a:rPr>
              <a:t>	Project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 txBox="1">
            <a:spLocks noGrp="1"/>
          </p:cNvSpPr>
          <p:nvPr>
            <p:ph type="ctrTitle"/>
          </p:nvPr>
        </p:nvSpPr>
        <p:spPr>
          <a:xfrm>
            <a:off x="277813" y="284163"/>
            <a:ext cx="2024062" cy="16176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Nunito Sans"/>
              <a:buNone/>
            </a:pPr>
            <a:r>
              <a:rPr lang="en-US" sz="2400" smtClean="0">
                <a:latin typeface="Nunito Sans"/>
                <a:ea typeface="Nunito Sans"/>
                <a:cs typeface="Nunito Sans"/>
                <a:sym typeface="Nunito Sans"/>
              </a:rPr>
              <a:t>My Introduction</a:t>
            </a:r>
            <a:br>
              <a:rPr lang="en-US" sz="2400" smtClean="0">
                <a:latin typeface="Nunito Sans"/>
                <a:ea typeface="Nunito Sans"/>
                <a:cs typeface="Nunito Sans"/>
                <a:sym typeface="Nunito Sans"/>
              </a:rPr>
            </a:br>
            <a:endParaRPr lang="en-US" sz="2400" smtClean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3189288" y="438150"/>
            <a:ext cx="5818187" cy="36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endParaRPr lang="en-US"/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en-US" sz="2000" b="1" u="sng"/>
              <a:t>Name : Ms. Dheepa Sundaresan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endParaRPr lang="en-US"/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en-US"/>
              <a:t>Academic Background : MCA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en-US"/>
              <a:t>IT industry Experience : 15 years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en-US"/>
              <a:t>Occupation : Tech Specialist (P1 Band) in Tech Mahindra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en-US"/>
              <a:t>Technical Area - Mainframe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en-US"/>
              <a:t>Domain Experience :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en-US"/>
              <a:t>	Healthcare – 10 years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en-US"/>
              <a:t>	Automobile – 5 years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endParaRPr lang="en-US"/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en-US"/>
              <a:t>Contact me @ dheepa78@gmail.com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136;p20"/>
          <p:cNvSpPr txBox="1">
            <a:spLocks noGrp="1"/>
          </p:cNvSpPr>
          <p:nvPr>
            <p:ph type="ctrTitle"/>
          </p:nvPr>
        </p:nvSpPr>
        <p:spPr>
          <a:xfrm>
            <a:off x="0" y="609600"/>
            <a:ext cx="2922588" cy="8096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Nunito Sans"/>
              <a:buNone/>
            </a:pPr>
            <a:r>
              <a:rPr lang="en-US" sz="5400" smtClean="0">
                <a:latin typeface="Nunito Sans"/>
                <a:ea typeface="Nunito Sans"/>
                <a:cs typeface="Nunito Sans"/>
                <a:sym typeface="Nunito Sans"/>
              </a:rPr>
              <a:t>Domain </a:t>
            </a:r>
          </a:p>
        </p:txBody>
      </p:sp>
      <p:sp>
        <p:nvSpPr>
          <p:cNvPr id="13315" name="Google Shape;138;p2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2559369-ED83-40DB-B833-A07251C6BAAF}" type="slidenum">
              <a:rPr lang="en-US"/>
              <a:pPr/>
              <a:t>4</a:t>
            </a:fld>
            <a:endParaRPr lang="en-US"/>
          </a:p>
        </p:txBody>
      </p:sp>
      <p:sp>
        <p:nvSpPr>
          <p:cNvPr id="13316" name="Google Shape;136;p20"/>
          <p:cNvSpPr txBox="1">
            <a:spLocks/>
          </p:cNvSpPr>
          <p:nvPr/>
        </p:nvSpPr>
        <p:spPr bwMode="auto">
          <a:xfrm>
            <a:off x="0" y="1776413"/>
            <a:ext cx="28384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>
              <a:buClr>
                <a:srgbClr val="F67031"/>
              </a:buClr>
              <a:buSzPts val="2400"/>
              <a:buFont typeface="Nunito Sans"/>
              <a:buNone/>
            </a:pPr>
            <a:r>
              <a:rPr lang="en-US" sz="20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Topic of the Project </a:t>
            </a:r>
          </a:p>
        </p:txBody>
      </p:sp>
      <p:sp>
        <p:nvSpPr>
          <p:cNvPr id="13317" name="Google Shape;136;p20"/>
          <p:cNvSpPr txBox="1">
            <a:spLocks/>
          </p:cNvSpPr>
          <p:nvPr/>
        </p:nvSpPr>
        <p:spPr bwMode="auto">
          <a:xfrm>
            <a:off x="3821113" y="774700"/>
            <a:ext cx="4090987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>
              <a:buClr>
                <a:srgbClr val="F67031"/>
              </a:buClr>
              <a:buSzPts val="2400"/>
              <a:buFont typeface="Nunito Sans"/>
              <a:buNone/>
            </a:pPr>
            <a:r>
              <a:rPr lang="en-US" sz="5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Automobile</a:t>
            </a:r>
          </a:p>
        </p:txBody>
      </p:sp>
      <p:sp>
        <p:nvSpPr>
          <p:cNvPr id="13318" name="Google Shape;136;p20"/>
          <p:cNvSpPr txBox="1">
            <a:spLocks/>
          </p:cNvSpPr>
          <p:nvPr/>
        </p:nvSpPr>
        <p:spPr bwMode="auto">
          <a:xfrm>
            <a:off x="3821113" y="2030413"/>
            <a:ext cx="55451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>
              <a:buClr>
                <a:srgbClr val="F67031"/>
              </a:buClr>
              <a:buSzPts val="2400"/>
              <a:buFont typeface="Nunito Sans"/>
              <a:buNone/>
            </a:pPr>
            <a:r>
              <a:rPr lang="en-US" sz="32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Automobile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327025" y="449263"/>
            <a:ext cx="7772400" cy="1160462"/>
          </a:xfrm>
        </p:spPr>
        <p:txBody>
          <a:bodyPr/>
          <a:lstStyle/>
          <a:p>
            <a:pPr eaLnBrk="1" hangingPunct="1">
              <a:buClr>
                <a:srgbClr val="FFFFFF"/>
              </a:buClr>
              <a:buSzPts val="2400"/>
              <a:buFont typeface="Nunito Sans"/>
              <a:buNone/>
            </a:pPr>
            <a:r>
              <a:rPr lang="en-US" sz="7200" b="1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Data Science</a:t>
            </a:r>
          </a:p>
        </p:txBody>
      </p:sp>
      <p:sp>
        <p:nvSpPr>
          <p:cNvPr id="15362" name="Google Shape;162;p23"/>
          <p:cNvSpPr txBox="1">
            <a:spLocks noGrp="1"/>
          </p:cNvSpPr>
          <p:nvPr>
            <p:ph type="subTitle" idx="4294967295"/>
          </p:nvPr>
        </p:nvSpPr>
        <p:spPr>
          <a:xfrm>
            <a:off x="685800" y="2716213"/>
            <a:ext cx="7772400" cy="11557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None/>
            </a:pPr>
            <a:r>
              <a:rPr lang="en-US" sz="1800" b="1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Data science</a:t>
            </a:r>
            <a:r>
              <a:rPr lang="en-US" sz="180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, or </a:t>
            </a:r>
            <a:r>
              <a:rPr lang="en-US" sz="1800" b="1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data</a:t>
            </a:r>
            <a:r>
              <a:rPr lang="en-US" sz="180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-driven </a:t>
            </a:r>
            <a:r>
              <a:rPr lang="en-US" sz="1800" b="1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science</a:t>
            </a:r>
            <a:r>
              <a:rPr lang="en-US" sz="180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, combines different fields of work in statistics and computation in order to interpret </a:t>
            </a:r>
            <a:r>
              <a:rPr lang="en-US" sz="1800" b="1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data</a:t>
            </a:r>
            <a:r>
              <a:rPr lang="en-US" sz="180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 for the </a:t>
            </a:r>
            <a:r>
              <a:rPr lang="en-US" sz="1800" b="1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purpose</a:t>
            </a:r>
            <a:r>
              <a:rPr lang="en-US" sz="180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 of decision making</a:t>
            </a: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lang="en-US" smtClean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15363" name="Google Shape;163;p23"/>
          <p:cNvGrpSpPr>
            <a:grpSpLocks/>
          </p:cNvGrpSpPr>
          <p:nvPr/>
        </p:nvGrpSpPr>
        <p:grpSpPr bwMode="auto">
          <a:xfrm>
            <a:off x="6791325" y="346075"/>
            <a:ext cx="1590675" cy="1590675"/>
            <a:chOff x="6643075" y="3664250"/>
            <a:chExt cx="407950" cy="407975"/>
          </a:xfrm>
        </p:grpSpPr>
        <p:sp>
          <p:nvSpPr>
            <p:cNvPr id="15375" name="Google Shape;164;p23"/>
            <p:cNvSpPr>
              <a:spLocks/>
            </p:cNvSpPr>
            <p:nvPr/>
          </p:nvSpPr>
          <p:spPr bwMode="auto">
            <a:xfrm>
              <a:off x="6794075" y="3815250"/>
              <a:ext cx="211300" cy="211300"/>
            </a:xfrm>
            <a:custGeom>
              <a:avLst/>
              <a:gdLst/>
              <a:ahLst/>
              <a:cxnLst>
                <a:cxn ang="0">
                  <a:pos x="0" y="8135"/>
                </a:cxn>
                <a:cxn ang="0">
                  <a:pos x="0" y="8135"/>
                </a:cxn>
                <a:cxn ang="0">
                  <a:pos x="438" y="8257"/>
                </a:cxn>
                <a:cxn ang="0">
                  <a:pos x="852" y="8354"/>
                </a:cxn>
                <a:cxn ang="0">
                  <a:pos x="1291" y="8403"/>
                </a:cxn>
                <a:cxn ang="0">
                  <a:pos x="1729" y="8452"/>
                </a:cxn>
                <a:cxn ang="0">
                  <a:pos x="2168" y="8452"/>
                </a:cxn>
                <a:cxn ang="0">
                  <a:pos x="2606" y="8427"/>
                </a:cxn>
                <a:cxn ang="0">
                  <a:pos x="3020" y="8378"/>
                </a:cxn>
                <a:cxn ang="0">
                  <a:pos x="3458" y="8281"/>
                </a:cxn>
                <a:cxn ang="0">
                  <a:pos x="3872" y="8184"/>
                </a:cxn>
                <a:cxn ang="0">
                  <a:pos x="4311" y="8037"/>
                </a:cxn>
                <a:cxn ang="0">
                  <a:pos x="4701" y="7867"/>
                </a:cxn>
                <a:cxn ang="0">
                  <a:pos x="5115" y="7672"/>
                </a:cxn>
                <a:cxn ang="0">
                  <a:pos x="5504" y="7429"/>
                </a:cxn>
                <a:cxn ang="0">
                  <a:pos x="5870" y="7185"/>
                </a:cxn>
                <a:cxn ang="0">
                  <a:pos x="6235" y="6893"/>
                </a:cxn>
                <a:cxn ang="0">
                  <a:pos x="6576" y="6576"/>
                </a:cxn>
                <a:cxn ang="0">
                  <a:pos x="6576" y="6576"/>
                </a:cxn>
                <a:cxn ang="0">
                  <a:pos x="6892" y="6235"/>
                </a:cxn>
                <a:cxn ang="0">
                  <a:pos x="7185" y="5870"/>
                </a:cxn>
                <a:cxn ang="0">
                  <a:pos x="7428" y="5505"/>
                </a:cxn>
                <a:cxn ang="0">
                  <a:pos x="7672" y="5115"/>
                </a:cxn>
                <a:cxn ang="0">
                  <a:pos x="7867" y="4701"/>
                </a:cxn>
                <a:cxn ang="0">
                  <a:pos x="8037" y="4311"/>
                </a:cxn>
                <a:cxn ang="0">
                  <a:pos x="8183" y="3873"/>
                </a:cxn>
                <a:cxn ang="0">
                  <a:pos x="8281" y="3459"/>
                </a:cxn>
                <a:cxn ang="0">
                  <a:pos x="8378" y="3020"/>
                </a:cxn>
                <a:cxn ang="0">
                  <a:pos x="8427" y="2606"/>
                </a:cxn>
                <a:cxn ang="0">
                  <a:pos x="8451" y="2168"/>
                </a:cxn>
                <a:cxn ang="0">
                  <a:pos x="8451" y="1730"/>
                </a:cxn>
                <a:cxn ang="0">
                  <a:pos x="8402" y="1291"/>
                </a:cxn>
                <a:cxn ang="0">
                  <a:pos x="8354" y="853"/>
                </a:cxn>
                <a:cxn ang="0">
                  <a:pos x="8256" y="439"/>
                </a:cxn>
                <a:cxn ang="0">
                  <a:pos x="8135" y="0"/>
                </a:cxn>
              </a:cxnLst>
              <a:rect l="0" t="0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76" name="Google Shape;165;p23"/>
            <p:cNvSpPr>
              <a:spLocks/>
            </p:cNvSpPr>
            <p:nvPr/>
          </p:nvSpPr>
          <p:spPr bwMode="auto">
            <a:xfrm>
              <a:off x="6643075" y="3664250"/>
              <a:ext cx="407950" cy="407975"/>
            </a:xfrm>
            <a:custGeom>
              <a:avLst/>
              <a:gdLst/>
              <a:ahLst/>
              <a:cxnLst>
                <a:cxn ang="0">
                  <a:pos x="15538" y="0"/>
                </a:cxn>
                <a:cxn ang="0">
                  <a:pos x="14102" y="293"/>
                </a:cxn>
                <a:cxn ang="0">
                  <a:pos x="11666" y="1608"/>
                </a:cxn>
                <a:cxn ang="0">
                  <a:pos x="9352" y="1851"/>
                </a:cxn>
                <a:cxn ang="0">
                  <a:pos x="7014" y="1827"/>
                </a:cxn>
                <a:cxn ang="0">
                  <a:pos x="4774" y="2679"/>
                </a:cxn>
                <a:cxn ang="0">
                  <a:pos x="3264" y="3995"/>
                </a:cxn>
                <a:cxn ang="0">
                  <a:pos x="2070" y="6089"/>
                </a:cxn>
                <a:cxn ang="0">
                  <a:pos x="1729" y="8427"/>
                </a:cxn>
                <a:cxn ang="0">
                  <a:pos x="2265" y="10716"/>
                </a:cxn>
                <a:cxn ang="0">
                  <a:pos x="609" y="13347"/>
                </a:cxn>
                <a:cxn ang="0">
                  <a:pos x="24" y="15052"/>
                </a:cxn>
                <a:cxn ang="0">
                  <a:pos x="244" y="16075"/>
                </a:cxn>
                <a:cxn ang="0">
                  <a:pos x="804" y="16318"/>
                </a:cxn>
                <a:cxn ang="0">
                  <a:pos x="2143" y="16075"/>
                </a:cxn>
                <a:cxn ang="0">
                  <a:pos x="5358" y="14224"/>
                </a:cxn>
                <a:cxn ang="0">
                  <a:pos x="9304" y="10936"/>
                </a:cxn>
                <a:cxn ang="0">
                  <a:pos x="12397" y="7696"/>
                </a:cxn>
                <a:cxn ang="0">
                  <a:pos x="15149" y="3946"/>
                </a:cxn>
                <a:cxn ang="0">
                  <a:pos x="16269" y="1389"/>
                </a:cxn>
                <a:cxn ang="0">
                  <a:pos x="16245" y="487"/>
                </a:cxn>
                <a:cxn ang="0">
                  <a:pos x="1827" y="13810"/>
                </a:cxn>
                <a:cxn ang="0">
                  <a:pos x="1681" y="13176"/>
                </a:cxn>
                <a:cxn ang="0">
                  <a:pos x="2533" y="11277"/>
                </a:cxn>
                <a:cxn ang="0">
                  <a:pos x="3605" y="12714"/>
                </a:cxn>
                <a:cxn ang="0">
                  <a:pos x="3751" y="13444"/>
                </a:cxn>
                <a:cxn ang="0">
                  <a:pos x="2168" y="13956"/>
                </a:cxn>
                <a:cxn ang="0">
                  <a:pos x="1827" y="13810"/>
                </a:cxn>
                <a:cxn ang="0">
                  <a:pos x="7842" y="4384"/>
                </a:cxn>
                <a:cxn ang="0">
                  <a:pos x="7574" y="3897"/>
                </a:cxn>
                <a:cxn ang="0">
                  <a:pos x="7745" y="3483"/>
                </a:cxn>
                <a:cxn ang="0">
                  <a:pos x="8159" y="3313"/>
                </a:cxn>
                <a:cxn ang="0">
                  <a:pos x="8646" y="3580"/>
                </a:cxn>
                <a:cxn ang="0">
                  <a:pos x="8743" y="4019"/>
                </a:cxn>
                <a:cxn ang="0">
                  <a:pos x="8378" y="4433"/>
                </a:cxn>
                <a:cxn ang="0">
                  <a:pos x="9133" y="5943"/>
                </a:cxn>
                <a:cxn ang="0">
                  <a:pos x="8743" y="5651"/>
                </a:cxn>
                <a:cxn ang="0">
                  <a:pos x="8841" y="5285"/>
                </a:cxn>
                <a:cxn ang="0">
                  <a:pos x="9206" y="5188"/>
                </a:cxn>
                <a:cxn ang="0">
                  <a:pos x="9523" y="5553"/>
                </a:cxn>
                <a:cxn ang="0">
                  <a:pos x="9279" y="5919"/>
                </a:cxn>
                <a:cxn ang="0">
                  <a:pos x="9986" y="4409"/>
                </a:cxn>
                <a:cxn ang="0">
                  <a:pos x="9596" y="4092"/>
                </a:cxn>
                <a:cxn ang="0">
                  <a:pos x="9693" y="3751"/>
                </a:cxn>
                <a:cxn ang="0">
                  <a:pos x="10059" y="3629"/>
                </a:cxn>
                <a:cxn ang="0">
                  <a:pos x="10375" y="4019"/>
                </a:cxn>
                <a:cxn ang="0">
                  <a:pos x="10132" y="4384"/>
                </a:cxn>
                <a:cxn ang="0">
                  <a:pos x="13200" y="4165"/>
                </a:cxn>
                <a:cxn ang="0">
                  <a:pos x="12007" y="3020"/>
                </a:cxn>
                <a:cxn ang="0">
                  <a:pos x="12153" y="2046"/>
                </a:cxn>
                <a:cxn ang="0">
                  <a:pos x="13541" y="1681"/>
                </a:cxn>
                <a:cxn ang="0">
                  <a:pos x="13858" y="1900"/>
                </a:cxn>
                <a:cxn ang="0">
                  <a:pos x="13882" y="2679"/>
                </a:cxn>
                <a:cxn ang="0">
                  <a:pos x="13200" y="4165"/>
                </a:cxn>
              </a:cxnLst>
              <a:rect l="0" t="0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5364" name="Google Shape;166;p23"/>
          <p:cNvGrpSpPr>
            <a:grpSpLocks/>
          </p:cNvGrpSpPr>
          <p:nvPr/>
        </p:nvGrpSpPr>
        <p:grpSpPr bwMode="auto">
          <a:xfrm rot="1508271">
            <a:off x="798513" y="1851025"/>
            <a:ext cx="654050" cy="654050"/>
            <a:chOff x="576250" y="4319400"/>
            <a:chExt cx="442075" cy="442050"/>
          </a:xfrm>
        </p:grpSpPr>
        <p:sp>
          <p:nvSpPr>
            <p:cNvPr id="15371" name="Google Shape;167;p23"/>
            <p:cNvSpPr>
              <a:spLocks/>
            </p:cNvSpPr>
            <p:nvPr/>
          </p:nvSpPr>
          <p:spPr bwMode="auto">
            <a:xfrm>
              <a:off x="576250" y="4319400"/>
              <a:ext cx="442075" cy="442050"/>
            </a:xfrm>
            <a:custGeom>
              <a:avLst/>
              <a:gdLst/>
              <a:ahLst/>
              <a:cxnLst>
                <a:cxn ang="0">
                  <a:pos x="16416" y="7209"/>
                </a:cxn>
                <a:cxn ang="0">
                  <a:pos x="16684" y="6868"/>
                </a:cxn>
                <a:cxn ang="0">
                  <a:pos x="17146" y="6040"/>
                </a:cxn>
                <a:cxn ang="0">
                  <a:pos x="17560" y="4506"/>
                </a:cxn>
                <a:cxn ang="0">
                  <a:pos x="17682" y="2898"/>
                </a:cxn>
                <a:cxn ang="0">
                  <a:pos x="17609" y="1510"/>
                </a:cxn>
                <a:cxn ang="0">
                  <a:pos x="17366" y="585"/>
                </a:cxn>
                <a:cxn ang="0">
                  <a:pos x="17244" y="439"/>
                </a:cxn>
                <a:cxn ang="0">
                  <a:pos x="16854" y="219"/>
                </a:cxn>
                <a:cxn ang="0">
                  <a:pos x="15734" y="25"/>
                </a:cxn>
                <a:cxn ang="0">
                  <a:pos x="14248" y="25"/>
                </a:cxn>
                <a:cxn ang="0">
                  <a:pos x="12641" y="244"/>
                </a:cxn>
                <a:cxn ang="0">
                  <a:pos x="11204" y="755"/>
                </a:cxn>
                <a:cxn ang="0">
                  <a:pos x="10619" y="1121"/>
                </a:cxn>
                <a:cxn ang="0">
                  <a:pos x="390" y="6211"/>
                </a:cxn>
                <a:cxn ang="0">
                  <a:pos x="147" y="6259"/>
                </a:cxn>
                <a:cxn ang="0">
                  <a:pos x="0" y="6454"/>
                </a:cxn>
                <a:cxn ang="0">
                  <a:pos x="171" y="6771"/>
                </a:cxn>
                <a:cxn ang="0">
                  <a:pos x="950" y="9718"/>
                </a:cxn>
                <a:cxn ang="0">
                  <a:pos x="682" y="9815"/>
                </a:cxn>
                <a:cxn ang="0">
                  <a:pos x="561" y="10083"/>
                </a:cxn>
                <a:cxn ang="0">
                  <a:pos x="731" y="10424"/>
                </a:cxn>
                <a:cxn ang="0">
                  <a:pos x="7380" y="17049"/>
                </a:cxn>
                <a:cxn ang="0">
                  <a:pos x="7697" y="17122"/>
                </a:cxn>
                <a:cxn ang="0">
                  <a:pos x="7916" y="16878"/>
                </a:cxn>
                <a:cxn ang="0">
                  <a:pos x="8525" y="15100"/>
                </a:cxn>
                <a:cxn ang="0">
                  <a:pos x="11033" y="17609"/>
                </a:cxn>
                <a:cxn ang="0">
                  <a:pos x="11301" y="17682"/>
                </a:cxn>
                <a:cxn ang="0">
                  <a:pos x="11447" y="17438"/>
                </a:cxn>
                <a:cxn ang="0">
                  <a:pos x="6162" y="12202"/>
                </a:cxn>
                <a:cxn ang="0">
                  <a:pos x="6016" y="12324"/>
                </a:cxn>
                <a:cxn ang="0">
                  <a:pos x="5724" y="12348"/>
                </a:cxn>
                <a:cxn ang="0">
                  <a:pos x="5480" y="12202"/>
                </a:cxn>
                <a:cxn ang="0">
                  <a:pos x="5359" y="12056"/>
                </a:cxn>
                <a:cxn ang="0">
                  <a:pos x="5334" y="11764"/>
                </a:cxn>
                <a:cxn ang="0">
                  <a:pos x="5480" y="11520"/>
                </a:cxn>
                <a:cxn ang="0">
                  <a:pos x="8086" y="8939"/>
                </a:cxn>
                <a:cxn ang="0">
                  <a:pos x="8354" y="8841"/>
                </a:cxn>
                <a:cxn ang="0">
                  <a:pos x="8622" y="8939"/>
                </a:cxn>
                <a:cxn ang="0">
                  <a:pos x="8744" y="9060"/>
                </a:cxn>
                <a:cxn ang="0">
                  <a:pos x="8841" y="9328"/>
                </a:cxn>
                <a:cxn ang="0">
                  <a:pos x="8744" y="9596"/>
                </a:cxn>
                <a:cxn ang="0">
                  <a:pos x="13396" y="7307"/>
                </a:cxn>
                <a:cxn ang="0">
                  <a:pos x="13152" y="7477"/>
                </a:cxn>
                <a:cxn ang="0">
                  <a:pos x="12689" y="7526"/>
                </a:cxn>
                <a:cxn ang="0">
                  <a:pos x="12300" y="7307"/>
                </a:cxn>
                <a:cxn ang="0">
                  <a:pos x="10278" y="5261"/>
                </a:cxn>
                <a:cxn ang="0">
                  <a:pos x="10132" y="4847"/>
                </a:cxn>
                <a:cxn ang="0">
                  <a:pos x="10278" y="4408"/>
                </a:cxn>
                <a:cxn ang="0">
                  <a:pos x="11326" y="3313"/>
                </a:cxn>
                <a:cxn ang="0">
                  <a:pos x="11666" y="3045"/>
                </a:cxn>
                <a:cxn ang="0">
                  <a:pos x="12227" y="2777"/>
                </a:cxn>
                <a:cxn ang="0">
                  <a:pos x="12836" y="2704"/>
                </a:cxn>
                <a:cxn ang="0">
                  <a:pos x="13469" y="2777"/>
                </a:cxn>
                <a:cxn ang="0">
                  <a:pos x="14029" y="3045"/>
                </a:cxn>
                <a:cxn ang="0">
                  <a:pos x="14370" y="3313"/>
                </a:cxn>
                <a:cxn ang="0">
                  <a:pos x="14735" y="3848"/>
                </a:cxn>
                <a:cxn ang="0">
                  <a:pos x="14954" y="4433"/>
                </a:cxn>
                <a:cxn ang="0">
                  <a:pos x="14979" y="5042"/>
                </a:cxn>
                <a:cxn ang="0">
                  <a:pos x="14833" y="5651"/>
                </a:cxn>
                <a:cxn ang="0">
                  <a:pos x="14516" y="6186"/>
                </a:cxn>
                <a:cxn ang="0">
                  <a:pos x="13396" y="7307"/>
                </a:cxn>
              </a:cxnLst>
              <a:rect l="0" t="0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72" name="Google Shape;168;p23"/>
            <p:cNvSpPr>
              <a:spLocks/>
            </p:cNvSpPr>
            <p:nvPr/>
          </p:nvSpPr>
          <p:spPr bwMode="auto">
            <a:xfrm>
              <a:off x="595725" y="4668875"/>
              <a:ext cx="73100" cy="73100"/>
            </a:xfrm>
            <a:custGeom>
              <a:avLst/>
              <a:gdLst/>
              <a:ahLst/>
              <a:cxnLst>
                <a:cxn ang="0">
                  <a:pos x="2656" y="269"/>
                </a:cxn>
                <a:cxn ang="0">
                  <a:pos x="2656" y="269"/>
                </a:cxn>
                <a:cxn ang="0">
                  <a:pos x="2509" y="147"/>
                </a:cxn>
                <a:cxn ang="0">
                  <a:pos x="2363" y="74"/>
                </a:cxn>
                <a:cxn ang="0">
                  <a:pos x="2193" y="25"/>
                </a:cxn>
                <a:cxn ang="0">
                  <a:pos x="2022" y="1"/>
                </a:cxn>
                <a:cxn ang="0">
                  <a:pos x="1852" y="25"/>
                </a:cxn>
                <a:cxn ang="0">
                  <a:pos x="1681" y="74"/>
                </a:cxn>
                <a:cxn ang="0">
                  <a:pos x="1511" y="147"/>
                </a:cxn>
                <a:cxn ang="0">
                  <a:pos x="1365" y="269"/>
                </a:cxn>
                <a:cxn ang="0">
                  <a:pos x="1365" y="269"/>
                </a:cxn>
                <a:cxn ang="0">
                  <a:pos x="1219" y="488"/>
                </a:cxn>
                <a:cxn ang="0">
                  <a:pos x="999" y="829"/>
                </a:cxn>
                <a:cxn ang="0">
                  <a:pos x="561" y="1730"/>
                </a:cxn>
                <a:cxn ang="0">
                  <a:pos x="171" y="2558"/>
                </a:cxn>
                <a:cxn ang="0">
                  <a:pos x="1" y="2924"/>
                </a:cxn>
                <a:cxn ang="0">
                  <a:pos x="1" y="2924"/>
                </a:cxn>
                <a:cxn ang="0">
                  <a:pos x="366" y="2753"/>
                </a:cxn>
                <a:cxn ang="0">
                  <a:pos x="1194" y="2363"/>
                </a:cxn>
                <a:cxn ang="0">
                  <a:pos x="2095" y="1925"/>
                </a:cxn>
                <a:cxn ang="0">
                  <a:pos x="2436" y="1706"/>
                </a:cxn>
                <a:cxn ang="0">
                  <a:pos x="2656" y="1560"/>
                </a:cxn>
                <a:cxn ang="0">
                  <a:pos x="2656" y="1560"/>
                </a:cxn>
                <a:cxn ang="0">
                  <a:pos x="2777" y="1414"/>
                </a:cxn>
                <a:cxn ang="0">
                  <a:pos x="2850" y="1243"/>
                </a:cxn>
                <a:cxn ang="0">
                  <a:pos x="2899" y="1073"/>
                </a:cxn>
                <a:cxn ang="0">
                  <a:pos x="2923" y="902"/>
                </a:cxn>
                <a:cxn ang="0">
                  <a:pos x="2899" y="732"/>
                </a:cxn>
                <a:cxn ang="0">
                  <a:pos x="2850" y="561"/>
                </a:cxn>
                <a:cxn ang="0">
                  <a:pos x="2777" y="415"/>
                </a:cxn>
                <a:cxn ang="0">
                  <a:pos x="2656" y="269"/>
                </a:cxn>
                <a:cxn ang="0">
                  <a:pos x="2656" y="269"/>
                </a:cxn>
              </a:cxnLst>
              <a:rect l="0" t="0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73" name="Google Shape;169;p23"/>
            <p:cNvSpPr>
              <a:spLocks/>
            </p:cNvSpPr>
            <p:nvPr/>
          </p:nvSpPr>
          <p:spPr bwMode="auto">
            <a:xfrm>
              <a:off x="652350" y="4711500"/>
              <a:ext cx="46925" cy="46925"/>
            </a:xfrm>
            <a:custGeom>
              <a:avLst/>
              <a:gdLst/>
              <a:ahLst/>
              <a:cxnLst>
                <a:cxn ang="0">
                  <a:pos x="1657" y="244"/>
                </a:cxn>
                <a:cxn ang="0">
                  <a:pos x="1657" y="244"/>
                </a:cxn>
                <a:cxn ang="0">
                  <a:pos x="1535" y="147"/>
                </a:cxn>
                <a:cxn ang="0">
                  <a:pos x="1413" y="74"/>
                </a:cxn>
                <a:cxn ang="0">
                  <a:pos x="1267" y="25"/>
                </a:cxn>
                <a:cxn ang="0">
                  <a:pos x="1121" y="1"/>
                </a:cxn>
                <a:cxn ang="0">
                  <a:pos x="975" y="25"/>
                </a:cxn>
                <a:cxn ang="0">
                  <a:pos x="829" y="74"/>
                </a:cxn>
                <a:cxn ang="0">
                  <a:pos x="707" y="147"/>
                </a:cxn>
                <a:cxn ang="0">
                  <a:pos x="585" y="244"/>
                </a:cxn>
                <a:cxn ang="0">
                  <a:pos x="585" y="244"/>
                </a:cxn>
                <a:cxn ang="0">
                  <a:pos x="464" y="391"/>
                </a:cxn>
                <a:cxn ang="0">
                  <a:pos x="366" y="610"/>
                </a:cxn>
                <a:cxn ang="0">
                  <a:pos x="269" y="878"/>
                </a:cxn>
                <a:cxn ang="0">
                  <a:pos x="171" y="1170"/>
                </a:cxn>
                <a:cxn ang="0">
                  <a:pos x="50" y="1681"/>
                </a:cxn>
                <a:cxn ang="0">
                  <a:pos x="1" y="1876"/>
                </a:cxn>
                <a:cxn ang="0">
                  <a:pos x="1" y="1876"/>
                </a:cxn>
                <a:cxn ang="0">
                  <a:pos x="220" y="1852"/>
                </a:cxn>
                <a:cxn ang="0">
                  <a:pos x="731" y="1706"/>
                </a:cxn>
                <a:cxn ang="0">
                  <a:pos x="999" y="1633"/>
                </a:cxn>
                <a:cxn ang="0">
                  <a:pos x="1267" y="1535"/>
                </a:cxn>
                <a:cxn ang="0">
                  <a:pos x="1511" y="1413"/>
                </a:cxn>
                <a:cxn ang="0">
                  <a:pos x="1657" y="1316"/>
                </a:cxn>
                <a:cxn ang="0">
                  <a:pos x="1657" y="1316"/>
                </a:cxn>
                <a:cxn ang="0">
                  <a:pos x="1754" y="1194"/>
                </a:cxn>
                <a:cxn ang="0">
                  <a:pos x="1827" y="1048"/>
                </a:cxn>
                <a:cxn ang="0">
                  <a:pos x="1876" y="926"/>
                </a:cxn>
                <a:cxn ang="0">
                  <a:pos x="1876" y="780"/>
                </a:cxn>
                <a:cxn ang="0">
                  <a:pos x="1876" y="634"/>
                </a:cxn>
                <a:cxn ang="0">
                  <a:pos x="1827" y="488"/>
                </a:cxn>
                <a:cxn ang="0">
                  <a:pos x="1754" y="366"/>
                </a:cxn>
                <a:cxn ang="0">
                  <a:pos x="1657" y="244"/>
                </a:cxn>
                <a:cxn ang="0">
                  <a:pos x="1657" y="244"/>
                </a:cxn>
              </a:cxnLst>
              <a:rect l="0" t="0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74" name="Google Shape;170;p23"/>
            <p:cNvSpPr>
              <a:spLocks/>
            </p:cNvSpPr>
            <p:nvPr/>
          </p:nvSpPr>
          <p:spPr bwMode="auto">
            <a:xfrm>
              <a:off x="579300" y="4638450"/>
              <a:ext cx="46900" cy="46900"/>
            </a:xfrm>
            <a:custGeom>
              <a:avLst/>
              <a:gdLst/>
              <a:ahLst/>
              <a:cxnLst>
                <a:cxn ang="0">
                  <a:pos x="1632" y="219"/>
                </a:cxn>
                <a:cxn ang="0">
                  <a:pos x="1632" y="219"/>
                </a:cxn>
                <a:cxn ang="0">
                  <a:pos x="1510" y="122"/>
                </a:cxn>
                <a:cxn ang="0">
                  <a:pos x="1388" y="49"/>
                </a:cxn>
                <a:cxn ang="0">
                  <a:pos x="1242" y="0"/>
                </a:cxn>
                <a:cxn ang="0">
                  <a:pos x="1096" y="0"/>
                </a:cxn>
                <a:cxn ang="0">
                  <a:pos x="950" y="0"/>
                </a:cxn>
                <a:cxn ang="0">
                  <a:pos x="828" y="49"/>
                </a:cxn>
                <a:cxn ang="0">
                  <a:pos x="682" y="122"/>
                </a:cxn>
                <a:cxn ang="0">
                  <a:pos x="560" y="219"/>
                </a:cxn>
                <a:cxn ang="0">
                  <a:pos x="560" y="219"/>
                </a:cxn>
                <a:cxn ang="0">
                  <a:pos x="463" y="366"/>
                </a:cxn>
                <a:cxn ang="0">
                  <a:pos x="341" y="609"/>
                </a:cxn>
                <a:cxn ang="0">
                  <a:pos x="244" y="877"/>
                </a:cxn>
                <a:cxn ang="0">
                  <a:pos x="171" y="1145"/>
                </a:cxn>
                <a:cxn ang="0">
                  <a:pos x="25" y="1656"/>
                </a:cxn>
                <a:cxn ang="0">
                  <a:pos x="0" y="1876"/>
                </a:cxn>
                <a:cxn ang="0">
                  <a:pos x="0" y="1876"/>
                </a:cxn>
                <a:cxn ang="0">
                  <a:pos x="195" y="1827"/>
                </a:cxn>
                <a:cxn ang="0">
                  <a:pos x="707" y="1705"/>
                </a:cxn>
                <a:cxn ang="0">
                  <a:pos x="999" y="1608"/>
                </a:cxn>
                <a:cxn ang="0">
                  <a:pos x="1267" y="1510"/>
                </a:cxn>
                <a:cxn ang="0">
                  <a:pos x="1486" y="1413"/>
                </a:cxn>
                <a:cxn ang="0">
                  <a:pos x="1632" y="1291"/>
                </a:cxn>
                <a:cxn ang="0">
                  <a:pos x="1632" y="1291"/>
                </a:cxn>
                <a:cxn ang="0">
                  <a:pos x="1729" y="1169"/>
                </a:cxn>
                <a:cxn ang="0">
                  <a:pos x="1802" y="1048"/>
                </a:cxn>
                <a:cxn ang="0">
                  <a:pos x="1851" y="901"/>
                </a:cxn>
                <a:cxn ang="0">
                  <a:pos x="1876" y="755"/>
                </a:cxn>
                <a:cxn ang="0">
                  <a:pos x="1851" y="609"/>
                </a:cxn>
                <a:cxn ang="0">
                  <a:pos x="1802" y="463"/>
                </a:cxn>
                <a:cxn ang="0">
                  <a:pos x="1729" y="341"/>
                </a:cxn>
                <a:cxn ang="0">
                  <a:pos x="1632" y="219"/>
                </a:cxn>
                <a:cxn ang="0">
                  <a:pos x="1632" y="219"/>
                </a:cxn>
              </a:cxnLst>
              <a:rect l="0" t="0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365" name="Google Shape;171;p23"/>
          <p:cNvSpPr>
            <a:spLocks/>
          </p:cNvSpPr>
          <p:nvPr/>
        </p:nvSpPr>
        <p:spPr bwMode="auto">
          <a:xfrm>
            <a:off x="6410325" y="712788"/>
            <a:ext cx="249238" cy="238125"/>
          </a:xfrm>
          <a:custGeom>
            <a:avLst/>
            <a:gdLst/>
            <a:ahLst/>
            <a:cxnLst>
              <a:cxn ang="0">
                <a:pos x="7234" y="293"/>
              </a:cxn>
              <a:cxn ang="0">
                <a:pos x="7380" y="74"/>
              </a:cxn>
              <a:cxn ang="0">
                <a:pos x="7550" y="1"/>
              </a:cxn>
              <a:cxn ang="0">
                <a:pos x="7721" y="74"/>
              </a:cxn>
              <a:cxn ang="0">
                <a:pos x="7867" y="293"/>
              </a:cxn>
              <a:cxn ang="0">
                <a:pos x="9523" y="4092"/>
              </a:cxn>
              <a:cxn ang="0">
                <a:pos x="9718" y="4360"/>
              </a:cxn>
              <a:cxn ang="0">
                <a:pos x="9986" y="4604"/>
              </a:cxn>
              <a:cxn ang="0">
                <a:pos x="10302" y="4774"/>
              </a:cxn>
              <a:cxn ang="0">
                <a:pos x="10619" y="4872"/>
              </a:cxn>
              <a:cxn ang="0">
                <a:pos x="14711" y="5286"/>
              </a:cxn>
              <a:cxn ang="0">
                <a:pos x="14979" y="5359"/>
              </a:cxn>
              <a:cxn ang="0">
                <a:pos x="15100" y="5505"/>
              </a:cxn>
              <a:cxn ang="0">
                <a:pos x="15076" y="5675"/>
              </a:cxn>
              <a:cxn ang="0">
                <a:pos x="14906" y="5895"/>
              </a:cxn>
              <a:cxn ang="0">
                <a:pos x="11837" y="8622"/>
              </a:cxn>
              <a:cxn ang="0">
                <a:pos x="11618" y="8890"/>
              </a:cxn>
              <a:cxn ang="0">
                <a:pos x="11472" y="9231"/>
              </a:cxn>
              <a:cxn ang="0">
                <a:pos x="11398" y="9572"/>
              </a:cxn>
              <a:cxn ang="0">
                <a:pos x="11423" y="9913"/>
              </a:cxn>
              <a:cxn ang="0">
                <a:pos x="12300" y="13956"/>
              </a:cxn>
              <a:cxn ang="0">
                <a:pos x="12300" y="14200"/>
              </a:cxn>
              <a:cxn ang="0">
                <a:pos x="12227" y="14370"/>
              </a:cxn>
              <a:cxn ang="0">
                <a:pos x="12032" y="14419"/>
              </a:cxn>
              <a:cxn ang="0">
                <a:pos x="11788" y="14321"/>
              </a:cxn>
              <a:cxn ang="0">
                <a:pos x="8232" y="12227"/>
              </a:cxn>
              <a:cxn ang="0">
                <a:pos x="7916" y="12105"/>
              </a:cxn>
              <a:cxn ang="0">
                <a:pos x="7550" y="12081"/>
              </a:cxn>
              <a:cxn ang="0">
                <a:pos x="7185" y="12105"/>
              </a:cxn>
              <a:cxn ang="0">
                <a:pos x="6868" y="12227"/>
              </a:cxn>
              <a:cxn ang="0">
                <a:pos x="3313" y="14321"/>
              </a:cxn>
              <a:cxn ang="0">
                <a:pos x="3069" y="14419"/>
              </a:cxn>
              <a:cxn ang="0">
                <a:pos x="2874" y="14370"/>
              </a:cxn>
              <a:cxn ang="0">
                <a:pos x="2801" y="14200"/>
              </a:cxn>
              <a:cxn ang="0">
                <a:pos x="2801" y="13956"/>
              </a:cxn>
              <a:cxn ang="0">
                <a:pos x="3678" y="9913"/>
              </a:cxn>
              <a:cxn ang="0">
                <a:pos x="3702" y="9572"/>
              </a:cxn>
              <a:cxn ang="0">
                <a:pos x="3629" y="9231"/>
              </a:cxn>
              <a:cxn ang="0">
                <a:pos x="3483" y="8890"/>
              </a:cxn>
              <a:cxn ang="0">
                <a:pos x="3264" y="8622"/>
              </a:cxn>
              <a:cxn ang="0">
                <a:pos x="195" y="5895"/>
              </a:cxn>
              <a:cxn ang="0">
                <a:pos x="25" y="5675"/>
              </a:cxn>
              <a:cxn ang="0">
                <a:pos x="0" y="5505"/>
              </a:cxn>
              <a:cxn ang="0">
                <a:pos x="122" y="5359"/>
              </a:cxn>
              <a:cxn ang="0">
                <a:pos x="390" y="5286"/>
              </a:cxn>
              <a:cxn ang="0">
                <a:pos x="4482" y="4872"/>
              </a:cxn>
              <a:cxn ang="0">
                <a:pos x="4798" y="4774"/>
              </a:cxn>
              <a:cxn ang="0">
                <a:pos x="5115" y="4604"/>
              </a:cxn>
              <a:cxn ang="0">
                <a:pos x="5383" y="4360"/>
              </a:cxn>
              <a:cxn ang="0">
                <a:pos x="5578" y="4092"/>
              </a:cxn>
            </a:cxnLst>
            <a:rect l="0" t="0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5366" name="Google Shape;172;p23"/>
          <p:cNvSpPr>
            <a:spLocks/>
          </p:cNvSpPr>
          <p:nvPr/>
        </p:nvSpPr>
        <p:spPr bwMode="auto">
          <a:xfrm rot="2697569">
            <a:off x="8048625" y="1928813"/>
            <a:ext cx="377825" cy="360362"/>
          </a:xfrm>
          <a:custGeom>
            <a:avLst/>
            <a:gdLst/>
            <a:ahLst/>
            <a:cxnLst>
              <a:cxn ang="0">
                <a:pos x="7234" y="293"/>
              </a:cxn>
              <a:cxn ang="0">
                <a:pos x="7380" y="74"/>
              </a:cxn>
              <a:cxn ang="0">
                <a:pos x="7550" y="1"/>
              </a:cxn>
              <a:cxn ang="0">
                <a:pos x="7721" y="74"/>
              </a:cxn>
              <a:cxn ang="0">
                <a:pos x="7867" y="293"/>
              </a:cxn>
              <a:cxn ang="0">
                <a:pos x="9523" y="4092"/>
              </a:cxn>
              <a:cxn ang="0">
                <a:pos x="9718" y="4360"/>
              </a:cxn>
              <a:cxn ang="0">
                <a:pos x="9986" y="4604"/>
              </a:cxn>
              <a:cxn ang="0">
                <a:pos x="10302" y="4774"/>
              </a:cxn>
              <a:cxn ang="0">
                <a:pos x="10619" y="4872"/>
              </a:cxn>
              <a:cxn ang="0">
                <a:pos x="14711" y="5286"/>
              </a:cxn>
              <a:cxn ang="0">
                <a:pos x="14979" y="5359"/>
              </a:cxn>
              <a:cxn ang="0">
                <a:pos x="15100" y="5505"/>
              </a:cxn>
              <a:cxn ang="0">
                <a:pos x="15076" y="5675"/>
              </a:cxn>
              <a:cxn ang="0">
                <a:pos x="14906" y="5895"/>
              </a:cxn>
              <a:cxn ang="0">
                <a:pos x="11837" y="8622"/>
              </a:cxn>
              <a:cxn ang="0">
                <a:pos x="11618" y="8890"/>
              </a:cxn>
              <a:cxn ang="0">
                <a:pos x="11472" y="9231"/>
              </a:cxn>
              <a:cxn ang="0">
                <a:pos x="11398" y="9572"/>
              </a:cxn>
              <a:cxn ang="0">
                <a:pos x="11423" y="9913"/>
              </a:cxn>
              <a:cxn ang="0">
                <a:pos x="12300" y="13956"/>
              </a:cxn>
              <a:cxn ang="0">
                <a:pos x="12300" y="14200"/>
              </a:cxn>
              <a:cxn ang="0">
                <a:pos x="12227" y="14370"/>
              </a:cxn>
              <a:cxn ang="0">
                <a:pos x="12032" y="14419"/>
              </a:cxn>
              <a:cxn ang="0">
                <a:pos x="11788" y="14321"/>
              </a:cxn>
              <a:cxn ang="0">
                <a:pos x="8232" y="12227"/>
              </a:cxn>
              <a:cxn ang="0">
                <a:pos x="7916" y="12105"/>
              </a:cxn>
              <a:cxn ang="0">
                <a:pos x="7550" y="12081"/>
              </a:cxn>
              <a:cxn ang="0">
                <a:pos x="7185" y="12105"/>
              </a:cxn>
              <a:cxn ang="0">
                <a:pos x="6868" y="12227"/>
              </a:cxn>
              <a:cxn ang="0">
                <a:pos x="3313" y="14321"/>
              </a:cxn>
              <a:cxn ang="0">
                <a:pos x="3069" y="14419"/>
              </a:cxn>
              <a:cxn ang="0">
                <a:pos x="2874" y="14370"/>
              </a:cxn>
              <a:cxn ang="0">
                <a:pos x="2801" y="14200"/>
              </a:cxn>
              <a:cxn ang="0">
                <a:pos x="2801" y="13956"/>
              </a:cxn>
              <a:cxn ang="0">
                <a:pos x="3678" y="9913"/>
              </a:cxn>
              <a:cxn ang="0">
                <a:pos x="3702" y="9572"/>
              </a:cxn>
              <a:cxn ang="0">
                <a:pos x="3629" y="9231"/>
              </a:cxn>
              <a:cxn ang="0">
                <a:pos x="3483" y="8890"/>
              </a:cxn>
              <a:cxn ang="0">
                <a:pos x="3264" y="8622"/>
              </a:cxn>
              <a:cxn ang="0">
                <a:pos x="195" y="5895"/>
              </a:cxn>
              <a:cxn ang="0">
                <a:pos x="25" y="5675"/>
              </a:cxn>
              <a:cxn ang="0">
                <a:pos x="0" y="5505"/>
              </a:cxn>
              <a:cxn ang="0">
                <a:pos x="122" y="5359"/>
              </a:cxn>
              <a:cxn ang="0">
                <a:pos x="390" y="5286"/>
              </a:cxn>
              <a:cxn ang="0">
                <a:pos x="4482" y="4872"/>
              </a:cxn>
              <a:cxn ang="0">
                <a:pos x="4798" y="4774"/>
              </a:cxn>
              <a:cxn ang="0">
                <a:pos x="5115" y="4604"/>
              </a:cxn>
              <a:cxn ang="0">
                <a:pos x="5383" y="4360"/>
              </a:cxn>
              <a:cxn ang="0">
                <a:pos x="5578" y="4092"/>
              </a:cxn>
            </a:cxnLst>
            <a:rect l="0" t="0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5367" name="Google Shape;173;p23"/>
          <p:cNvSpPr>
            <a:spLocks/>
          </p:cNvSpPr>
          <p:nvPr/>
        </p:nvSpPr>
        <p:spPr bwMode="auto">
          <a:xfrm>
            <a:off x="8347075" y="1722438"/>
            <a:ext cx="152400" cy="144462"/>
          </a:xfrm>
          <a:custGeom>
            <a:avLst/>
            <a:gdLst/>
            <a:ahLst/>
            <a:cxnLst>
              <a:cxn ang="0">
                <a:pos x="7234" y="293"/>
              </a:cxn>
              <a:cxn ang="0">
                <a:pos x="7380" y="74"/>
              </a:cxn>
              <a:cxn ang="0">
                <a:pos x="7550" y="1"/>
              </a:cxn>
              <a:cxn ang="0">
                <a:pos x="7721" y="74"/>
              </a:cxn>
              <a:cxn ang="0">
                <a:pos x="7867" y="293"/>
              </a:cxn>
              <a:cxn ang="0">
                <a:pos x="9523" y="4092"/>
              </a:cxn>
              <a:cxn ang="0">
                <a:pos x="9718" y="4360"/>
              </a:cxn>
              <a:cxn ang="0">
                <a:pos x="9986" y="4604"/>
              </a:cxn>
              <a:cxn ang="0">
                <a:pos x="10302" y="4774"/>
              </a:cxn>
              <a:cxn ang="0">
                <a:pos x="10619" y="4872"/>
              </a:cxn>
              <a:cxn ang="0">
                <a:pos x="14711" y="5286"/>
              </a:cxn>
              <a:cxn ang="0">
                <a:pos x="14979" y="5359"/>
              </a:cxn>
              <a:cxn ang="0">
                <a:pos x="15100" y="5505"/>
              </a:cxn>
              <a:cxn ang="0">
                <a:pos x="15076" y="5675"/>
              </a:cxn>
              <a:cxn ang="0">
                <a:pos x="14906" y="5895"/>
              </a:cxn>
              <a:cxn ang="0">
                <a:pos x="11837" y="8622"/>
              </a:cxn>
              <a:cxn ang="0">
                <a:pos x="11618" y="8890"/>
              </a:cxn>
              <a:cxn ang="0">
                <a:pos x="11472" y="9231"/>
              </a:cxn>
              <a:cxn ang="0">
                <a:pos x="11398" y="9572"/>
              </a:cxn>
              <a:cxn ang="0">
                <a:pos x="11423" y="9913"/>
              </a:cxn>
              <a:cxn ang="0">
                <a:pos x="12300" y="13956"/>
              </a:cxn>
              <a:cxn ang="0">
                <a:pos x="12300" y="14200"/>
              </a:cxn>
              <a:cxn ang="0">
                <a:pos x="12227" y="14370"/>
              </a:cxn>
              <a:cxn ang="0">
                <a:pos x="12032" y="14419"/>
              </a:cxn>
              <a:cxn ang="0">
                <a:pos x="11788" y="14321"/>
              </a:cxn>
              <a:cxn ang="0">
                <a:pos x="8232" y="12227"/>
              </a:cxn>
              <a:cxn ang="0">
                <a:pos x="7916" y="12105"/>
              </a:cxn>
              <a:cxn ang="0">
                <a:pos x="7550" y="12081"/>
              </a:cxn>
              <a:cxn ang="0">
                <a:pos x="7185" y="12105"/>
              </a:cxn>
              <a:cxn ang="0">
                <a:pos x="6868" y="12227"/>
              </a:cxn>
              <a:cxn ang="0">
                <a:pos x="3313" y="14321"/>
              </a:cxn>
              <a:cxn ang="0">
                <a:pos x="3069" y="14419"/>
              </a:cxn>
              <a:cxn ang="0">
                <a:pos x="2874" y="14370"/>
              </a:cxn>
              <a:cxn ang="0">
                <a:pos x="2801" y="14200"/>
              </a:cxn>
              <a:cxn ang="0">
                <a:pos x="2801" y="13956"/>
              </a:cxn>
              <a:cxn ang="0">
                <a:pos x="3678" y="9913"/>
              </a:cxn>
              <a:cxn ang="0">
                <a:pos x="3702" y="9572"/>
              </a:cxn>
              <a:cxn ang="0">
                <a:pos x="3629" y="9231"/>
              </a:cxn>
              <a:cxn ang="0">
                <a:pos x="3483" y="8890"/>
              </a:cxn>
              <a:cxn ang="0">
                <a:pos x="3264" y="8622"/>
              </a:cxn>
              <a:cxn ang="0">
                <a:pos x="195" y="5895"/>
              </a:cxn>
              <a:cxn ang="0">
                <a:pos x="25" y="5675"/>
              </a:cxn>
              <a:cxn ang="0">
                <a:pos x="0" y="5505"/>
              </a:cxn>
              <a:cxn ang="0">
                <a:pos x="122" y="5359"/>
              </a:cxn>
              <a:cxn ang="0">
                <a:pos x="390" y="5286"/>
              </a:cxn>
              <a:cxn ang="0">
                <a:pos x="4482" y="4872"/>
              </a:cxn>
              <a:cxn ang="0">
                <a:pos x="4798" y="4774"/>
              </a:cxn>
              <a:cxn ang="0">
                <a:pos x="5115" y="4604"/>
              </a:cxn>
              <a:cxn ang="0">
                <a:pos x="5383" y="4360"/>
              </a:cxn>
              <a:cxn ang="0">
                <a:pos x="5578" y="4092"/>
              </a:cxn>
            </a:cxnLst>
            <a:rect l="0" t="0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5368" name="Google Shape;174;p23"/>
          <p:cNvSpPr>
            <a:spLocks/>
          </p:cNvSpPr>
          <p:nvPr/>
        </p:nvSpPr>
        <p:spPr bwMode="auto">
          <a:xfrm rot="1280187">
            <a:off x="6237288" y="1428750"/>
            <a:ext cx="152400" cy="144463"/>
          </a:xfrm>
          <a:custGeom>
            <a:avLst/>
            <a:gdLst/>
            <a:ahLst/>
            <a:cxnLst>
              <a:cxn ang="0">
                <a:pos x="7234" y="293"/>
              </a:cxn>
              <a:cxn ang="0">
                <a:pos x="7380" y="74"/>
              </a:cxn>
              <a:cxn ang="0">
                <a:pos x="7550" y="1"/>
              </a:cxn>
              <a:cxn ang="0">
                <a:pos x="7721" y="74"/>
              </a:cxn>
              <a:cxn ang="0">
                <a:pos x="7867" y="293"/>
              </a:cxn>
              <a:cxn ang="0">
                <a:pos x="9523" y="4092"/>
              </a:cxn>
              <a:cxn ang="0">
                <a:pos x="9718" y="4360"/>
              </a:cxn>
              <a:cxn ang="0">
                <a:pos x="9986" y="4604"/>
              </a:cxn>
              <a:cxn ang="0">
                <a:pos x="10302" y="4774"/>
              </a:cxn>
              <a:cxn ang="0">
                <a:pos x="10619" y="4872"/>
              </a:cxn>
              <a:cxn ang="0">
                <a:pos x="14711" y="5286"/>
              </a:cxn>
              <a:cxn ang="0">
                <a:pos x="14979" y="5359"/>
              </a:cxn>
              <a:cxn ang="0">
                <a:pos x="15100" y="5505"/>
              </a:cxn>
              <a:cxn ang="0">
                <a:pos x="15076" y="5675"/>
              </a:cxn>
              <a:cxn ang="0">
                <a:pos x="14906" y="5895"/>
              </a:cxn>
              <a:cxn ang="0">
                <a:pos x="11837" y="8622"/>
              </a:cxn>
              <a:cxn ang="0">
                <a:pos x="11618" y="8890"/>
              </a:cxn>
              <a:cxn ang="0">
                <a:pos x="11472" y="9231"/>
              </a:cxn>
              <a:cxn ang="0">
                <a:pos x="11398" y="9572"/>
              </a:cxn>
              <a:cxn ang="0">
                <a:pos x="11423" y="9913"/>
              </a:cxn>
              <a:cxn ang="0">
                <a:pos x="12300" y="13956"/>
              </a:cxn>
              <a:cxn ang="0">
                <a:pos x="12300" y="14200"/>
              </a:cxn>
              <a:cxn ang="0">
                <a:pos x="12227" y="14370"/>
              </a:cxn>
              <a:cxn ang="0">
                <a:pos x="12032" y="14419"/>
              </a:cxn>
              <a:cxn ang="0">
                <a:pos x="11788" y="14321"/>
              </a:cxn>
              <a:cxn ang="0">
                <a:pos x="8232" y="12227"/>
              </a:cxn>
              <a:cxn ang="0">
                <a:pos x="7916" y="12105"/>
              </a:cxn>
              <a:cxn ang="0">
                <a:pos x="7550" y="12081"/>
              </a:cxn>
              <a:cxn ang="0">
                <a:pos x="7185" y="12105"/>
              </a:cxn>
              <a:cxn ang="0">
                <a:pos x="6868" y="12227"/>
              </a:cxn>
              <a:cxn ang="0">
                <a:pos x="3313" y="14321"/>
              </a:cxn>
              <a:cxn ang="0">
                <a:pos x="3069" y="14419"/>
              </a:cxn>
              <a:cxn ang="0">
                <a:pos x="2874" y="14370"/>
              </a:cxn>
              <a:cxn ang="0">
                <a:pos x="2801" y="14200"/>
              </a:cxn>
              <a:cxn ang="0">
                <a:pos x="2801" y="13956"/>
              </a:cxn>
              <a:cxn ang="0">
                <a:pos x="3678" y="9913"/>
              </a:cxn>
              <a:cxn ang="0">
                <a:pos x="3702" y="9572"/>
              </a:cxn>
              <a:cxn ang="0">
                <a:pos x="3629" y="9231"/>
              </a:cxn>
              <a:cxn ang="0">
                <a:pos x="3483" y="8890"/>
              </a:cxn>
              <a:cxn ang="0">
                <a:pos x="3264" y="8622"/>
              </a:cxn>
              <a:cxn ang="0">
                <a:pos x="195" y="5895"/>
              </a:cxn>
              <a:cxn ang="0">
                <a:pos x="25" y="5675"/>
              </a:cxn>
              <a:cxn ang="0">
                <a:pos x="0" y="5505"/>
              </a:cxn>
              <a:cxn ang="0">
                <a:pos x="122" y="5359"/>
              </a:cxn>
              <a:cxn ang="0">
                <a:pos x="390" y="5286"/>
              </a:cxn>
              <a:cxn ang="0">
                <a:pos x="4482" y="4872"/>
              </a:cxn>
              <a:cxn ang="0">
                <a:pos x="4798" y="4774"/>
              </a:cxn>
              <a:cxn ang="0">
                <a:pos x="5115" y="4604"/>
              </a:cxn>
              <a:cxn ang="0">
                <a:pos x="5383" y="4360"/>
              </a:cxn>
              <a:cxn ang="0">
                <a:pos x="5578" y="4092"/>
              </a:cxn>
            </a:cxnLst>
            <a:rect l="0" t="0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5369" name="Google Shape;175;p2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7C4A0B-DAE4-4FA4-8390-CC38F3B81859}" type="slidenum">
              <a:rPr lang="en-US"/>
              <a:pPr/>
              <a:t>5</a:t>
            </a:fld>
            <a:endParaRPr lang="en-US"/>
          </a:p>
        </p:txBody>
      </p:sp>
      <p:sp>
        <p:nvSpPr>
          <p:cNvPr id="15370" name="Google Shape;176;p23"/>
          <p:cNvSpPr>
            <a:spLocks/>
          </p:cNvSpPr>
          <p:nvPr/>
        </p:nvSpPr>
        <p:spPr bwMode="auto">
          <a:xfrm>
            <a:off x="1635125" y="1665288"/>
            <a:ext cx="5956300" cy="1074737"/>
          </a:xfrm>
          <a:custGeom>
            <a:avLst/>
            <a:gdLst/>
            <a:ahLst/>
            <a:cxnLst>
              <a:cxn ang="0">
                <a:pos x="0" y="14049"/>
              </a:cxn>
              <a:cxn ang="0">
                <a:pos x="21126" y="4377"/>
              </a:cxn>
              <a:cxn ang="0">
                <a:pos x="65669" y="3359"/>
              </a:cxn>
              <a:cxn ang="0">
                <a:pos x="81450" y="14813"/>
              </a:cxn>
              <a:cxn ang="0">
                <a:pos x="81704" y="33648"/>
              </a:cxn>
              <a:cxn ang="0">
                <a:pos x="56251" y="42047"/>
              </a:cxn>
              <a:cxn ang="0">
                <a:pos x="48107" y="21430"/>
              </a:cxn>
              <a:cxn ang="0">
                <a:pos x="57270" y="10231"/>
              </a:cxn>
              <a:cxn ang="0">
                <a:pos x="155264" y="38739"/>
              </a:cxn>
              <a:cxn ang="0">
                <a:pos x="212533" y="39248"/>
              </a:cxn>
              <a:cxn ang="0">
                <a:pos x="238241" y="8195"/>
              </a:cxn>
            </a:cxnLst>
            <a:rect l="0" t="0" r="r" b="b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Google Shape;181;p24"/>
          <p:cNvSpPr txBox="1">
            <a:spLocks noGrp="1"/>
          </p:cNvSpPr>
          <p:nvPr>
            <p:ph type="body" idx="1"/>
          </p:nvPr>
        </p:nvSpPr>
        <p:spPr>
          <a:xfrm>
            <a:off x="3090863" y="576263"/>
            <a:ext cx="5595937" cy="12065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Aft>
                <a:spcPct val="0"/>
              </a:spcAft>
              <a:buFont typeface="Georgia" pitchFamily="18" charset="0"/>
              <a:buNone/>
            </a:pPr>
            <a:r>
              <a:rPr lang="en-US" smtClean="0">
                <a:latin typeface="Georgia" pitchFamily="18" charset="0"/>
                <a:cs typeface="Arial" charset="0"/>
                <a:sym typeface="Georgia" pitchFamily="18" charset="0"/>
              </a:rPr>
              <a:t>Use the given automobile data and arrive at a buying decision of a car</a:t>
            </a:r>
          </a:p>
        </p:txBody>
      </p:sp>
      <p:sp>
        <p:nvSpPr>
          <p:cNvPr id="17410" name="Google Shape;182;p24"/>
          <p:cNvSpPr txBox="1">
            <a:spLocks noGrp="1"/>
          </p:cNvSpPr>
          <p:nvPr>
            <p:ph type="title"/>
          </p:nvPr>
        </p:nvSpPr>
        <p:spPr>
          <a:xfrm>
            <a:off x="234950" y="576263"/>
            <a:ext cx="2046288" cy="39798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Nunito Sans"/>
              <a:buNone/>
            </a:pP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Project Introduction</a:t>
            </a:r>
          </a:p>
        </p:txBody>
      </p:sp>
      <p:sp>
        <p:nvSpPr>
          <p:cNvPr id="17411" name="Google Shape;183;p24"/>
          <p:cNvSpPr txBox="1">
            <a:spLocks noGrp="1"/>
          </p:cNvSpPr>
          <p:nvPr>
            <p:ph type="body" idx="2"/>
          </p:nvPr>
        </p:nvSpPr>
        <p:spPr>
          <a:xfrm>
            <a:off x="2616200" y="3030538"/>
            <a:ext cx="1050925" cy="1571625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Aft>
                <a:spcPct val="0"/>
              </a:spcAft>
              <a:buFont typeface="Arial" charset="0"/>
              <a:buNone/>
            </a:pPr>
            <a:r>
              <a:rPr lang="en-US" b="1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Guy</a:t>
            </a:r>
          </a:p>
          <a:p>
            <a:pPr marL="0" indent="0" eaLnBrk="1" hangingPunct="1">
              <a:lnSpc>
                <a:spcPct val="115000"/>
              </a:lnSpc>
              <a:spcAft>
                <a:spcPct val="0"/>
              </a:spcAft>
              <a:buFont typeface="Arial" charset="0"/>
              <a:buNone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 want to buy a Car..!!</a:t>
            </a:r>
          </a:p>
          <a:p>
            <a:pPr marL="0" indent="0" eaLnBrk="1" hangingPunct="1">
              <a:lnSpc>
                <a:spcPct val="115000"/>
              </a:lnSpc>
              <a:spcAft>
                <a:spcPct val="0"/>
              </a:spcAft>
              <a:buFont typeface="Arial" charset="0"/>
              <a:buNone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indent="0"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None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12" name="Google Shape;184;p2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F5E6095-CD66-4D20-9150-CCE4B1E438D2}" type="slidenum">
              <a:rPr lang="en-US"/>
              <a:pPr/>
              <a:t>6</a:t>
            </a:fld>
            <a:endParaRPr lang="en-US"/>
          </a:p>
        </p:txBody>
      </p:sp>
      <p:sp>
        <p:nvSpPr>
          <p:cNvPr id="17413" name="Google Shape;185;p24"/>
          <p:cNvSpPr txBox="1">
            <a:spLocks noGrp="1"/>
          </p:cNvSpPr>
          <p:nvPr>
            <p:ph type="body" idx="3"/>
          </p:nvPr>
        </p:nvSpPr>
        <p:spPr>
          <a:xfrm>
            <a:off x="7175500" y="2746375"/>
            <a:ext cx="1930400" cy="1573213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Aft>
                <a:spcPct val="0"/>
              </a:spcAft>
              <a:buFont typeface="Arial" charset="0"/>
              <a:buNone/>
            </a:pPr>
            <a:r>
              <a:rPr lang="en-US" b="1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Data Scientist</a:t>
            </a:r>
          </a:p>
          <a:p>
            <a:pPr marL="0" indent="0" eaLnBrk="1" hangingPunct="1">
              <a:lnSpc>
                <a:spcPct val="115000"/>
              </a:lnSpc>
              <a:spcAft>
                <a:spcPct val="0"/>
              </a:spcAft>
              <a:buFont typeface="Arial" charset="0"/>
              <a:buNone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Let me make it readable. Here you go with Bars &amp; Graphs. Read through and make a decision</a:t>
            </a:r>
          </a:p>
          <a:p>
            <a:pPr marL="0" indent="0" eaLnBrk="1" hangingPunct="1">
              <a:lnSpc>
                <a:spcPct val="115000"/>
              </a:lnSpc>
              <a:spcAft>
                <a:spcPct val="0"/>
              </a:spcAft>
              <a:buFont typeface="Arial" charset="0"/>
              <a:buNone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indent="0"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None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14" name="Google Shape;186;p24"/>
          <p:cNvSpPr>
            <a:spLocks noChangeArrowheads="1"/>
          </p:cNvSpPr>
          <p:nvPr/>
        </p:nvSpPr>
        <p:spPr bwMode="auto">
          <a:xfrm rot="729144">
            <a:off x="3149600" y="2051050"/>
            <a:ext cx="915988" cy="85725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67031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00BCD4"/>
              </a:solidFill>
            </a:endParaRPr>
          </a:p>
        </p:txBody>
      </p:sp>
      <p:sp>
        <p:nvSpPr>
          <p:cNvPr id="17415" name="Google Shape;187;p24"/>
          <p:cNvSpPr>
            <a:spLocks noChangeArrowheads="1"/>
          </p:cNvSpPr>
          <p:nvPr/>
        </p:nvSpPr>
        <p:spPr bwMode="auto">
          <a:xfrm rot="20826863" flipH="1">
            <a:off x="3568700" y="1820863"/>
            <a:ext cx="993775" cy="93027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ED0036">
              <a:alpha val="71371"/>
            </a:srgbClr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00BCD4"/>
              </a:solidFill>
            </a:endParaRPr>
          </a:p>
        </p:txBody>
      </p:sp>
      <p:sp>
        <p:nvSpPr>
          <p:cNvPr id="17416" name="Google Shape;188;p24"/>
          <p:cNvSpPr>
            <a:spLocks noChangeArrowheads="1"/>
          </p:cNvSpPr>
          <p:nvPr/>
        </p:nvSpPr>
        <p:spPr bwMode="auto">
          <a:xfrm rot="729144">
            <a:off x="5994400" y="2111375"/>
            <a:ext cx="915988" cy="85725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67031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00BCD4"/>
              </a:solidFill>
            </a:endParaRPr>
          </a:p>
        </p:txBody>
      </p:sp>
      <p:sp>
        <p:nvSpPr>
          <p:cNvPr id="17417" name="Google Shape;189;p24"/>
          <p:cNvSpPr>
            <a:spLocks noChangeArrowheads="1"/>
          </p:cNvSpPr>
          <p:nvPr/>
        </p:nvSpPr>
        <p:spPr bwMode="auto">
          <a:xfrm rot="20826863" flipH="1">
            <a:off x="6413500" y="1882775"/>
            <a:ext cx="993775" cy="928688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A400">
              <a:alpha val="71371"/>
            </a:srgbClr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00BCD4"/>
              </a:solidFill>
            </a:endParaRPr>
          </a:p>
        </p:txBody>
      </p:sp>
      <p:grpSp>
        <p:nvGrpSpPr>
          <p:cNvPr id="17418" name="Google Shape;190;p24"/>
          <p:cNvGrpSpPr>
            <a:grpSpLocks/>
          </p:cNvGrpSpPr>
          <p:nvPr/>
        </p:nvGrpSpPr>
        <p:grpSpPr bwMode="auto">
          <a:xfrm>
            <a:off x="3868738" y="2124075"/>
            <a:ext cx="393700" cy="325438"/>
            <a:chOff x="5268225" y="4341925"/>
            <a:chExt cx="468850" cy="387275"/>
          </a:xfrm>
        </p:grpSpPr>
        <p:sp>
          <p:nvSpPr>
            <p:cNvPr id="17430" name="Google Shape;191;p24"/>
            <p:cNvSpPr>
              <a:spLocks/>
            </p:cNvSpPr>
            <p:nvPr/>
          </p:nvSpPr>
          <p:spPr bwMode="auto">
            <a:xfrm>
              <a:off x="5652425" y="4676800"/>
              <a:ext cx="65775" cy="5240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780"/>
                </a:cxn>
                <a:cxn ang="0">
                  <a:pos x="1" y="780"/>
                </a:cxn>
                <a:cxn ang="0">
                  <a:pos x="25" y="1048"/>
                </a:cxn>
                <a:cxn ang="0">
                  <a:pos x="122" y="1291"/>
                </a:cxn>
                <a:cxn ang="0">
                  <a:pos x="244" y="1511"/>
                </a:cxn>
                <a:cxn ang="0">
                  <a:pos x="390" y="1705"/>
                </a:cxn>
                <a:cxn ang="0">
                  <a:pos x="585" y="1852"/>
                </a:cxn>
                <a:cxn ang="0">
                  <a:pos x="804" y="1973"/>
                </a:cxn>
                <a:cxn ang="0">
                  <a:pos x="1048" y="2071"/>
                </a:cxn>
                <a:cxn ang="0">
                  <a:pos x="1316" y="2095"/>
                </a:cxn>
                <a:cxn ang="0">
                  <a:pos x="1316" y="2095"/>
                </a:cxn>
                <a:cxn ang="0">
                  <a:pos x="1584" y="2071"/>
                </a:cxn>
                <a:cxn ang="0">
                  <a:pos x="1827" y="1973"/>
                </a:cxn>
                <a:cxn ang="0">
                  <a:pos x="2046" y="1852"/>
                </a:cxn>
                <a:cxn ang="0">
                  <a:pos x="2241" y="1705"/>
                </a:cxn>
                <a:cxn ang="0">
                  <a:pos x="2412" y="1511"/>
                </a:cxn>
                <a:cxn ang="0">
                  <a:pos x="2533" y="1291"/>
                </a:cxn>
                <a:cxn ang="0">
                  <a:pos x="2607" y="1048"/>
                </a:cxn>
                <a:cxn ang="0">
                  <a:pos x="2631" y="780"/>
                </a:cxn>
                <a:cxn ang="0">
                  <a:pos x="2631" y="1"/>
                </a:cxn>
              </a:cxnLst>
              <a:rect l="0" t="0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1" name="Google Shape;192;p24"/>
            <p:cNvSpPr>
              <a:spLocks/>
            </p:cNvSpPr>
            <p:nvPr/>
          </p:nvSpPr>
          <p:spPr bwMode="auto">
            <a:xfrm>
              <a:off x="5287100" y="4676800"/>
              <a:ext cx="65775" cy="5240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780"/>
                </a:cxn>
                <a:cxn ang="0">
                  <a:pos x="1" y="780"/>
                </a:cxn>
                <a:cxn ang="0">
                  <a:pos x="25" y="1048"/>
                </a:cxn>
                <a:cxn ang="0">
                  <a:pos x="98" y="1291"/>
                </a:cxn>
                <a:cxn ang="0">
                  <a:pos x="220" y="1511"/>
                </a:cxn>
                <a:cxn ang="0">
                  <a:pos x="390" y="1705"/>
                </a:cxn>
                <a:cxn ang="0">
                  <a:pos x="585" y="1852"/>
                </a:cxn>
                <a:cxn ang="0">
                  <a:pos x="804" y="1973"/>
                </a:cxn>
                <a:cxn ang="0">
                  <a:pos x="1048" y="2071"/>
                </a:cxn>
                <a:cxn ang="0">
                  <a:pos x="1316" y="2095"/>
                </a:cxn>
                <a:cxn ang="0">
                  <a:pos x="1316" y="2095"/>
                </a:cxn>
                <a:cxn ang="0">
                  <a:pos x="1584" y="2071"/>
                </a:cxn>
                <a:cxn ang="0">
                  <a:pos x="1827" y="1973"/>
                </a:cxn>
                <a:cxn ang="0">
                  <a:pos x="2046" y="1852"/>
                </a:cxn>
                <a:cxn ang="0">
                  <a:pos x="2241" y="1705"/>
                </a:cxn>
                <a:cxn ang="0">
                  <a:pos x="2387" y="1511"/>
                </a:cxn>
                <a:cxn ang="0">
                  <a:pos x="2509" y="1291"/>
                </a:cxn>
                <a:cxn ang="0">
                  <a:pos x="2607" y="1048"/>
                </a:cxn>
                <a:cxn ang="0">
                  <a:pos x="2631" y="780"/>
                </a:cxn>
                <a:cxn ang="0">
                  <a:pos x="2631" y="1"/>
                </a:cxn>
              </a:cxnLst>
              <a:rect l="0" t="0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2" name="Google Shape;193;p24"/>
            <p:cNvSpPr>
              <a:spLocks/>
            </p:cNvSpPr>
            <p:nvPr/>
          </p:nvSpPr>
          <p:spPr bwMode="auto">
            <a:xfrm>
              <a:off x="5268225" y="4341925"/>
              <a:ext cx="468850" cy="333075"/>
            </a:xfrm>
            <a:custGeom>
              <a:avLst/>
              <a:gdLst/>
              <a:ahLst/>
              <a:cxnLst>
                <a:cxn ang="0">
                  <a:pos x="18754" y="5553"/>
                </a:cxn>
                <a:cxn ang="0">
                  <a:pos x="18681" y="5091"/>
                </a:cxn>
                <a:cxn ang="0">
                  <a:pos x="18462" y="4628"/>
                </a:cxn>
                <a:cxn ang="0">
                  <a:pos x="18121" y="4287"/>
                </a:cxn>
                <a:cxn ang="0">
                  <a:pos x="17926" y="4165"/>
                </a:cxn>
                <a:cxn ang="0">
                  <a:pos x="17731" y="4141"/>
                </a:cxn>
                <a:cxn ang="0">
                  <a:pos x="15588" y="1803"/>
                </a:cxn>
                <a:cxn ang="0">
                  <a:pos x="15490" y="1583"/>
                </a:cxn>
                <a:cxn ang="0">
                  <a:pos x="15174" y="1169"/>
                </a:cxn>
                <a:cxn ang="0">
                  <a:pos x="14784" y="804"/>
                </a:cxn>
                <a:cxn ang="0">
                  <a:pos x="14346" y="536"/>
                </a:cxn>
                <a:cxn ang="0">
                  <a:pos x="14102" y="439"/>
                </a:cxn>
                <a:cxn ang="0">
                  <a:pos x="13444" y="317"/>
                </a:cxn>
                <a:cxn ang="0">
                  <a:pos x="12275" y="147"/>
                </a:cxn>
                <a:cxn ang="0">
                  <a:pos x="10498" y="25"/>
                </a:cxn>
                <a:cxn ang="0">
                  <a:pos x="9377" y="0"/>
                </a:cxn>
                <a:cxn ang="0">
                  <a:pos x="7283" y="73"/>
                </a:cxn>
                <a:cxn ang="0">
                  <a:pos x="5821" y="220"/>
                </a:cxn>
                <a:cxn ang="0">
                  <a:pos x="4945" y="390"/>
                </a:cxn>
                <a:cxn ang="0">
                  <a:pos x="4652" y="439"/>
                </a:cxn>
                <a:cxn ang="0">
                  <a:pos x="4190" y="658"/>
                </a:cxn>
                <a:cxn ang="0">
                  <a:pos x="3751" y="975"/>
                </a:cxn>
                <a:cxn ang="0">
                  <a:pos x="3410" y="1364"/>
                </a:cxn>
                <a:cxn ang="0">
                  <a:pos x="3167" y="1803"/>
                </a:cxn>
                <a:cxn ang="0">
                  <a:pos x="1023" y="4141"/>
                </a:cxn>
                <a:cxn ang="0">
                  <a:pos x="926" y="4141"/>
                </a:cxn>
                <a:cxn ang="0">
                  <a:pos x="731" y="4214"/>
                </a:cxn>
                <a:cxn ang="0">
                  <a:pos x="463" y="4433"/>
                </a:cxn>
                <a:cxn ang="0">
                  <a:pos x="171" y="4847"/>
                </a:cxn>
                <a:cxn ang="0">
                  <a:pos x="25" y="5334"/>
                </a:cxn>
                <a:cxn ang="0">
                  <a:pos x="1" y="5553"/>
                </a:cxn>
                <a:cxn ang="0">
                  <a:pos x="74" y="5894"/>
                </a:cxn>
                <a:cxn ang="0">
                  <a:pos x="293" y="6089"/>
                </a:cxn>
                <a:cxn ang="0">
                  <a:pos x="634" y="6187"/>
                </a:cxn>
                <a:cxn ang="0">
                  <a:pos x="1462" y="6187"/>
                </a:cxn>
                <a:cxn ang="0">
                  <a:pos x="1145" y="7015"/>
                </a:cxn>
                <a:cxn ang="0">
                  <a:pos x="877" y="8086"/>
                </a:cxn>
                <a:cxn ang="0">
                  <a:pos x="756" y="9207"/>
                </a:cxn>
                <a:cxn ang="0">
                  <a:pos x="17999" y="13323"/>
                </a:cxn>
                <a:cxn ang="0">
                  <a:pos x="17999" y="9207"/>
                </a:cxn>
                <a:cxn ang="0">
                  <a:pos x="17877" y="8086"/>
                </a:cxn>
                <a:cxn ang="0">
                  <a:pos x="17609" y="7015"/>
                </a:cxn>
                <a:cxn ang="0">
                  <a:pos x="17731" y="6187"/>
                </a:cxn>
                <a:cxn ang="0">
                  <a:pos x="18121" y="6187"/>
                </a:cxn>
                <a:cxn ang="0">
                  <a:pos x="18462" y="6089"/>
                </a:cxn>
                <a:cxn ang="0">
                  <a:pos x="18681" y="5894"/>
                </a:cxn>
                <a:cxn ang="0">
                  <a:pos x="18754" y="5553"/>
                </a:cxn>
              </a:cxnLst>
              <a:rect l="0" t="0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3" name="Google Shape;194;p24"/>
            <p:cNvSpPr>
              <a:spLocks/>
            </p:cNvSpPr>
            <p:nvPr/>
          </p:nvSpPr>
          <p:spPr bwMode="auto">
            <a:xfrm>
              <a:off x="5351025" y="4375400"/>
              <a:ext cx="303250" cy="149825"/>
            </a:xfrm>
            <a:custGeom>
              <a:avLst/>
              <a:gdLst/>
              <a:ahLst/>
              <a:cxnLst>
                <a:cxn ang="0">
                  <a:pos x="1" y="4628"/>
                </a:cxn>
                <a:cxn ang="0">
                  <a:pos x="585" y="2656"/>
                </a:cxn>
                <a:cxn ang="0">
                  <a:pos x="1024" y="1292"/>
                </a:cxn>
                <a:cxn ang="0">
                  <a:pos x="1267" y="707"/>
                </a:cxn>
                <a:cxn ang="0">
                  <a:pos x="1316" y="658"/>
                </a:cxn>
                <a:cxn ang="0">
                  <a:pos x="1852" y="464"/>
                </a:cxn>
                <a:cxn ang="0">
                  <a:pos x="2948" y="220"/>
                </a:cxn>
                <a:cxn ang="0">
                  <a:pos x="4799" y="25"/>
                </a:cxn>
                <a:cxn ang="0">
                  <a:pos x="6065" y="1"/>
                </a:cxn>
                <a:cxn ang="0">
                  <a:pos x="6723" y="1"/>
                </a:cxn>
                <a:cxn ang="0">
                  <a:pos x="8355" y="98"/>
                </a:cxn>
                <a:cxn ang="0">
                  <a:pos x="9816" y="342"/>
                </a:cxn>
                <a:cxn ang="0">
                  <a:pos x="10595" y="561"/>
                </a:cxn>
                <a:cxn ang="0">
                  <a:pos x="10814" y="658"/>
                </a:cxn>
                <a:cxn ang="0">
                  <a:pos x="10936" y="829"/>
                </a:cxn>
                <a:cxn ang="0">
                  <a:pos x="11326" y="1925"/>
                </a:cxn>
                <a:cxn ang="0">
                  <a:pos x="11959" y="4019"/>
                </a:cxn>
                <a:cxn ang="0">
                  <a:pos x="12130" y="4628"/>
                </a:cxn>
                <a:cxn ang="0">
                  <a:pos x="12057" y="4750"/>
                </a:cxn>
                <a:cxn ang="0">
                  <a:pos x="11813" y="4921"/>
                </a:cxn>
                <a:cxn ang="0">
                  <a:pos x="11375" y="5164"/>
                </a:cxn>
                <a:cxn ang="0">
                  <a:pos x="10717" y="5383"/>
                </a:cxn>
                <a:cxn ang="0">
                  <a:pos x="9865" y="5627"/>
                </a:cxn>
                <a:cxn ang="0">
                  <a:pos x="8817" y="5822"/>
                </a:cxn>
                <a:cxn ang="0">
                  <a:pos x="7551" y="5944"/>
                </a:cxn>
                <a:cxn ang="0">
                  <a:pos x="6065" y="5992"/>
                </a:cxn>
                <a:cxn ang="0">
                  <a:pos x="5286" y="5992"/>
                </a:cxn>
                <a:cxn ang="0">
                  <a:pos x="3922" y="5895"/>
                </a:cxn>
                <a:cxn ang="0">
                  <a:pos x="2753" y="5724"/>
                </a:cxn>
                <a:cxn ang="0">
                  <a:pos x="1803" y="5505"/>
                </a:cxn>
                <a:cxn ang="0">
                  <a:pos x="1072" y="5262"/>
                </a:cxn>
                <a:cxn ang="0">
                  <a:pos x="512" y="5042"/>
                </a:cxn>
                <a:cxn ang="0">
                  <a:pos x="171" y="4823"/>
                </a:cxn>
                <a:cxn ang="0">
                  <a:pos x="25" y="4677"/>
                </a:cxn>
                <a:cxn ang="0">
                  <a:pos x="1" y="4628"/>
                </a:cxn>
              </a:cxnLst>
              <a:rect l="0" t="0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4" name="Google Shape;195;p24"/>
            <p:cNvSpPr>
              <a:spLocks/>
            </p:cNvSpPr>
            <p:nvPr/>
          </p:nvSpPr>
          <p:spPr bwMode="auto">
            <a:xfrm>
              <a:off x="5326675" y="4569025"/>
              <a:ext cx="81000" cy="65175"/>
            </a:xfrm>
            <a:custGeom>
              <a:avLst/>
              <a:gdLst/>
              <a:ahLst/>
              <a:cxnLst>
                <a:cxn ang="0">
                  <a:pos x="1632" y="2607"/>
                </a:cxn>
                <a:cxn ang="0">
                  <a:pos x="1632" y="2607"/>
                </a:cxn>
                <a:cxn ang="0">
                  <a:pos x="1291" y="2582"/>
                </a:cxn>
                <a:cxn ang="0">
                  <a:pos x="999" y="2509"/>
                </a:cxn>
                <a:cxn ang="0">
                  <a:pos x="731" y="2388"/>
                </a:cxn>
                <a:cxn ang="0">
                  <a:pos x="488" y="2217"/>
                </a:cxn>
                <a:cxn ang="0">
                  <a:pos x="293" y="2047"/>
                </a:cxn>
                <a:cxn ang="0">
                  <a:pos x="122" y="1803"/>
                </a:cxn>
                <a:cxn ang="0">
                  <a:pos x="74" y="1706"/>
                </a:cxn>
                <a:cxn ang="0">
                  <a:pos x="49" y="1559"/>
                </a:cxn>
                <a:cxn ang="0">
                  <a:pos x="25" y="1438"/>
                </a:cxn>
                <a:cxn ang="0">
                  <a:pos x="1" y="1316"/>
                </a:cxn>
                <a:cxn ang="0">
                  <a:pos x="1" y="1316"/>
                </a:cxn>
                <a:cxn ang="0">
                  <a:pos x="25" y="1170"/>
                </a:cxn>
                <a:cxn ang="0">
                  <a:pos x="49" y="1048"/>
                </a:cxn>
                <a:cxn ang="0">
                  <a:pos x="74" y="926"/>
                </a:cxn>
                <a:cxn ang="0">
                  <a:pos x="122" y="804"/>
                </a:cxn>
                <a:cxn ang="0">
                  <a:pos x="293" y="585"/>
                </a:cxn>
                <a:cxn ang="0">
                  <a:pos x="488" y="390"/>
                </a:cxn>
                <a:cxn ang="0">
                  <a:pos x="731" y="220"/>
                </a:cxn>
                <a:cxn ang="0">
                  <a:pos x="999" y="98"/>
                </a:cxn>
                <a:cxn ang="0">
                  <a:pos x="1291" y="25"/>
                </a:cxn>
                <a:cxn ang="0">
                  <a:pos x="1632" y="1"/>
                </a:cxn>
                <a:cxn ang="0">
                  <a:pos x="1632" y="1"/>
                </a:cxn>
                <a:cxn ang="0">
                  <a:pos x="1803" y="1"/>
                </a:cxn>
                <a:cxn ang="0">
                  <a:pos x="1949" y="49"/>
                </a:cxn>
                <a:cxn ang="0">
                  <a:pos x="2120" y="98"/>
                </a:cxn>
                <a:cxn ang="0">
                  <a:pos x="2266" y="171"/>
                </a:cxn>
                <a:cxn ang="0">
                  <a:pos x="2412" y="269"/>
                </a:cxn>
                <a:cxn ang="0">
                  <a:pos x="2534" y="390"/>
                </a:cxn>
                <a:cxn ang="0">
                  <a:pos x="2777" y="634"/>
                </a:cxn>
                <a:cxn ang="0">
                  <a:pos x="2972" y="926"/>
                </a:cxn>
                <a:cxn ang="0">
                  <a:pos x="3118" y="1219"/>
                </a:cxn>
                <a:cxn ang="0">
                  <a:pos x="3215" y="1535"/>
                </a:cxn>
                <a:cxn ang="0">
                  <a:pos x="3240" y="1681"/>
                </a:cxn>
                <a:cxn ang="0">
                  <a:pos x="3240" y="1803"/>
                </a:cxn>
                <a:cxn ang="0">
                  <a:pos x="3240" y="1803"/>
                </a:cxn>
                <a:cxn ang="0">
                  <a:pos x="3240" y="1949"/>
                </a:cxn>
                <a:cxn ang="0">
                  <a:pos x="3215" y="2047"/>
                </a:cxn>
                <a:cxn ang="0">
                  <a:pos x="3167" y="2144"/>
                </a:cxn>
                <a:cxn ang="0">
                  <a:pos x="3118" y="2241"/>
                </a:cxn>
                <a:cxn ang="0">
                  <a:pos x="3045" y="2314"/>
                </a:cxn>
                <a:cxn ang="0">
                  <a:pos x="2972" y="2388"/>
                </a:cxn>
                <a:cxn ang="0">
                  <a:pos x="2777" y="2485"/>
                </a:cxn>
                <a:cxn ang="0">
                  <a:pos x="2534" y="2558"/>
                </a:cxn>
                <a:cxn ang="0">
                  <a:pos x="2266" y="2582"/>
                </a:cxn>
                <a:cxn ang="0">
                  <a:pos x="1949" y="2607"/>
                </a:cxn>
                <a:cxn ang="0">
                  <a:pos x="1632" y="2607"/>
                </a:cxn>
                <a:cxn ang="0">
                  <a:pos x="1632" y="2607"/>
                </a:cxn>
              </a:cxnLst>
              <a:rect l="0" t="0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5" name="Google Shape;196;p24"/>
            <p:cNvSpPr>
              <a:spLocks/>
            </p:cNvSpPr>
            <p:nvPr/>
          </p:nvSpPr>
          <p:spPr bwMode="auto">
            <a:xfrm>
              <a:off x="5447225" y="4615925"/>
              <a:ext cx="110850" cy="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434" y="0"/>
                </a:cxn>
              </a:cxnLst>
              <a:rect l="0" t="0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6" name="Google Shape;197;p24"/>
            <p:cNvSpPr>
              <a:spLocks/>
            </p:cNvSpPr>
            <p:nvPr/>
          </p:nvSpPr>
          <p:spPr bwMode="auto">
            <a:xfrm>
              <a:off x="5439925" y="4589125"/>
              <a:ext cx="125450" cy="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018" y="0"/>
                </a:cxn>
              </a:cxnLst>
              <a:rect l="0" t="0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7" name="Google Shape;198;p24"/>
            <p:cNvSpPr>
              <a:spLocks/>
            </p:cNvSpPr>
            <p:nvPr/>
          </p:nvSpPr>
          <p:spPr bwMode="auto">
            <a:xfrm>
              <a:off x="5597625" y="4569025"/>
              <a:ext cx="81000" cy="65175"/>
            </a:xfrm>
            <a:custGeom>
              <a:avLst/>
              <a:gdLst/>
              <a:ahLst/>
              <a:cxnLst>
                <a:cxn ang="0">
                  <a:pos x="1608" y="2607"/>
                </a:cxn>
                <a:cxn ang="0">
                  <a:pos x="1608" y="2607"/>
                </a:cxn>
                <a:cxn ang="0">
                  <a:pos x="1291" y="2607"/>
                </a:cxn>
                <a:cxn ang="0">
                  <a:pos x="975" y="2582"/>
                </a:cxn>
                <a:cxn ang="0">
                  <a:pos x="707" y="2558"/>
                </a:cxn>
                <a:cxn ang="0">
                  <a:pos x="463" y="2485"/>
                </a:cxn>
                <a:cxn ang="0">
                  <a:pos x="268" y="2388"/>
                </a:cxn>
                <a:cxn ang="0">
                  <a:pos x="195" y="2314"/>
                </a:cxn>
                <a:cxn ang="0">
                  <a:pos x="122" y="2241"/>
                </a:cxn>
                <a:cxn ang="0">
                  <a:pos x="74" y="2144"/>
                </a:cxn>
                <a:cxn ang="0">
                  <a:pos x="25" y="2047"/>
                </a:cxn>
                <a:cxn ang="0">
                  <a:pos x="1" y="1949"/>
                </a:cxn>
                <a:cxn ang="0">
                  <a:pos x="1" y="1803"/>
                </a:cxn>
                <a:cxn ang="0">
                  <a:pos x="1" y="1803"/>
                </a:cxn>
                <a:cxn ang="0">
                  <a:pos x="1" y="1681"/>
                </a:cxn>
                <a:cxn ang="0">
                  <a:pos x="25" y="1535"/>
                </a:cxn>
                <a:cxn ang="0">
                  <a:pos x="122" y="1219"/>
                </a:cxn>
                <a:cxn ang="0">
                  <a:pos x="268" y="926"/>
                </a:cxn>
                <a:cxn ang="0">
                  <a:pos x="463" y="634"/>
                </a:cxn>
                <a:cxn ang="0">
                  <a:pos x="707" y="390"/>
                </a:cxn>
                <a:cxn ang="0">
                  <a:pos x="829" y="269"/>
                </a:cxn>
                <a:cxn ang="0">
                  <a:pos x="975" y="171"/>
                </a:cxn>
                <a:cxn ang="0">
                  <a:pos x="1121" y="98"/>
                </a:cxn>
                <a:cxn ang="0">
                  <a:pos x="1291" y="49"/>
                </a:cxn>
                <a:cxn ang="0">
                  <a:pos x="1438" y="1"/>
                </a:cxn>
                <a:cxn ang="0">
                  <a:pos x="1608" y="1"/>
                </a:cxn>
                <a:cxn ang="0">
                  <a:pos x="1608" y="1"/>
                </a:cxn>
                <a:cxn ang="0">
                  <a:pos x="1949" y="25"/>
                </a:cxn>
                <a:cxn ang="0">
                  <a:pos x="2241" y="98"/>
                </a:cxn>
                <a:cxn ang="0">
                  <a:pos x="2509" y="220"/>
                </a:cxn>
                <a:cxn ang="0">
                  <a:pos x="2753" y="390"/>
                </a:cxn>
                <a:cxn ang="0">
                  <a:pos x="2948" y="585"/>
                </a:cxn>
                <a:cxn ang="0">
                  <a:pos x="3118" y="804"/>
                </a:cxn>
                <a:cxn ang="0">
                  <a:pos x="3167" y="926"/>
                </a:cxn>
                <a:cxn ang="0">
                  <a:pos x="3191" y="1048"/>
                </a:cxn>
                <a:cxn ang="0">
                  <a:pos x="3215" y="1170"/>
                </a:cxn>
                <a:cxn ang="0">
                  <a:pos x="3240" y="1316"/>
                </a:cxn>
                <a:cxn ang="0">
                  <a:pos x="3240" y="1316"/>
                </a:cxn>
                <a:cxn ang="0">
                  <a:pos x="3215" y="1438"/>
                </a:cxn>
                <a:cxn ang="0">
                  <a:pos x="3191" y="1559"/>
                </a:cxn>
                <a:cxn ang="0">
                  <a:pos x="3167" y="1706"/>
                </a:cxn>
                <a:cxn ang="0">
                  <a:pos x="3118" y="1803"/>
                </a:cxn>
                <a:cxn ang="0">
                  <a:pos x="2948" y="2047"/>
                </a:cxn>
                <a:cxn ang="0">
                  <a:pos x="2753" y="2217"/>
                </a:cxn>
                <a:cxn ang="0">
                  <a:pos x="2509" y="2388"/>
                </a:cxn>
                <a:cxn ang="0">
                  <a:pos x="2241" y="2509"/>
                </a:cxn>
                <a:cxn ang="0">
                  <a:pos x="1949" y="2582"/>
                </a:cxn>
                <a:cxn ang="0">
                  <a:pos x="1608" y="2607"/>
                </a:cxn>
                <a:cxn ang="0">
                  <a:pos x="1608" y="2607"/>
                </a:cxn>
              </a:cxnLst>
              <a:rect l="0" t="0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7419" name="Google Shape;190;p24"/>
          <p:cNvGrpSpPr>
            <a:grpSpLocks/>
          </p:cNvGrpSpPr>
          <p:nvPr/>
        </p:nvGrpSpPr>
        <p:grpSpPr bwMode="auto">
          <a:xfrm>
            <a:off x="6792913" y="2125663"/>
            <a:ext cx="395287" cy="325437"/>
            <a:chOff x="5268225" y="4341925"/>
            <a:chExt cx="468850" cy="387275"/>
          </a:xfrm>
        </p:grpSpPr>
        <p:sp>
          <p:nvSpPr>
            <p:cNvPr id="17422" name="Google Shape;191;p24"/>
            <p:cNvSpPr>
              <a:spLocks/>
            </p:cNvSpPr>
            <p:nvPr/>
          </p:nvSpPr>
          <p:spPr bwMode="auto">
            <a:xfrm>
              <a:off x="5652425" y="4676800"/>
              <a:ext cx="65775" cy="5240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780"/>
                </a:cxn>
                <a:cxn ang="0">
                  <a:pos x="1" y="780"/>
                </a:cxn>
                <a:cxn ang="0">
                  <a:pos x="25" y="1048"/>
                </a:cxn>
                <a:cxn ang="0">
                  <a:pos x="122" y="1291"/>
                </a:cxn>
                <a:cxn ang="0">
                  <a:pos x="244" y="1511"/>
                </a:cxn>
                <a:cxn ang="0">
                  <a:pos x="390" y="1705"/>
                </a:cxn>
                <a:cxn ang="0">
                  <a:pos x="585" y="1852"/>
                </a:cxn>
                <a:cxn ang="0">
                  <a:pos x="804" y="1973"/>
                </a:cxn>
                <a:cxn ang="0">
                  <a:pos x="1048" y="2071"/>
                </a:cxn>
                <a:cxn ang="0">
                  <a:pos x="1316" y="2095"/>
                </a:cxn>
                <a:cxn ang="0">
                  <a:pos x="1316" y="2095"/>
                </a:cxn>
                <a:cxn ang="0">
                  <a:pos x="1584" y="2071"/>
                </a:cxn>
                <a:cxn ang="0">
                  <a:pos x="1827" y="1973"/>
                </a:cxn>
                <a:cxn ang="0">
                  <a:pos x="2046" y="1852"/>
                </a:cxn>
                <a:cxn ang="0">
                  <a:pos x="2241" y="1705"/>
                </a:cxn>
                <a:cxn ang="0">
                  <a:pos x="2412" y="1511"/>
                </a:cxn>
                <a:cxn ang="0">
                  <a:pos x="2533" y="1291"/>
                </a:cxn>
                <a:cxn ang="0">
                  <a:pos x="2607" y="1048"/>
                </a:cxn>
                <a:cxn ang="0">
                  <a:pos x="2631" y="780"/>
                </a:cxn>
                <a:cxn ang="0">
                  <a:pos x="2631" y="1"/>
                </a:cxn>
              </a:cxnLst>
              <a:rect l="0" t="0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3" name="Google Shape;192;p24"/>
            <p:cNvSpPr>
              <a:spLocks/>
            </p:cNvSpPr>
            <p:nvPr/>
          </p:nvSpPr>
          <p:spPr bwMode="auto">
            <a:xfrm>
              <a:off x="5287100" y="4676800"/>
              <a:ext cx="65775" cy="5240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780"/>
                </a:cxn>
                <a:cxn ang="0">
                  <a:pos x="1" y="780"/>
                </a:cxn>
                <a:cxn ang="0">
                  <a:pos x="25" y="1048"/>
                </a:cxn>
                <a:cxn ang="0">
                  <a:pos x="98" y="1291"/>
                </a:cxn>
                <a:cxn ang="0">
                  <a:pos x="220" y="1511"/>
                </a:cxn>
                <a:cxn ang="0">
                  <a:pos x="390" y="1705"/>
                </a:cxn>
                <a:cxn ang="0">
                  <a:pos x="585" y="1852"/>
                </a:cxn>
                <a:cxn ang="0">
                  <a:pos x="804" y="1973"/>
                </a:cxn>
                <a:cxn ang="0">
                  <a:pos x="1048" y="2071"/>
                </a:cxn>
                <a:cxn ang="0">
                  <a:pos x="1316" y="2095"/>
                </a:cxn>
                <a:cxn ang="0">
                  <a:pos x="1316" y="2095"/>
                </a:cxn>
                <a:cxn ang="0">
                  <a:pos x="1584" y="2071"/>
                </a:cxn>
                <a:cxn ang="0">
                  <a:pos x="1827" y="1973"/>
                </a:cxn>
                <a:cxn ang="0">
                  <a:pos x="2046" y="1852"/>
                </a:cxn>
                <a:cxn ang="0">
                  <a:pos x="2241" y="1705"/>
                </a:cxn>
                <a:cxn ang="0">
                  <a:pos x="2387" y="1511"/>
                </a:cxn>
                <a:cxn ang="0">
                  <a:pos x="2509" y="1291"/>
                </a:cxn>
                <a:cxn ang="0">
                  <a:pos x="2607" y="1048"/>
                </a:cxn>
                <a:cxn ang="0">
                  <a:pos x="2631" y="780"/>
                </a:cxn>
                <a:cxn ang="0">
                  <a:pos x="2631" y="1"/>
                </a:cxn>
              </a:cxnLst>
              <a:rect l="0" t="0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4" name="Google Shape;193;p24"/>
            <p:cNvSpPr>
              <a:spLocks/>
            </p:cNvSpPr>
            <p:nvPr/>
          </p:nvSpPr>
          <p:spPr bwMode="auto">
            <a:xfrm>
              <a:off x="5268225" y="4341925"/>
              <a:ext cx="468850" cy="333075"/>
            </a:xfrm>
            <a:custGeom>
              <a:avLst/>
              <a:gdLst/>
              <a:ahLst/>
              <a:cxnLst>
                <a:cxn ang="0">
                  <a:pos x="18754" y="5553"/>
                </a:cxn>
                <a:cxn ang="0">
                  <a:pos x="18681" y="5091"/>
                </a:cxn>
                <a:cxn ang="0">
                  <a:pos x="18462" y="4628"/>
                </a:cxn>
                <a:cxn ang="0">
                  <a:pos x="18121" y="4287"/>
                </a:cxn>
                <a:cxn ang="0">
                  <a:pos x="17926" y="4165"/>
                </a:cxn>
                <a:cxn ang="0">
                  <a:pos x="17731" y="4141"/>
                </a:cxn>
                <a:cxn ang="0">
                  <a:pos x="15588" y="1803"/>
                </a:cxn>
                <a:cxn ang="0">
                  <a:pos x="15490" y="1583"/>
                </a:cxn>
                <a:cxn ang="0">
                  <a:pos x="15174" y="1169"/>
                </a:cxn>
                <a:cxn ang="0">
                  <a:pos x="14784" y="804"/>
                </a:cxn>
                <a:cxn ang="0">
                  <a:pos x="14346" y="536"/>
                </a:cxn>
                <a:cxn ang="0">
                  <a:pos x="14102" y="439"/>
                </a:cxn>
                <a:cxn ang="0">
                  <a:pos x="13444" y="317"/>
                </a:cxn>
                <a:cxn ang="0">
                  <a:pos x="12275" y="147"/>
                </a:cxn>
                <a:cxn ang="0">
                  <a:pos x="10498" y="25"/>
                </a:cxn>
                <a:cxn ang="0">
                  <a:pos x="9377" y="0"/>
                </a:cxn>
                <a:cxn ang="0">
                  <a:pos x="7283" y="73"/>
                </a:cxn>
                <a:cxn ang="0">
                  <a:pos x="5821" y="220"/>
                </a:cxn>
                <a:cxn ang="0">
                  <a:pos x="4945" y="390"/>
                </a:cxn>
                <a:cxn ang="0">
                  <a:pos x="4652" y="439"/>
                </a:cxn>
                <a:cxn ang="0">
                  <a:pos x="4190" y="658"/>
                </a:cxn>
                <a:cxn ang="0">
                  <a:pos x="3751" y="975"/>
                </a:cxn>
                <a:cxn ang="0">
                  <a:pos x="3410" y="1364"/>
                </a:cxn>
                <a:cxn ang="0">
                  <a:pos x="3167" y="1803"/>
                </a:cxn>
                <a:cxn ang="0">
                  <a:pos x="1023" y="4141"/>
                </a:cxn>
                <a:cxn ang="0">
                  <a:pos x="926" y="4141"/>
                </a:cxn>
                <a:cxn ang="0">
                  <a:pos x="731" y="4214"/>
                </a:cxn>
                <a:cxn ang="0">
                  <a:pos x="463" y="4433"/>
                </a:cxn>
                <a:cxn ang="0">
                  <a:pos x="171" y="4847"/>
                </a:cxn>
                <a:cxn ang="0">
                  <a:pos x="25" y="5334"/>
                </a:cxn>
                <a:cxn ang="0">
                  <a:pos x="1" y="5553"/>
                </a:cxn>
                <a:cxn ang="0">
                  <a:pos x="74" y="5894"/>
                </a:cxn>
                <a:cxn ang="0">
                  <a:pos x="293" y="6089"/>
                </a:cxn>
                <a:cxn ang="0">
                  <a:pos x="634" y="6187"/>
                </a:cxn>
                <a:cxn ang="0">
                  <a:pos x="1462" y="6187"/>
                </a:cxn>
                <a:cxn ang="0">
                  <a:pos x="1145" y="7015"/>
                </a:cxn>
                <a:cxn ang="0">
                  <a:pos x="877" y="8086"/>
                </a:cxn>
                <a:cxn ang="0">
                  <a:pos x="756" y="9207"/>
                </a:cxn>
                <a:cxn ang="0">
                  <a:pos x="17999" y="13323"/>
                </a:cxn>
                <a:cxn ang="0">
                  <a:pos x="17999" y="9207"/>
                </a:cxn>
                <a:cxn ang="0">
                  <a:pos x="17877" y="8086"/>
                </a:cxn>
                <a:cxn ang="0">
                  <a:pos x="17609" y="7015"/>
                </a:cxn>
                <a:cxn ang="0">
                  <a:pos x="17731" y="6187"/>
                </a:cxn>
                <a:cxn ang="0">
                  <a:pos x="18121" y="6187"/>
                </a:cxn>
                <a:cxn ang="0">
                  <a:pos x="18462" y="6089"/>
                </a:cxn>
                <a:cxn ang="0">
                  <a:pos x="18681" y="5894"/>
                </a:cxn>
                <a:cxn ang="0">
                  <a:pos x="18754" y="5553"/>
                </a:cxn>
              </a:cxnLst>
              <a:rect l="0" t="0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5" name="Google Shape;194;p24"/>
            <p:cNvSpPr>
              <a:spLocks/>
            </p:cNvSpPr>
            <p:nvPr/>
          </p:nvSpPr>
          <p:spPr bwMode="auto">
            <a:xfrm>
              <a:off x="5351025" y="4375400"/>
              <a:ext cx="303250" cy="149825"/>
            </a:xfrm>
            <a:custGeom>
              <a:avLst/>
              <a:gdLst/>
              <a:ahLst/>
              <a:cxnLst>
                <a:cxn ang="0">
                  <a:pos x="1" y="4628"/>
                </a:cxn>
                <a:cxn ang="0">
                  <a:pos x="585" y="2656"/>
                </a:cxn>
                <a:cxn ang="0">
                  <a:pos x="1024" y="1292"/>
                </a:cxn>
                <a:cxn ang="0">
                  <a:pos x="1267" y="707"/>
                </a:cxn>
                <a:cxn ang="0">
                  <a:pos x="1316" y="658"/>
                </a:cxn>
                <a:cxn ang="0">
                  <a:pos x="1852" y="464"/>
                </a:cxn>
                <a:cxn ang="0">
                  <a:pos x="2948" y="220"/>
                </a:cxn>
                <a:cxn ang="0">
                  <a:pos x="4799" y="25"/>
                </a:cxn>
                <a:cxn ang="0">
                  <a:pos x="6065" y="1"/>
                </a:cxn>
                <a:cxn ang="0">
                  <a:pos x="6723" y="1"/>
                </a:cxn>
                <a:cxn ang="0">
                  <a:pos x="8355" y="98"/>
                </a:cxn>
                <a:cxn ang="0">
                  <a:pos x="9816" y="342"/>
                </a:cxn>
                <a:cxn ang="0">
                  <a:pos x="10595" y="561"/>
                </a:cxn>
                <a:cxn ang="0">
                  <a:pos x="10814" y="658"/>
                </a:cxn>
                <a:cxn ang="0">
                  <a:pos x="10936" y="829"/>
                </a:cxn>
                <a:cxn ang="0">
                  <a:pos x="11326" y="1925"/>
                </a:cxn>
                <a:cxn ang="0">
                  <a:pos x="11959" y="4019"/>
                </a:cxn>
                <a:cxn ang="0">
                  <a:pos x="12130" y="4628"/>
                </a:cxn>
                <a:cxn ang="0">
                  <a:pos x="12057" y="4750"/>
                </a:cxn>
                <a:cxn ang="0">
                  <a:pos x="11813" y="4921"/>
                </a:cxn>
                <a:cxn ang="0">
                  <a:pos x="11375" y="5164"/>
                </a:cxn>
                <a:cxn ang="0">
                  <a:pos x="10717" y="5383"/>
                </a:cxn>
                <a:cxn ang="0">
                  <a:pos x="9865" y="5627"/>
                </a:cxn>
                <a:cxn ang="0">
                  <a:pos x="8817" y="5822"/>
                </a:cxn>
                <a:cxn ang="0">
                  <a:pos x="7551" y="5944"/>
                </a:cxn>
                <a:cxn ang="0">
                  <a:pos x="6065" y="5992"/>
                </a:cxn>
                <a:cxn ang="0">
                  <a:pos x="5286" y="5992"/>
                </a:cxn>
                <a:cxn ang="0">
                  <a:pos x="3922" y="5895"/>
                </a:cxn>
                <a:cxn ang="0">
                  <a:pos x="2753" y="5724"/>
                </a:cxn>
                <a:cxn ang="0">
                  <a:pos x="1803" y="5505"/>
                </a:cxn>
                <a:cxn ang="0">
                  <a:pos x="1072" y="5262"/>
                </a:cxn>
                <a:cxn ang="0">
                  <a:pos x="512" y="5042"/>
                </a:cxn>
                <a:cxn ang="0">
                  <a:pos x="171" y="4823"/>
                </a:cxn>
                <a:cxn ang="0">
                  <a:pos x="25" y="4677"/>
                </a:cxn>
                <a:cxn ang="0">
                  <a:pos x="1" y="4628"/>
                </a:cxn>
              </a:cxnLst>
              <a:rect l="0" t="0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6" name="Google Shape;195;p24"/>
            <p:cNvSpPr>
              <a:spLocks/>
            </p:cNvSpPr>
            <p:nvPr/>
          </p:nvSpPr>
          <p:spPr bwMode="auto">
            <a:xfrm>
              <a:off x="5326675" y="4569025"/>
              <a:ext cx="81000" cy="65175"/>
            </a:xfrm>
            <a:custGeom>
              <a:avLst/>
              <a:gdLst/>
              <a:ahLst/>
              <a:cxnLst>
                <a:cxn ang="0">
                  <a:pos x="1632" y="2607"/>
                </a:cxn>
                <a:cxn ang="0">
                  <a:pos x="1632" y="2607"/>
                </a:cxn>
                <a:cxn ang="0">
                  <a:pos x="1291" y="2582"/>
                </a:cxn>
                <a:cxn ang="0">
                  <a:pos x="999" y="2509"/>
                </a:cxn>
                <a:cxn ang="0">
                  <a:pos x="731" y="2388"/>
                </a:cxn>
                <a:cxn ang="0">
                  <a:pos x="488" y="2217"/>
                </a:cxn>
                <a:cxn ang="0">
                  <a:pos x="293" y="2047"/>
                </a:cxn>
                <a:cxn ang="0">
                  <a:pos x="122" y="1803"/>
                </a:cxn>
                <a:cxn ang="0">
                  <a:pos x="74" y="1706"/>
                </a:cxn>
                <a:cxn ang="0">
                  <a:pos x="49" y="1559"/>
                </a:cxn>
                <a:cxn ang="0">
                  <a:pos x="25" y="1438"/>
                </a:cxn>
                <a:cxn ang="0">
                  <a:pos x="1" y="1316"/>
                </a:cxn>
                <a:cxn ang="0">
                  <a:pos x="1" y="1316"/>
                </a:cxn>
                <a:cxn ang="0">
                  <a:pos x="25" y="1170"/>
                </a:cxn>
                <a:cxn ang="0">
                  <a:pos x="49" y="1048"/>
                </a:cxn>
                <a:cxn ang="0">
                  <a:pos x="74" y="926"/>
                </a:cxn>
                <a:cxn ang="0">
                  <a:pos x="122" y="804"/>
                </a:cxn>
                <a:cxn ang="0">
                  <a:pos x="293" y="585"/>
                </a:cxn>
                <a:cxn ang="0">
                  <a:pos x="488" y="390"/>
                </a:cxn>
                <a:cxn ang="0">
                  <a:pos x="731" y="220"/>
                </a:cxn>
                <a:cxn ang="0">
                  <a:pos x="999" y="98"/>
                </a:cxn>
                <a:cxn ang="0">
                  <a:pos x="1291" y="25"/>
                </a:cxn>
                <a:cxn ang="0">
                  <a:pos x="1632" y="1"/>
                </a:cxn>
                <a:cxn ang="0">
                  <a:pos x="1632" y="1"/>
                </a:cxn>
                <a:cxn ang="0">
                  <a:pos x="1803" y="1"/>
                </a:cxn>
                <a:cxn ang="0">
                  <a:pos x="1949" y="49"/>
                </a:cxn>
                <a:cxn ang="0">
                  <a:pos x="2120" y="98"/>
                </a:cxn>
                <a:cxn ang="0">
                  <a:pos x="2266" y="171"/>
                </a:cxn>
                <a:cxn ang="0">
                  <a:pos x="2412" y="269"/>
                </a:cxn>
                <a:cxn ang="0">
                  <a:pos x="2534" y="390"/>
                </a:cxn>
                <a:cxn ang="0">
                  <a:pos x="2777" y="634"/>
                </a:cxn>
                <a:cxn ang="0">
                  <a:pos x="2972" y="926"/>
                </a:cxn>
                <a:cxn ang="0">
                  <a:pos x="3118" y="1219"/>
                </a:cxn>
                <a:cxn ang="0">
                  <a:pos x="3215" y="1535"/>
                </a:cxn>
                <a:cxn ang="0">
                  <a:pos x="3240" y="1681"/>
                </a:cxn>
                <a:cxn ang="0">
                  <a:pos x="3240" y="1803"/>
                </a:cxn>
                <a:cxn ang="0">
                  <a:pos x="3240" y="1803"/>
                </a:cxn>
                <a:cxn ang="0">
                  <a:pos x="3240" y="1949"/>
                </a:cxn>
                <a:cxn ang="0">
                  <a:pos x="3215" y="2047"/>
                </a:cxn>
                <a:cxn ang="0">
                  <a:pos x="3167" y="2144"/>
                </a:cxn>
                <a:cxn ang="0">
                  <a:pos x="3118" y="2241"/>
                </a:cxn>
                <a:cxn ang="0">
                  <a:pos x="3045" y="2314"/>
                </a:cxn>
                <a:cxn ang="0">
                  <a:pos x="2972" y="2388"/>
                </a:cxn>
                <a:cxn ang="0">
                  <a:pos x="2777" y="2485"/>
                </a:cxn>
                <a:cxn ang="0">
                  <a:pos x="2534" y="2558"/>
                </a:cxn>
                <a:cxn ang="0">
                  <a:pos x="2266" y="2582"/>
                </a:cxn>
                <a:cxn ang="0">
                  <a:pos x="1949" y="2607"/>
                </a:cxn>
                <a:cxn ang="0">
                  <a:pos x="1632" y="2607"/>
                </a:cxn>
                <a:cxn ang="0">
                  <a:pos x="1632" y="2607"/>
                </a:cxn>
              </a:cxnLst>
              <a:rect l="0" t="0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7" name="Google Shape;196;p24"/>
            <p:cNvSpPr>
              <a:spLocks/>
            </p:cNvSpPr>
            <p:nvPr/>
          </p:nvSpPr>
          <p:spPr bwMode="auto">
            <a:xfrm>
              <a:off x="5447225" y="4615925"/>
              <a:ext cx="110850" cy="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434" y="0"/>
                </a:cxn>
              </a:cxnLst>
              <a:rect l="0" t="0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8" name="Google Shape;197;p24"/>
            <p:cNvSpPr>
              <a:spLocks/>
            </p:cNvSpPr>
            <p:nvPr/>
          </p:nvSpPr>
          <p:spPr bwMode="auto">
            <a:xfrm>
              <a:off x="5439925" y="4589125"/>
              <a:ext cx="125450" cy="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018" y="0"/>
                </a:cxn>
              </a:cxnLst>
              <a:rect l="0" t="0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9" name="Google Shape;198;p24"/>
            <p:cNvSpPr>
              <a:spLocks/>
            </p:cNvSpPr>
            <p:nvPr/>
          </p:nvSpPr>
          <p:spPr bwMode="auto">
            <a:xfrm>
              <a:off x="5597625" y="4569025"/>
              <a:ext cx="81000" cy="65175"/>
            </a:xfrm>
            <a:custGeom>
              <a:avLst/>
              <a:gdLst/>
              <a:ahLst/>
              <a:cxnLst>
                <a:cxn ang="0">
                  <a:pos x="1608" y="2607"/>
                </a:cxn>
                <a:cxn ang="0">
                  <a:pos x="1608" y="2607"/>
                </a:cxn>
                <a:cxn ang="0">
                  <a:pos x="1291" y="2607"/>
                </a:cxn>
                <a:cxn ang="0">
                  <a:pos x="975" y="2582"/>
                </a:cxn>
                <a:cxn ang="0">
                  <a:pos x="707" y="2558"/>
                </a:cxn>
                <a:cxn ang="0">
                  <a:pos x="463" y="2485"/>
                </a:cxn>
                <a:cxn ang="0">
                  <a:pos x="268" y="2388"/>
                </a:cxn>
                <a:cxn ang="0">
                  <a:pos x="195" y="2314"/>
                </a:cxn>
                <a:cxn ang="0">
                  <a:pos x="122" y="2241"/>
                </a:cxn>
                <a:cxn ang="0">
                  <a:pos x="74" y="2144"/>
                </a:cxn>
                <a:cxn ang="0">
                  <a:pos x="25" y="2047"/>
                </a:cxn>
                <a:cxn ang="0">
                  <a:pos x="1" y="1949"/>
                </a:cxn>
                <a:cxn ang="0">
                  <a:pos x="1" y="1803"/>
                </a:cxn>
                <a:cxn ang="0">
                  <a:pos x="1" y="1803"/>
                </a:cxn>
                <a:cxn ang="0">
                  <a:pos x="1" y="1681"/>
                </a:cxn>
                <a:cxn ang="0">
                  <a:pos x="25" y="1535"/>
                </a:cxn>
                <a:cxn ang="0">
                  <a:pos x="122" y="1219"/>
                </a:cxn>
                <a:cxn ang="0">
                  <a:pos x="268" y="926"/>
                </a:cxn>
                <a:cxn ang="0">
                  <a:pos x="463" y="634"/>
                </a:cxn>
                <a:cxn ang="0">
                  <a:pos x="707" y="390"/>
                </a:cxn>
                <a:cxn ang="0">
                  <a:pos x="829" y="269"/>
                </a:cxn>
                <a:cxn ang="0">
                  <a:pos x="975" y="171"/>
                </a:cxn>
                <a:cxn ang="0">
                  <a:pos x="1121" y="98"/>
                </a:cxn>
                <a:cxn ang="0">
                  <a:pos x="1291" y="49"/>
                </a:cxn>
                <a:cxn ang="0">
                  <a:pos x="1438" y="1"/>
                </a:cxn>
                <a:cxn ang="0">
                  <a:pos x="1608" y="1"/>
                </a:cxn>
                <a:cxn ang="0">
                  <a:pos x="1608" y="1"/>
                </a:cxn>
                <a:cxn ang="0">
                  <a:pos x="1949" y="25"/>
                </a:cxn>
                <a:cxn ang="0">
                  <a:pos x="2241" y="98"/>
                </a:cxn>
                <a:cxn ang="0">
                  <a:pos x="2509" y="220"/>
                </a:cxn>
                <a:cxn ang="0">
                  <a:pos x="2753" y="390"/>
                </a:cxn>
                <a:cxn ang="0">
                  <a:pos x="2948" y="585"/>
                </a:cxn>
                <a:cxn ang="0">
                  <a:pos x="3118" y="804"/>
                </a:cxn>
                <a:cxn ang="0">
                  <a:pos x="3167" y="926"/>
                </a:cxn>
                <a:cxn ang="0">
                  <a:pos x="3191" y="1048"/>
                </a:cxn>
                <a:cxn ang="0">
                  <a:pos x="3215" y="1170"/>
                </a:cxn>
                <a:cxn ang="0">
                  <a:pos x="3240" y="1316"/>
                </a:cxn>
                <a:cxn ang="0">
                  <a:pos x="3240" y="1316"/>
                </a:cxn>
                <a:cxn ang="0">
                  <a:pos x="3215" y="1438"/>
                </a:cxn>
                <a:cxn ang="0">
                  <a:pos x="3191" y="1559"/>
                </a:cxn>
                <a:cxn ang="0">
                  <a:pos x="3167" y="1706"/>
                </a:cxn>
                <a:cxn ang="0">
                  <a:pos x="3118" y="1803"/>
                </a:cxn>
                <a:cxn ang="0">
                  <a:pos x="2948" y="2047"/>
                </a:cxn>
                <a:cxn ang="0">
                  <a:pos x="2753" y="2217"/>
                </a:cxn>
                <a:cxn ang="0">
                  <a:pos x="2509" y="2388"/>
                </a:cxn>
                <a:cxn ang="0">
                  <a:pos x="2241" y="2509"/>
                </a:cxn>
                <a:cxn ang="0">
                  <a:pos x="1949" y="2582"/>
                </a:cxn>
                <a:cxn ang="0">
                  <a:pos x="1608" y="2607"/>
                </a:cxn>
                <a:cxn ang="0">
                  <a:pos x="1608" y="2607"/>
                </a:cxn>
              </a:cxnLst>
              <a:rect l="0" t="0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420" name="Google Shape;183;p24"/>
          <p:cNvSpPr txBox="1">
            <a:spLocks/>
          </p:cNvSpPr>
          <p:nvPr/>
        </p:nvSpPr>
        <p:spPr bwMode="auto">
          <a:xfrm>
            <a:off x="4292600" y="2667000"/>
            <a:ext cx="10509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1100" b="1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Data Scientist</a:t>
            </a:r>
          </a:p>
          <a:p>
            <a:pPr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11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Here u go..!! Lot of data about cars..</a:t>
            </a:r>
          </a:p>
          <a:p>
            <a:pPr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ts val="1100"/>
              <a:buFont typeface="Arial" charset="0"/>
              <a:buNone/>
            </a:pPr>
            <a:endParaRPr lang="en-US" sz="11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100"/>
              <a:buFont typeface="Nunito Sans"/>
              <a:buNone/>
            </a:pPr>
            <a:endParaRPr lang="en-US" sz="11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21" name="Google Shape;183;p24"/>
          <p:cNvSpPr txBox="1">
            <a:spLocks/>
          </p:cNvSpPr>
          <p:nvPr/>
        </p:nvSpPr>
        <p:spPr bwMode="auto">
          <a:xfrm>
            <a:off x="5810250" y="2801938"/>
            <a:ext cx="1127125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1100" b="1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Guy</a:t>
            </a:r>
          </a:p>
          <a:p>
            <a:pPr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11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 don’t understand anything here </a:t>
            </a:r>
            <a:r>
              <a:rPr lang="en-US" sz="11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itchFamily="2" charset="2"/>
              </a:rPr>
              <a:t></a:t>
            </a:r>
            <a:endParaRPr lang="en-US" sz="11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ts val="1100"/>
              <a:buFont typeface="Arial" charset="0"/>
              <a:buNone/>
            </a:pPr>
            <a:endParaRPr lang="en-US" sz="11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100"/>
              <a:buFont typeface="Nunito Sans"/>
              <a:buNone/>
            </a:pPr>
            <a:endParaRPr lang="en-US" sz="11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 txBox="1">
            <a:spLocks noGrp="1"/>
          </p:cNvSpPr>
          <p:nvPr>
            <p:ph type="title"/>
          </p:nvPr>
        </p:nvSpPr>
        <p:spPr>
          <a:xfrm>
            <a:off x="234950" y="576263"/>
            <a:ext cx="2046288" cy="39798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Nunito Sans"/>
              <a:buNone/>
            </a:pP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Dataset Description</a:t>
            </a:r>
          </a:p>
        </p:txBody>
      </p:sp>
      <p:sp>
        <p:nvSpPr>
          <p:cNvPr id="19458" name="Text Placeholder 2"/>
          <p:cNvSpPr txBox="1">
            <a:spLocks noGrp="1"/>
          </p:cNvSpPr>
          <p:nvPr>
            <p:ph type="body" idx="1"/>
          </p:nvPr>
        </p:nvSpPr>
        <p:spPr>
          <a:xfrm>
            <a:off x="3090863" y="576263"/>
            <a:ext cx="5595937" cy="1206500"/>
          </a:xfrm>
        </p:spPr>
        <p:txBody>
          <a:bodyPr/>
          <a:lstStyle/>
          <a:p>
            <a:pPr marL="127000" indent="0" eaLnBrk="1" hangingPunct="1">
              <a:lnSpc>
                <a:spcPct val="115000"/>
              </a:lnSpc>
              <a:spcAft>
                <a:spcPct val="0"/>
              </a:spcAft>
              <a:buFont typeface="Georgia" pitchFamily="18" charset="0"/>
              <a:buNone/>
            </a:pPr>
            <a:r>
              <a:rPr lang="en-US" sz="2800" smtClean="0">
                <a:latin typeface="Georgia" pitchFamily="18" charset="0"/>
                <a:cs typeface="Arial" charset="0"/>
                <a:sym typeface="Georgia" pitchFamily="18" charset="0"/>
              </a:rPr>
              <a:t>Details of cars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3797F9-BE32-4F29-B6F9-D928D0B5590F}" type="slidenum">
              <a:rPr lang="en-US"/>
              <a:pPr/>
              <a:t>7</a:t>
            </a:fld>
            <a:endParaRPr lang="en-US"/>
          </a:p>
        </p:txBody>
      </p:sp>
      <p:sp>
        <p:nvSpPr>
          <p:cNvPr id="19460" name="Text Placeholder 4"/>
          <p:cNvSpPr txBox="1">
            <a:spLocks noGrp="1"/>
          </p:cNvSpPr>
          <p:nvPr>
            <p:ph type="body" idx="2"/>
          </p:nvPr>
        </p:nvSpPr>
        <p:spPr>
          <a:xfrm>
            <a:off x="3090863" y="1479550"/>
            <a:ext cx="5595937" cy="2551113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Fields – ‘</a:t>
            </a:r>
            <a:r>
              <a:rPr lang="en-US" smtClean="0">
                <a:latin typeface="Arial" charset="0"/>
                <a:cs typeface="Arial" charset="0"/>
                <a:sym typeface="Nunito Sans"/>
              </a:rPr>
              <a:t>symboling', 'normalized-losses', 'make', 'fuel-type', 'aspiration', 'num-of-doors', 'body-style', 'drive-wheels', 'engine-location', 'wheel-base', 'length', 'width', 'height', 'curb-weight', 'engine-type', 'num-of-cylinders', 'engine-size', 'fuel-system', 'bore', 'stroke', 'compression-ratio', 'horsepower', 'peak-rpm', 'city-mpg', 'highway-mpg', 'price' </a:t>
            </a: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810000" y="3389313"/>
          <a:ext cx="914400" cy="771525"/>
        </p:xfrm>
        <a:graphic>
          <a:graphicData uri="http://schemas.openxmlformats.org/presentationml/2006/ole">
            <p:oleObj spid="_x0000_s19462" name="Packager Shell Object" showAsIcon="1" r:id="rId3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>
                <a:srgbClr val="FFFFFF"/>
              </a:buClr>
              <a:buSzPts val="2400"/>
              <a:buFont typeface="Nunito Sans"/>
              <a:buNone/>
            </a:pP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Exploration Idea # 1</a:t>
            </a:r>
            <a:b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Python KeyTechnicals : Dataframe , fillna , dropna , NaN</a:t>
            </a: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endParaRPr lang="en-US" sz="2400" smtClean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84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090863" y="576263"/>
            <a:ext cx="5595937" cy="1206500"/>
          </a:xfrm>
        </p:spPr>
        <p:txBody>
          <a:bodyPr/>
          <a:lstStyle/>
          <a:p>
            <a:pPr marL="127000" eaLnBrk="1" hangingPunct="1">
              <a:lnSpc>
                <a:spcPct val="115000"/>
              </a:lnSpc>
              <a:spcBef>
                <a:spcPts val="600"/>
              </a:spcBef>
              <a:buClr>
                <a:srgbClr val="F67031"/>
              </a:buClr>
              <a:buSzPts val="1600"/>
              <a:buFont typeface="Georgia" pitchFamily="18" charset="0"/>
              <a:buNone/>
            </a:pPr>
            <a:r>
              <a:rPr lang="en-US" sz="2800" i="1" smtClean="0">
                <a:solidFill>
                  <a:srgbClr val="F67031"/>
                </a:solidFill>
                <a:latin typeface="Georgia" pitchFamily="18" charset="0"/>
                <a:cs typeface="Arial" charset="0"/>
                <a:sym typeface="Georgia" pitchFamily="18" charset="0"/>
              </a:rPr>
              <a:t>Cleaning &amp; Loading data</a:t>
            </a:r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8556625" y="4749800"/>
            <a:ext cx="5492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r">
              <a:buClr>
                <a:srgbClr val="000000"/>
              </a:buClr>
              <a:buFont typeface="Arial" charset="0"/>
              <a:buNone/>
            </a:pPr>
            <a:fld id="{53911C04-087A-4A17-AC31-C7E139D4D529}" type="slidenum">
              <a:rPr lang="en-US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pPr algn="r">
                <a:buClr>
                  <a:srgbClr val="000000"/>
                </a:buClr>
                <a:buFont typeface="Arial" charset="0"/>
                <a:buNone/>
              </a:pPr>
              <a:t>8</a:t>
            </a:fld>
            <a:endParaRPr lang="en-US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84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090863" y="1479550"/>
            <a:ext cx="5595937" cy="2551113"/>
          </a:xfrm>
        </p:spPr>
        <p:txBody>
          <a:bodyPr/>
          <a:lstStyle/>
          <a:p>
            <a:pPr marL="457200" indent="-317500" eaLnBrk="1" hangingPunct="1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Automobile data given in a *.CSV file</a:t>
            </a:r>
          </a:p>
          <a:p>
            <a:pPr marL="457200" indent="-317500" eaLnBrk="1" hangingPunct="1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CSV file loaded into Python Dataframe</a:t>
            </a:r>
          </a:p>
          <a:p>
            <a:pPr marL="457200" indent="-317500" eaLnBrk="1" hangingPunct="1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Missing data were marked as ‘?’</a:t>
            </a:r>
          </a:p>
          <a:p>
            <a:pPr marL="457200" indent="-317500" eaLnBrk="1" hangingPunct="1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Less significant field – Normalized-losses when missing  replaced with zero &amp; num-of-doors with ‘four’</a:t>
            </a:r>
          </a:p>
          <a:p>
            <a:pPr marL="457200" indent="-317500" eaLnBrk="1" hangingPunct="1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Significant field – Price – Missing row discarded as insufficient data</a:t>
            </a:r>
          </a:p>
          <a:p>
            <a:pPr marL="457200" indent="-317500" eaLnBrk="1" hangingPunct="1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 txBox="1">
            <a:spLocks noGrp="1"/>
          </p:cNvSpPr>
          <p:nvPr>
            <p:ph type="title"/>
          </p:nvPr>
        </p:nvSpPr>
        <p:spPr>
          <a:xfrm>
            <a:off x="212725" y="271463"/>
            <a:ext cx="2046288" cy="39798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Nunito Sans"/>
              <a:buNone/>
            </a:pP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Exploration Idea # 2</a:t>
            </a:r>
            <a:b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24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Python Technicals : Panda – Dataframe Describe</a:t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Business Question:</a:t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120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How do I compare a feature value within the cars available in the same brand and against other brands?</a:t>
            </a:r>
          </a:p>
        </p:txBody>
      </p:sp>
      <p:sp>
        <p:nvSpPr>
          <p:cNvPr id="20482" name="Text Placeholder 2"/>
          <p:cNvSpPr txBox="1">
            <a:spLocks noGrp="1"/>
          </p:cNvSpPr>
          <p:nvPr>
            <p:ph type="body" idx="1"/>
          </p:nvPr>
        </p:nvSpPr>
        <p:spPr>
          <a:xfrm>
            <a:off x="3090863" y="271463"/>
            <a:ext cx="5595937" cy="642937"/>
          </a:xfrm>
        </p:spPr>
        <p:txBody>
          <a:bodyPr/>
          <a:lstStyle/>
          <a:p>
            <a:pPr marL="127000" indent="0" eaLnBrk="1" hangingPunct="1">
              <a:lnSpc>
                <a:spcPct val="115000"/>
              </a:lnSpc>
              <a:spcAft>
                <a:spcPct val="0"/>
              </a:spcAft>
              <a:buFont typeface="Georgia" pitchFamily="18" charset="0"/>
              <a:buNone/>
            </a:pPr>
            <a:r>
              <a:rPr lang="en-US" sz="2800" smtClean="0">
                <a:latin typeface="Georgia" pitchFamily="18" charset="0"/>
                <a:cs typeface="Arial" charset="0"/>
                <a:sym typeface="Georgia" pitchFamily="18" charset="0"/>
              </a:rPr>
              <a:t>Statistical Analysis of variables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7B8A7FB-2951-4C76-9F84-EF46CA7EDD6B}" type="slidenum">
              <a:rPr lang="en-US"/>
              <a:pPr/>
              <a:t>9</a:t>
            </a:fld>
            <a:endParaRPr lang="en-US"/>
          </a:p>
        </p:txBody>
      </p:sp>
      <p:sp>
        <p:nvSpPr>
          <p:cNvPr id="20484" name="Text Placeholder 4"/>
          <p:cNvSpPr txBox="1">
            <a:spLocks noGrp="1"/>
          </p:cNvSpPr>
          <p:nvPr>
            <p:ph type="body" idx="2"/>
          </p:nvPr>
        </p:nvSpPr>
        <p:spPr>
          <a:xfrm>
            <a:off x="2960688" y="735013"/>
            <a:ext cx="6145212" cy="1639887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Statistical Analysis of all the numerical fields available in the data is shown below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r>
              <a:rPr lang="en-US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We see the counts, mean, Standard deviation, percentiles, min &amp; max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CCCCCC"/>
              </a:buClr>
              <a:buFont typeface="Nunito Sans"/>
              <a:buChar char="▪"/>
            </a:pPr>
            <a:endParaRPr lang="en-US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485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4775" y="1905000"/>
            <a:ext cx="64992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768600" y="4314825"/>
            <a:ext cx="3376613" cy="231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7170</TotalTime>
  <Words>613</Words>
  <Application>Microsoft Office PowerPoint</Application>
  <PresentationFormat>On-screen Show (16:9)</PresentationFormat>
  <Paragraphs>100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Nunito Sans</vt:lpstr>
      <vt:lpstr>Calibri</vt:lpstr>
      <vt:lpstr>Georgia</vt:lpstr>
      <vt:lpstr>Wingdings</vt:lpstr>
      <vt:lpstr>Ulysses template</vt:lpstr>
      <vt:lpstr>Ulysses template</vt:lpstr>
      <vt:lpstr>Ulysses template</vt:lpstr>
      <vt:lpstr>Ulysses template</vt:lpstr>
      <vt:lpstr>Ulysses template</vt:lpstr>
      <vt:lpstr>Ulysses template</vt:lpstr>
      <vt:lpstr>Ulysses template</vt:lpstr>
      <vt:lpstr>Package</vt:lpstr>
      <vt:lpstr>Slide 1</vt:lpstr>
      <vt:lpstr>Table of contents</vt:lpstr>
      <vt:lpstr>My Introduction </vt:lpstr>
      <vt:lpstr>Domain </vt:lpstr>
      <vt:lpstr>Data Science</vt:lpstr>
      <vt:lpstr>Project Introduction</vt:lpstr>
      <vt:lpstr>Dataset Description</vt:lpstr>
      <vt:lpstr>Exploration Idea # 1  Python KeyTechnicals : Dataframe , fillna , dropna , NaN </vt:lpstr>
      <vt:lpstr>Exploration Idea # 2  Python Technicals : Panda – Dataframe Describe  Business Question:  How do I compare a feature value within the cars available in the same brand and against other brands?</vt:lpstr>
      <vt:lpstr>Exploration Idea # 3  Python Technicals : Seaborn – Box Plot  Business Question:  How do I infer the price range of the cars in each brand? </vt:lpstr>
      <vt:lpstr>Exploration Idea # 4  Python Technicals : Panda – Dataframe Pivot  Business Question:  How do I know the average price of the cars in each brand per body-style?</vt:lpstr>
      <vt:lpstr>Exploration Idea # 5  Python Technicals : Seaborn  - PairPlot  Business Question:  How do I see the data and arrive at pattern?</vt:lpstr>
      <vt:lpstr>Exploration Idea # 6  Python Technicals : Seaborn Heatmap  Business Question:  How do I see a presence or density of a feature against other features</vt:lpstr>
      <vt:lpstr>Exploration Idea # 7  Python Technicals : Panda Dataframe  Business Question:  I want to decide a car based on Budget, mileage or horsepower. What would you suggest 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(OR SLIDEDOC) TITLE</dc:title>
  <dc:creator>Sundaresan, Dheepa (D.)</dc:creator>
  <cp:lastModifiedBy>Srikanth</cp:lastModifiedBy>
  <cp:revision>41</cp:revision>
  <dcterms:modified xsi:type="dcterms:W3CDTF">2018-12-21T14:25:37Z</dcterms:modified>
</cp:coreProperties>
</file>