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5" r:id="rId6"/>
    <p:sldId id="266" r:id="rId7"/>
    <p:sldId id="262" r:id="rId8"/>
    <p:sldId id="269" r:id="rId9"/>
    <p:sldId id="260" r:id="rId10"/>
    <p:sldId id="267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>
        <p:scale>
          <a:sx n="75" d="100"/>
          <a:sy n="75" d="100"/>
        </p:scale>
        <p:origin x="47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Yaejin" userId="3533fa00b706ebe9" providerId="LiveId" clId="{A11CA509-C505-49DE-A6EE-7B114F98D883}"/>
    <pc:docChg chg="undo custSel addSld delSld modSld sldOrd">
      <pc:chgData name="이 Yaejin" userId="3533fa00b706ebe9" providerId="LiveId" clId="{A11CA509-C505-49DE-A6EE-7B114F98D883}" dt="2023-02-28T04:50:21.843" v="3697" actId="1076"/>
      <pc:docMkLst>
        <pc:docMk/>
      </pc:docMkLst>
      <pc:sldChg chg="addSp modSp mod">
        <pc:chgData name="이 Yaejin" userId="3533fa00b706ebe9" providerId="LiveId" clId="{A11CA509-C505-49DE-A6EE-7B114F98D883}" dt="2023-02-28T04:44:31.115" v="3562" actId="1076"/>
        <pc:sldMkLst>
          <pc:docMk/>
          <pc:sldMk cId="2012942922" sldId="257"/>
        </pc:sldMkLst>
        <pc:spChg chg="mod">
          <ac:chgData name="이 Yaejin" userId="3533fa00b706ebe9" providerId="LiveId" clId="{A11CA509-C505-49DE-A6EE-7B114F98D883}" dt="2023-02-28T01:33:14.057" v="1"/>
          <ac:spMkLst>
            <pc:docMk/>
            <pc:sldMk cId="2012942922" sldId="257"/>
            <ac:spMk id="12" creationId="{5AE3466D-4479-44E3-C297-6F74D3B22B14}"/>
          </ac:spMkLst>
        </pc:spChg>
        <pc:picChg chg="add mod">
          <ac:chgData name="이 Yaejin" userId="3533fa00b706ebe9" providerId="LiveId" clId="{A11CA509-C505-49DE-A6EE-7B114F98D883}" dt="2023-02-28T04:44:31.115" v="3562" actId="1076"/>
          <ac:picMkLst>
            <pc:docMk/>
            <pc:sldMk cId="2012942922" sldId="257"/>
            <ac:picMk id="2" creationId="{A1BD8754-8420-9C3B-828B-7C28652DA632}"/>
          </ac:picMkLst>
        </pc:picChg>
      </pc:sldChg>
      <pc:sldChg chg="addSp delSp modSp mod">
        <pc:chgData name="이 Yaejin" userId="3533fa00b706ebe9" providerId="LiveId" clId="{A11CA509-C505-49DE-A6EE-7B114F98D883}" dt="2023-02-28T04:44:23.994" v="3559" actId="21"/>
        <pc:sldMkLst>
          <pc:docMk/>
          <pc:sldMk cId="4100209789" sldId="258"/>
        </pc:sldMkLst>
        <pc:spChg chg="mod">
          <ac:chgData name="이 Yaejin" userId="3533fa00b706ebe9" providerId="LiveId" clId="{A11CA509-C505-49DE-A6EE-7B114F98D883}" dt="2023-02-28T04:11:16.737" v="3550" actId="404"/>
          <ac:spMkLst>
            <pc:docMk/>
            <pc:sldMk cId="4100209789" sldId="258"/>
            <ac:spMk id="2" creationId="{0999D6DD-ED92-ADE0-18DB-4B330DA3105B}"/>
          </ac:spMkLst>
        </pc:spChg>
        <pc:spChg chg="mod">
          <ac:chgData name="이 Yaejin" userId="3533fa00b706ebe9" providerId="LiveId" clId="{A11CA509-C505-49DE-A6EE-7B114F98D883}" dt="2023-02-28T04:10:17.776" v="3532" actId="20577"/>
          <ac:spMkLst>
            <pc:docMk/>
            <pc:sldMk cId="4100209789" sldId="258"/>
            <ac:spMk id="5" creationId="{8FD39AE9-0D6D-44B7-4572-61A9C8851C75}"/>
          </ac:spMkLst>
        </pc:spChg>
        <pc:picChg chg="add del mod">
          <ac:chgData name="이 Yaejin" userId="3533fa00b706ebe9" providerId="LiveId" clId="{A11CA509-C505-49DE-A6EE-7B114F98D883}" dt="2023-02-28T04:44:23.994" v="3559" actId="21"/>
          <ac:picMkLst>
            <pc:docMk/>
            <pc:sldMk cId="4100209789" sldId="258"/>
            <ac:picMk id="6" creationId="{08B19A70-9C69-9FB7-666E-C505A4CE2571}"/>
          </ac:picMkLst>
        </pc:picChg>
      </pc:sldChg>
      <pc:sldChg chg="addSp delSp modSp mod">
        <pc:chgData name="이 Yaejin" userId="3533fa00b706ebe9" providerId="LiveId" clId="{A11CA509-C505-49DE-A6EE-7B114F98D883}" dt="2023-02-28T04:18:41.126" v="3551" actId="20577"/>
        <pc:sldMkLst>
          <pc:docMk/>
          <pc:sldMk cId="1653588720" sldId="259"/>
        </pc:sldMkLst>
        <pc:spChg chg="add mod">
          <ac:chgData name="이 Yaejin" userId="3533fa00b706ebe9" providerId="LiveId" clId="{A11CA509-C505-49DE-A6EE-7B114F98D883}" dt="2023-02-28T04:18:41.126" v="3551" actId="20577"/>
          <ac:spMkLst>
            <pc:docMk/>
            <pc:sldMk cId="1653588720" sldId="259"/>
            <ac:spMk id="2" creationId="{BA36E0AE-D8FE-1A15-7A55-DF51548C816E}"/>
          </ac:spMkLst>
        </pc:spChg>
        <pc:spChg chg="mod">
          <ac:chgData name="이 Yaejin" userId="3533fa00b706ebe9" providerId="LiveId" clId="{A11CA509-C505-49DE-A6EE-7B114F98D883}" dt="2023-02-28T04:11:07.638" v="3548" actId="404"/>
          <ac:spMkLst>
            <pc:docMk/>
            <pc:sldMk cId="1653588720" sldId="259"/>
            <ac:spMk id="6" creationId="{BEDAF859-E3C5-0EAA-34F4-1455F758002C}"/>
          </ac:spMkLst>
        </pc:spChg>
        <pc:spChg chg="del">
          <ac:chgData name="이 Yaejin" userId="3533fa00b706ebe9" providerId="LiveId" clId="{A11CA509-C505-49DE-A6EE-7B114F98D883}" dt="2023-02-28T01:40:00.986" v="335" actId="478"/>
          <ac:spMkLst>
            <pc:docMk/>
            <pc:sldMk cId="1653588720" sldId="259"/>
            <ac:spMk id="7" creationId="{9CC179D5-95FB-BE8F-5F4E-0E261BE95212}"/>
          </ac:spMkLst>
        </pc:spChg>
        <pc:spChg chg="del">
          <ac:chgData name="이 Yaejin" userId="3533fa00b706ebe9" providerId="LiveId" clId="{A11CA509-C505-49DE-A6EE-7B114F98D883}" dt="2023-02-28T01:39:55.306" v="333" actId="478"/>
          <ac:spMkLst>
            <pc:docMk/>
            <pc:sldMk cId="1653588720" sldId="259"/>
            <ac:spMk id="11" creationId="{7B0729ED-D9E6-A8E6-662C-D465E7C92BC4}"/>
          </ac:spMkLst>
        </pc:spChg>
        <pc:spChg chg="del">
          <ac:chgData name="이 Yaejin" userId="3533fa00b706ebe9" providerId="LiveId" clId="{A11CA509-C505-49DE-A6EE-7B114F98D883}" dt="2023-02-28T01:39:58.830" v="334" actId="478"/>
          <ac:spMkLst>
            <pc:docMk/>
            <pc:sldMk cId="1653588720" sldId="259"/>
            <ac:spMk id="12" creationId="{3FC3EBAE-E884-05FB-C76A-110A0607B75C}"/>
          </ac:spMkLst>
        </pc:spChg>
        <pc:grpChg chg="del">
          <ac:chgData name="이 Yaejin" userId="3533fa00b706ebe9" providerId="LiveId" clId="{A11CA509-C505-49DE-A6EE-7B114F98D883}" dt="2023-02-28T01:39:38.381" v="332" actId="478"/>
          <ac:grpSpMkLst>
            <pc:docMk/>
            <pc:sldMk cId="1653588720" sldId="259"/>
            <ac:grpSpMk id="10" creationId="{2DA4AFB8-27D6-61F8-4D13-F59925C51F5F}"/>
          </ac:grpSpMkLst>
        </pc:grpChg>
        <pc:graphicFrameChg chg="add del mod">
          <ac:chgData name="이 Yaejin" userId="3533fa00b706ebe9" providerId="LiveId" clId="{A11CA509-C505-49DE-A6EE-7B114F98D883}" dt="2023-02-28T01:59:33.048" v="1895"/>
          <ac:graphicFrameMkLst>
            <pc:docMk/>
            <pc:sldMk cId="1653588720" sldId="259"/>
            <ac:graphicFrameMk id="13" creationId="{C0ACFF9E-7E81-AA63-C907-42AEEB454D45}"/>
          </ac:graphicFrameMkLst>
        </pc:graphicFrameChg>
        <pc:picChg chg="add del mod">
          <ac:chgData name="이 Yaejin" userId="3533fa00b706ebe9" providerId="LiveId" clId="{A11CA509-C505-49DE-A6EE-7B114F98D883}" dt="2023-02-28T01:59:33.048" v="1895"/>
          <ac:picMkLst>
            <pc:docMk/>
            <pc:sldMk cId="1653588720" sldId="259"/>
            <ac:picMk id="5" creationId="{D29102E2-DCBF-D9F4-5EEA-802FCC1EEB61}"/>
          </ac:picMkLst>
        </pc:picChg>
        <pc:picChg chg="add mod">
          <ac:chgData name="이 Yaejin" userId="3533fa00b706ebe9" providerId="LiveId" clId="{A11CA509-C505-49DE-A6EE-7B114F98D883}" dt="2023-02-28T01:59:37.819" v="1898" actId="1076"/>
          <ac:picMkLst>
            <pc:docMk/>
            <pc:sldMk cId="1653588720" sldId="259"/>
            <ac:picMk id="14" creationId="{41F26FCB-E2F4-644C-7DF4-ACFA5A2BD046}"/>
          </ac:picMkLst>
        </pc:picChg>
      </pc:sldChg>
      <pc:sldChg chg="addSp delSp modSp mod">
        <pc:chgData name="이 Yaejin" userId="3533fa00b706ebe9" providerId="LiveId" clId="{A11CA509-C505-49DE-A6EE-7B114F98D883}" dt="2023-02-28T04:10:49.961" v="3546" actId="404"/>
        <pc:sldMkLst>
          <pc:docMk/>
          <pc:sldMk cId="1280198717" sldId="260"/>
        </pc:sldMkLst>
        <pc:spChg chg="mod">
          <ac:chgData name="이 Yaejin" userId="3533fa00b706ebe9" providerId="LiveId" clId="{A11CA509-C505-49DE-A6EE-7B114F98D883}" dt="2023-02-28T04:10:49.961" v="3546" actId="404"/>
          <ac:spMkLst>
            <pc:docMk/>
            <pc:sldMk cId="1280198717" sldId="260"/>
            <ac:spMk id="2" creationId="{113DA620-6104-9E17-F20A-8E19C59A9EDF}"/>
          </ac:spMkLst>
        </pc:spChg>
        <pc:grpChg chg="add del mod">
          <ac:chgData name="이 Yaejin" userId="3533fa00b706ebe9" providerId="LiveId" clId="{A11CA509-C505-49DE-A6EE-7B114F98D883}" dt="2023-02-28T01:54:12.541" v="1722" actId="478"/>
          <ac:grpSpMkLst>
            <pc:docMk/>
            <pc:sldMk cId="1280198717" sldId="260"/>
            <ac:grpSpMk id="6" creationId="{50E21668-BD83-8183-9C32-10117168D756}"/>
          </ac:grpSpMkLst>
        </pc:grpChg>
        <pc:grpChg chg="del mod">
          <ac:chgData name="이 Yaejin" userId="3533fa00b706ebe9" providerId="LiveId" clId="{A11CA509-C505-49DE-A6EE-7B114F98D883}" dt="2023-02-28T01:52:57.238" v="1696" actId="478"/>
          <ac:grpSpMkLst>
            <pc:docMk/>
            <pc:sldMk cId="1280198717" sldId="260"/>
            <ac:grpSpMk id="15" creationId="{613F85D3-E0A4-E184-83C5-20388CC194AE}"/>
          </ac:grpSpMkLst>
        </pc:grpChg>
        <pc:grpChg chg="add del mod">
          <ac:chgData name="이 Yaejin" userId="3533fa00b706ebe9" providerId="LiveId" clId="{A11CA509-C505-49DE-A6EE-7B114F98D883}" dt="2023-02-28T01:54:13.347" v="1723" actId="478"/>
          <ac:grpSpMkLst>
            <pc:docMk/>
            <pc:sldMk cId="1280198717" sldId="260"/>
            <ac:grpSpMk id="17" creationId="{999F1766-9055-0C3E-4703-4F192419C1CF}"/>
          </ac:grpSpMkLst>
        </pc:grpChg>
        <pc:grpChg chg="add del mod">
          <ac:chgData name="이 Yaejin" userId="3533fa00b706ebe9" providerId="LiveId" clId="{A11CA509-C505-49DE-A6EE-7B114F98D883}" dt="2023-02-28T01:54:13.784" v="1724" actId="478"/>
          <ac:grpSpMkLst>
            <pc:docMk/>
            <pc:sldMk cId="1280198717" sldId="260"/>
            <ac:grpSpMk id="20" creationId="{0AF3192D-A6FC-7489-4F7B-383461453839}"/>
          </ac:grpSpMkLst>
        </pc:grpChg>
        <pc:picChg chg="mod">
          <ac:chgData name="이 Yaejin" userId="3533fa00b706ebe9" providerId="LiveId" clId="{A11CA509-C505-49DE-A6EE-7B114F98D883}" dt="2023-02-28T01:54:04.305" v="1719" actId="14100"/>
          <ac:picMkLst>
            <pc:docMk/>
            <pc:sldMk cId="1280198717" sldId="260"/>
            <ac:picMk id="14" creationId="{7159E04E-8DCC-EDD8-B765-AD9498DE44F2}"/>
          </ac:picMkLst>
        </pc:picChg>
        <pc:picChg chg="mod">
          <ac:chgData name="이 Yaejin" userId="3533fa00b706ebe9" providerId="LiveId" clId="{A11CA509-C505-49DE-A6EE-7B114F98D883}" dt="2023-02-28T01:54:03.649" v="1718" actId="1076"/>
          <ac:picMkLst>
            <pc:docMk/>
            <pc:sldMk cId="1280198717" sldId="260"/>
            <ac:picMk id="16" creationId="{2818F139-3514-1655-FFAA-684D7C68E66A}"/>
          </ac:picMkLst>
        </pc:picChg>
        <pc:picChg chg="mod">
          <ac:chgData name="이 Yaejin" userId="3533fa00b706ebe9" providerId="LiveId" clId="{A11CA509-C505-49DE-A6EE-7B114F98D883}" dt="2023-02-28T01:53:05.345" v="1697"/>
          <ac:picMkLst>
            <pc:docMk/>
            <pc:sldMk cId="1280198717" sldId="260"/>
            <ac:picMk id="18" creationId="{94A96C64-F1A3-2500-1E33-F49AFEF65070}"/>
          </ac:picMkLst>
        </pc:picChg>
        <pc:picChg chg="mod">
          <ac:chgData name="이 Yaejin" userId="3533fa00b706ebe9" providerId="LiveId" clId="{A11CA509-C505-49DE-A6EE-7B114F98D883}" dt="2023-02-28T01:53:05.345" v="1697"/>
          <ac:picMkLst>
            <pc:docMk/>
            <pc:sldMk cId="1280198717" sldId="260"/>
            <ac:picMk id="19" creationId="{652B2A4A-5225-0A9D-86BC-E54DAE544979}"/>
          </ac:picMkLst>
        </pc:picChg>
        <pc:picChg chg="mod">
          <ac:chgData name="이 Yaejin" userId="3533fa00b706ebe9" providerId="LiveId" clId="{A11CA509-C505-49DE-A6EE-7B114F98D883}" dt="2023-02-28T01:53:05.345" v="1697"/>
          <ac:picMkLst>
            <pc:docMk/>
            <pc:sldMk cId="1280198717" sldId="260"/>
            <ac:picMk id="21" creationId="{672A1064-12E1-3B66-D5D4-7398C0286F56}"/>
          </ac:picMkLst>
        </pc:picChg>
        <pc:picChg chg="mod">
          <ac:chgData name="이 Yaejin" userId="3533fa00b706ebe9" providerId="LiveId" clId="{A11CA509-C505-49DE-A6EE-7B114F98D883}" dt="2023-02-28T01:53:05.345" v="1697"/>
          <ac:picMkLst>
            <pc:docMk/>
            <pc:sldMk cId="1280198717" sldId="260"/>
            <ac:picMk id="22" creationId="{55186A40-FAAB-67E5-3D99-FA8968FA8143}"/>
          </ac:picMkLst>
        </pc:picChg>
        <pc:picChg chg="add mod modCrop">
          <ac:chgData name="이 Yaejin" userId="3533fa00b706ebe9" providerId="LiveId" clId="{A11CA509-C505-49DE-A6EE-7B114F98D883}" dt="2023-02-28T01:55:37.147" v="1758" actId="1076"/>
          <ac:picMkLst>
            <pc:docMk/>
            <pc:sldMk cId="1280198717" sldId="260"/>
            <ac:picMk id="23" creationId="{497BD084-B761-505D-ABC9-B5FF7982D88D}"/>
          </ac:picMkLst>
        </pc:picChg>
        <pc:picChg chg="add mod modCrop">
          <ac:chgData name="이 Yaejin" userId="3533fa00b706ebe9" providerId="LiveId" clId="{A11CA509-C505-49DE-A6EE-7B114F98D883}" dt="2023-02-28T01:55:18.297" v="1750" actId="1076"/>
          <ac:picMkLst>
            <pc:docMk/>
            <pc:sldMk cId="1280198717" sldId="260"/>
            <ac:picMk id="24" creationId="{722B01FA-26BA-BE07-56D1-CD6AE309A330}"/>
          </ac:picMkLst>
        </pc:picChg>
        <pc:picChg chg="add mod modCrop">
          <ac:chgData name="이 Yaejin" userId="3533fa00b706ebe9" providerId="LiveId" clId="{A11CA509-C505-49DE-A6EE-7B114F98D883}" dt="2023-02-28T01:55:31.060" v="1755" actId="1076"/>
          <ac:picMkLst>
            <pc:docMk/>
            <pc:sldMk cId="1280198717" sldId="260"/>
            <ac:picMk id="25" creationId="{10462519-B401-442B-A087-2CDC3E48C383}"/>
          </ac:picMkLst>
        </pc:picChg>
      </pc:sldChg>
      <pc:sldChg chg="del">
        <pc:chgData name="이 Yaejin" userId="3533fa00b706ebe9" providerId="LiveId" clId="{A11CA509-C505-49DE-A6EE-7B114F98D883}" dt="2023-02-28T01:52:30.908" v="1662" actId="47"/>
        <pc:sldMkLst>
          <pc:docMk/>
          <pc:sldMk cId="1686803264" sldId="261"/>
        </pc:sldMkLst>
      </pc:sldChg>
      <pc:sldChg chg="addSp delSp modSp mod ord">
        <pc:chgData name="이 Yaejin" userId="3533fa00b706ebe9" providerId="LiveId" clId="{A11CA509-C505-49DE-A6EE-7B114F98D883}" dt="2023-02-28T04:50:21.843" v="3697" actId="1076"/>
        <pc:sldMkLst>
          <pc:docMk/>
          <pc:sldMk cId="459462354" sldId="262"/>
        </pc:sldMkLst>
        <pc:spChg chg="mod">
          <ac:chgData name="이 Yaejin" userId="3533fa00b706ebe9" providerId="LiveId" clId="{A11CA509-C505-49DE-A6EE-7B114F98D883}" dt="2023-02-28T04:29:03.291" v="3555" actId="403"/>
          <ac:spMkLst>
            <pc:docMk/>
            <pc:sldMk cId="459462354" sldId="262"/>
            <ac:spMk id="5" creationId="{36EB098F-E773-1F92-7827-4406553DD39D}"/>
          </ac:spMkLst>
        </pc:spChg>
        <pc:spChg chg="mod">
          <ac:chgData name="이 Yaejin" userId="3533fa00b706ebe9" providerId="LiveId" clId="{A11CA509-C505-49DE-A6EE-7B114F98D883}" dt="2023-02-28T04:50:21.843" v="3697" actId="1076"/>
          <ac:spMkLst>
            <pc:docMk/>
            <pc:sldMk cId="459462354" sldId="262"/>
            <ac:spMk id="7" creationId="{22BCCC1F-7780-BCE8-F048-00DCAB2C7B45}"/>
          </ac:spMkLst>
        </pc:spChg>
        <pc:spChg chg="del">
          <ac:chgData name="이 Yaejin" userId="3533fa00b706ebe9" providerId="LiveId" clId="{A11CA509-C505-49DE-A6EE-7B114F98D883}" dt="2023-02-28T01:36:05.214" v="222" actId="478"/>
          <ac:spMkLst>
            <pc:docMk/>
            <pc:sldMk cId="459462354" sldId="262"/>
            <ac:spMk id="8" creationId="{09944CA3-60A6-098C-D3A1-C7048A120096}"/>
          </ac:spMkLst>
        </pc:spChg>
        <pc:spChg chg="del mod">
          <ac:chgData name="이 Yaejin" userId="3533fa00b706ebe9" providerId="LiveId" clId="{A11CA509-C505-49DE-A6EE-7B114F98D883}" dt="2023-02-28T01:36:10.080" v="224" actId="478"/>
          <ac:spMkLst>
            <pc:docMk/>
            <pc:sldMk cId="459462354" sldId="262"/>
            <ac:spMk id="10" creationId="{EFFB1B65-C2DF-1D6A-9350-A8BD17F39D86}"/>
          </ac:spMkLst>
        </pc:spChg>
        <pc:picChg chg="del">
          <ac:chgData name="이 Yaejin" userId="3533fa00b706ebe9" providerId="LiveId" clId="{A11CA509-C505-49DE-A6EE-7B114F98D883}" dt="2023-02-28T01:36:01.885" v="221" actId="478"/>
          <ac:picMkLst>
            <pc:docMk/>
            <pc:sldMk cId="459462354" sldId="262"/>
            <ac:picMk id="9" creationId="{97F3A18F-2859-E553-5443-DF8FF3447EA4}"/>
          </ac:picMkLst>
        </pc:picChg>
        <pc:picChg chg="add mod">
          <ac:chgData name="이 Yaejin" userId="3533fa00b706ebe9" providerId="LiveId" clId="{A11CA509-C505-49DE-A6EE-7B114F98D883}" dt="2023-02-28T04:07:48.923" v="3404" actId="1076"/>
          <ac:picMkLst>
            <pc:docMk/>
            <pc:sldMk cId="459462354" sldId="262"/>
            <ac:picMk id="11" creationId="{5A24C39A-421D-A9CD-CBB9-B6E68A073F31}"/>
          </ac:picMkLst>
        </pc:picChg>
        <pc:picChg chg="add mod">
          <ac:chgData name="이 Yaejin" userId="3533fa00b706ebe9" providerId="LiveId" clId="{A11CA509-C505-49DE-A6EE-7B114F98D883}" dt="2023-02-28T04:50:10.677" v="3696" actId="1076"/>
          <ac:picMkLst>
            <pc:docMk/>
            <pc:sldMk cId="459462354" sldId="262"/>
            <ac:picMk id="12" creationId="{2596710D-3965-19E7-C370-DFA6A187F048}"/>
          </ac:picMkLst>
        </pc:picChg>
        <pc:cxnChg chg="del">
          <ac:chgData name="이 Yaejin" userId="3533fa00b706ebe9" providerId="LiveId" clId="{A11CA509-C505-49DE-A6EE-7B114F98D883}" dt="2023-02-28T01:36:05.214" v="222" actId="478"/>
          <ac:cxnSpMkLst>
            <pc:docMk/>
            <pc:sldMk cId="459462354" sldId="262"/>
            <ac:cxnSpMk id="3" creationId="{E00EB324-06B5-D697-4D89-8E04E40B1095}"/>
          </ac:cxnSpMkLst>
        </pc:cxnChg>
      </pc:sldChg>
      <pc:sldChg chg="del">
        <pc:chgData name="이 Yaejin" userId="3533fa00b706ebe9" providerId="LiveId" clId="{A11CA509-C505-49DE-A6EE-7B114F98D883}" dt="2023-02-28T01:52:32.246" v="1663" actId="47"/>
        <pc:sldMkLst>
          <pc:docMk/>
          <pc:sldMk cId="3224696900" sldId="263"/>
        </pc:sldMkLst>
      </pc:sldChg>
      <pc:sldChg chg="modSp add mod ord">
        <pc:chgData name="이 Yaejin" userId="3533fa00b706ebe9" providerId="LiveId" clId="{A11CA509-C505-49DE-A6EE-7B114F98D883}" dt="2023-02-28T04:11:11.181" v="3549" actId="404"/>
        <pc:sldMkLst>
          <pc:docMk/>
          <pc:sldMk cId="1801329151" sldId="264"/>
        </pc:sldMkLst>
        <pc:spChg chg="mod">
          <ac:chgData name="이 Yaejin" userId="3533fa00b706ebe9" providerId="LiveId" clId="{A11CA509-C505-49DE-A6EE-7B114F98D883}" dt="2023-02-28T04:11:11.181" v="3549" actId="404"/>
          <ac:spMkLst>
            <pc:docMk/>
            <pc:sldMk cId="1801329151" sldId="264"/>
            <ac:spMk id="5" creationId="{36EB098F-E773-1F92-7827-4406553DD39D}"/>
          </ac:spMkLst>
        </pc:spChg>
        <pc:spChg chg="mod">
          <ac:chgData name="이 Yaejin" userId="3533fa00b706ebe9" providerId="LiveId" clId="{A11CA509-C505-49DE-A6EE-7B114F98D883}" dt="2023-02-28T03:26:56.105" v="2074" actId="20577"/>
          <ac:spMkLst>
            <pc:docMk/>
            <pc:sldMk cId="1801329151" sldId="264"/>
            <ac:spMk id="7" creationId="{22BCCC1F-7780-BCE8-F048-00DCAB2C7B45}"/>
          </ac:spMkLst>
        </pc:spChg>
      </pc:sldChg>
      <pc:sldChg chg="addSp delSp modSp add mod">
        <pc:chgData name="이 Yaejin" userId="3533fa00b706ebe9" providerId="LiveId" clId="{A11CA509-C505-49DE-A6EE-7B114F98D883}" dt="2023-02-28T04:11:00.331" v="3547" actId="404"/>
        <pc:sldMkLst>
          <pc:docMk/>
          <pc:sldMk cId="218838104" sldId="265"/>
        </pc:sldMkLst>
        <pc:spChg chg="mod">
          <ac:chgData name="이 Yaejin" userId="3533fa00b706ebe9" providerId="LiveId" clId="{A11CA509-C505-49DE-A6EE-7B114F98D883}" dt="2023-02-28T01:48:19.158" v="1628"/>
          <ac:spMkLst>
            <pc:docMk/>
            <pc:sldMk cId="218838104" sldId="265"/>
            <ac:spMk id="2" creationId="{BA36E0AE-D8FE-1A15-7A55-DF51548C816E}"/>
          </ac:spMkLst>
        </pc:spChg>
        <pc:spChg chg="mod">
          <ac:chgData name="이 Yaejin" userId="3533fa00b706ebe9" providerId="LiveId" clId="{A11CA509-C505-49DE-A6EE-7B114F98D883}" dt="2023-02-28T04:11:00.331" v="3547" actId="404"/>
          <ac:spMkLst>
            <pc:docMk/>
            <pc:sldMk cId="218838104" sldId="265"/>
            <ac:spMk id="6" creationId="{BEDAF859-E3C5-0EAA-34F4-1455F758002C}"/>
          </ac:spMkLst>
        </pc:spChg>
        <pc:spChg chg="add del mod">
          <ac:chgData name="이 Yaejin" userId="3533fa00b706ebe9" providerId="LiveId" clId="{A11CA509-C505-49DE-A6EE-7B114F98D883}" dt="2023-02-28T01:47:17.183" v="1432" actId="478"/>
          <ac:spMkLst>
            <pc:docMk/>
            <pc:sldMk cId="218838104" sldId="265"/>
            <ac:spMk id="8" creationId="{666EA655-A125-BF7F-6A59-ADF9CE515D92}"/>
          </ac:spMkLst>
        </pc:spChg>
        <pc:picChg chg="add del mod">
          <ac:chgData name="이 Yaejin" userId="3533fa00b706ebe9" providerId="LiveId" clId="{A11CA509-C505-49DE-A6EE-7B114F98D883}" dt="2023-02-28T01:46:41.649" v="1422" actId="478"/>
          <ac:picMkLst>
            <pc:docMk/>
            <pc:sldMk cId="218838104" sldId="265"/>
            <ac:picMk id="3" creationId="{48698FDB-C209-8AF2-61FA-D63025F61862}"/>
          </ac:picMkLst>
        </pc:picChg>
        <pc:picChg chg="add del mod">
          <ac:chgData name="이 Yaejin" userId="3533fa00b706ebe9" providerId="LiveId" clId="{A11CA509-C505-49DE-A6EE-7B114F98D883}" dt="2023-02-28T01:46:43.300" v="1423" actId="478"/>
          <ac:picMkLst>
            <pc:docMk/>
            <pc:sldMk cId="218838104" sldId="265"/>
            <ac:picMk id="5" creationId="{DA7EC2C2-D5A4-13B5-14FD-26162D341CEE}"/>
          </ac:picMkLst>
        </pc:picChg>
        <pc:picChg chg="add mod">
          <ac:chgData name="이 Yaejin" userId="3533fa00b706ebe9" providerId="LiveId" clId="{A11CA509-C505-49DE-A6EE-7B114F98D883}" dt="2023-02-28T01:46:54.974" v="1427" actId="14100"/>
          <ac:picMkLst>
            <pc:docMk/>
            <pc:sldMk cId="218838104" sldId="265"/>
            <ac:picMk id="7" creationId="{5AAEDB65-CC26-7BC9-A8F1-52CE20B28A7F}"/>
          </ac:picMkLst>
        </pc:picChg>
        <pc:picChg chg="add mod">
          <ac:chgData name="이 Yaejin" userId="3533fa00b706ebe9" providerId="LiveId" clId="{A11CA509-C505-49DE-A6EE-7B114F98D883}" dt="2023-02-28T01:48:23.659" v="1630" actId="1076"/>
          <ac:picMkLst>
            <pc:docMk/>
            <pc:sldMk cId="218838104" sldId="265"/>
            <ac:picMk id="9" creationId="{41428EDA-2E31-6F60-E480-C7F039EF0E68}"/>
          </ac:picMkLst>
        </pc:picChg>
      </pc:sldChg>
      <pc:sldChg chg="addSp delSp modSp add mod">
        <pc:chgData name="이 Yaejin" userId="3533fa00b706ebe9" providerId="LiveId" clId="{A11CA509-C505-49DE-A6EE-7B114F98D883}" dt="2023-02-28T04:08:59.924" v="3439" actId="1076"/>
        <pc:sldMkLst>
          <pc:docMk/>
          <pc:sldMk cId="3487739233" sldId="266"/>
        </pc:sldMkLst>
        <pc:spChg chg="del mod">
          <ac:chgData name="이 Yaejin" userId="3533fa00b706ebe9" providerId="LiveId" clId="{A11CA509-C505-49DE-A6EE-7B114F98D883}" dt="2023-02-28T01:48:32.088" v="1634"/>
          <ac:spMkLst>
            <pc:docMk/>
            <pc:sldMk cId="3487739233" sldId="266"/>
            <ac:spMk id="2" creationId="{BA36E0AE-D8FE-1A15-7A55-DF51548C816E}"/>
          </ac:spMkLst>
        </pc:spChg>
        <pc:spChg chg="mod">
          <ac:chgData name="이 Yaejin" userId="3533fa00b706ebe9" providerId="LiveId" clId="{A11CA509-C505-49DE-A6EE-7B114F98D883}" dt="2023-02-28T04:08:55.242" v="3437" actId="403"/>
          <ac:spMkLst>
            <pc:docMk/>
            <pc:sldMk cId="3487739233" sldId="266"/>
            <ac:spMk id="6" creationId="{BEDAF859-E3C5-0EAA-34F4-1455F758002C}"/>
          </ac:spMkLst>
        </pc:spChg>
        <pc:graphicFrameChg chg="add del mod modGraphic">
          <ac:chgData name="이 Yaejin" userId="3533fa00b706ebe9" providerId="LiveId" clId="{A11CA509-C505-49DE-A6EE-7B114F98D883}" dt="2023-02-28T01:49:39.945" v="1639" actId="478"/>
          <ac:graphicFrameMkLst>
            <pc:docMk/>
            <pc:sldMk cId="3487739233" sldId="266"/>
            <ac:graphicFrameMk id="3" creationId="{0380AC01-3D2E-C315-8FE1-7D34184B13C0}"/>
          </ac:graphicFrameMkLst>
        </pc:graphicFrameChg>
        <pc:graphicFrameChg chg="add del mod modGraphic">
          <ac:chgData name="이 Yaejin" userId="3533fa00b706ebe9" providerId="LiveId" clId="{A11CA509-C505-49DE-A6EE-7B114F98D883}" dt="2023-02-28T01:49:39.945" v="1639" actId="478"/>
          <ac:graphicFrameMkLst>
            <pc:docMk/>
            <pc:sldMk cId="3487739233" sldId="266"/>
            <ac:graphicFrameMk id="5" creationId="{7CB7AD1D-70B1-3943-37D8-74C7FB309BFF}"/>
          </ac:graphicFrameMkLst>
        </pc:graphicFrameChg>
        <pc:graphicFrameChg chg="add del mod">
          <ac:chgData name="이 Yaejin" userId="3533fa00b706ebe9" providerId="LiveId" clId="{A11CA509-C505-49DE-A6EE-7B114F98D883}" dt="2023-02-28T01:51:12.768" v="1641"/>
          <ac:graphicFrameMkLst>
            <pc:docMk/>
            <pc:sldMk cId="3487739233" sldId="266"/>
            <ac:graphicFrameMk id="7" creationId="{07A997DB-3D26-3346-BB25-B5A1CDC8733F}"/>
          </ac:graphicFrameMkLst>
        </pc:graphicFrameChg>
        <pc:graphicFrameChg chg="add del mod">
          <ac:chgData name="이 Yaejin" userId="3533fa00b706ebe9" providerId="LiveId" clId="{A11CA509-C505-49DE-A6EE-7B114F98D883}" dt="2023-02-28T01:51:12.768" v="1641"/>
          <ac:graphicFrameMkLst>
            <pc:docMk/>
            <pc:sldMk cId="3487739233" sldId="266"/>
            <ac:graphicFrameMk id="8" creationId="{D615D5CA-67AD-9BFD-0FD9-64738AE7140C}"/>
          </ac:graphicFrameMkLst>
        </pc:graphicFrameChg>
        <pc:picChg chg="add mod">
          <ac:chgData name="이 Yaejin" userId="3533fa00b706ebe9" providerId="LiveId" clId="{A11CA509-C505-49DE-A6EE-7B114F98D883}" dt="2023-02-28T04:08:59.924" v="3439" actId="1076"/>
          <ac:picMkLst>
            <pc:docMk/>
            <pc:sldMk cId="3487739233" sldId="266"/>
            <ac:picMk id="9" creationId="{DEF124BE-FE87-6806-CB73-EC5FF9FCC27B}"/>
          </ac:picMkLst>
        </pc:picChg>
      </pc:sldChg>
      <pc:sldChg chg="addSp delSp modSp add mod">
        <pc:chgData name="이 Yaejin" userId="3533fa00b706ebe9" providerId="LiveId" clId="{A11CA509-C505-49DE-A6EE-7B114F98D883}" dt="2023-02-28T04:09:40.393" v="3446" actId="404"/>
        <pc:sldMkLst>
          <pc:docMk/>
          <pc:sldMk cId="3200046919" sldId="267"/>
        </pc:sldMkLst>
        <pc:spChg chg="add mod">
          <ac:chgData name="이 Yaejin" userId="3533fa00b706ebe9" providerId="LiveId" clId="{A11CA509-C505-49DE-A6EE-7B114F98D883}" dt="2023-02-28T03:41:44.762" v="2216" actId="403"/>
          <ac:spMkLst>
            <pc:docMk/>
            <pc:sldMk cId="3200046919" sldId="267"/>
            <ac:spMk id="2" creationId="{36C27766-9D85-44CA-5FE5-BAD7375EF6A1}"/>
          </ac:spMkLst>
        </pc:spChg>
        <pc:spChg chg="mod">
          <ac:chgData name="이 Yaejin" userId="3533fa00b706ebe9" providerId="LiveId" clId="{A11CA509-C505-49DE-A6EE-7B114F98D883}" dt="2023-02-28T04:09:40.393" v="3446" actId="404"/>
          <ac:spMkLst>
            <pc:docMk/>
            <pc:sldMk cId="3200046919" sldId="267"/>
            <ac:spMk id="5" creationId="{36EB098F-E773-1F92-7827-4406553DD39D}"/>
          </ac:spMkLst>
        </pc:spChg>
        <pc:spChg chg="del mod">
          <ac:chgData name="이 Yaejin" userId="3533fa00b706ebe9" providerId="LiveId" clId="{A11CA509-C505-49DE-A6EE-7B114F98D883}" dt="2023-02-28T01:57:23.971" v="1808"/>
          <ac:spMkLst>
            <pc:docMk/>
            <pc:sldMk cId="3200046919" sldId="267"/>
            <ac:spMk id="7" creationId="{22BCCC1F-7780-BCE8-F048-00DCAB2C7B45}"/>
          </ac:spMkLst>
        </pc:spChg>
        <pc:spChg chg="add del">
          <ac:chgData name="이 Yaejin" userId="3533fa00b706ebe9" providerId="LiveId" clId="{A11CA509-C505-49DE-A6EE-7B114F98D883}" dt="2023-02-28T02:05:30.373" v="1984" actId="478"/>
          <ac:spMkLst>
            <pc:docMk/>
            <pc:sldMk cId="3200046919" sldId="267"/>
            <ac:spMk id="8" creationId="{63161B89-C26B-C1DD-639C-161693BF93F5}"/>
          </ac:spMkLst>
        </pc:spChg>
      </pc:sldChg>
      <pc:sldChg chg="addSp delSp modSp add mod">
        <pc:chgData name="이 Yaejin" userId="3533fa00b706ebe9" providerId="LiveId" clId="{A11CA509-C505-49DE-A6EE-7B114F98D883}" dt="2023-02-28T03:24:56.167" v="2072" actId="1076"/>
        <pc:sldMkLst>
          <pc:docMk/>
          <pc:sldMk cId="2008844865" sldId="268"/>
        </pc:sldMkLst>
        <pc:spChg chg="del">
          <ac:chgData name="이 Yaejin" userId="3533fa00b706ebe9" providerId="LiveId" clId="{A11CA509-C505-49DE-A6EE-7B114F98D883}" dt="2023-02-28T02:06:05.199" v="2001" actId="478"/>
          <ac:spMkLst>
            <pc:docMk/>
            <pc:sldMk cId="2008844865" sldId="268"/>
            <ac:spMk id="2" creationId="{36C27766-9D85-44CA-5FE5-BAD7375EF6A1}"/>
          </ac:spMkLst>
        </pc:spChg>
        <pc:spChg chg="add mod">
          <ac:chgData name="이 Yaejin" userId="3533fa00b706ebe9" providerId="LiveId" clId="{A11CA509-C505-49DE-A6EE-7B114F98D883}" dt="2023-02-28T02:06:26.822" v="2021"/>
          <ac:spMkLst>
            <pc:docMk/>
            <pc:sldMk cId="2008844865" sldId="268"/>
            <ac:spMk id="3" creationId="{1BC60471-74AB-24AE-3C53-ABC7FE184732}"/>
          </ac:spMkLst>
        </pc:spChg>
        <pc:spChg chg="mod">
          <ac:chgData name="이 Yaejin" userId="3533fa00b706ebe9" providerId="LiveId" clId="{A11CA509-C505-49DE-A6EE-7B114F98D883}" dt="2023-02-28T03:24:56.167" v="2072" actId="1076"/>
          <ac:spMkLst>
            <pc:docMk/>
            <pc:sldMk cId="2008844865" sldId="268"/>
            <ac:spMk id="5" creationId="{36EB098F-E773-1F92-7827-4406553DD39D}"/>
          </ac:spMkLst>
        </pc:spChg>
        <pc:picChg chg="add mod">
          <ac:chgData name="이 Yaejin" userId="3533fa00b706ebe9" providerId="LiveId" clId="{A11CA509-C505-49DE-A6EE-7B114F98D883}" dt="2023-02-28T02:06:32.035" v="2022"/>
          <ac:picMkLst>
            <pc:docMk/>
            <pc:sldMk cId="2008844865" sldId="268"/>
            <ac:picMk id="7" creationId="{A984C78B-560C-109A-5998-82872F5CAD6C}"/>
          </ac:picMkLst>
        </pc:picChg>
      </pc:sldChg>
      <pc:sldChg chg="addSp delSp modSp add mod ord">
        <pc:chgData name="이 Yaejin" userId="3533fa00b706ebe9" providerId="LiveId" clId="{A11CA509-C505-49DE-A6EE-7B114F98D883}" dt="2023-02-28T04:29:00.219" v="3554" actId="403"/>
        <pc:sldMkLst>
          <pc:docMk/>
          <pc:sldMk cId="2979885986" sldId="269"/>
        </pc:sldMkLst>
        <pc:spChg chg="mod">
          <ac:chgData name="이 Yaejin" userId="3533fa00b706ebe9" providerId="LiveId" clId="{A11CA509-C505-49DE-A6EE-7B114F98D883}" dt="2023-02-28T04:29:00.219" v="3554" actId="403"/>
          <ac:spMkLst>
            <pc:docMk/>
            <pc:sldMk cId="2979885986" sldId="269"/>
            <ac:spMk id="2" creationId="{113DA620-6104-9E17-F20A-8E19C59A9EDF}"/>
          </ac:spMkLst>
        </pc:spChg>
        <pc:spChg chg="add del mod">
          <ac:chgData name="이 Yaejin" userId="3533fa00b706ebe9" providerId="LiveId" clId="{A11CA509-C505-49DE-A6EE-7B114F98D883}" dt="2023-02-28T03:47:09.095" v="2646"/>
          <ac:spMkLst>
            <pc:docMk/>
            <pc:sldMk cId="2979885986" sldId="269"/>
            <ac:spMk id="3" creationId="{E56C76EB-8833-6F7E-5CAC-D7D50134A51C}"/>
          </ac:spMkLst>
        </pc:spChg>
        <pc:spChg chg="add mod">
          <ac:chgData name="이 Yaejin" userId="3533fa00b706ebe9" providerId="LiveId" clId="{A11CA509-C505-49DE-A6EE-7B114F98D883}" dt="2023-02-28T04:00:34.420" v="3075" actId="164"/>
          <ac:spMkLst>
            <pc:docMk/>
            <pc:sldMk cId="2979885986" sldId="269"/>
            <ac:spMk id="11" creationId="{C5A62842-29A7-F2E6-2FC4-E9D04E36CF60}"/>
          </ac:spMkLst>
        </pc:spChg>
        <pc:spChg chg="add mod">
          <ac:chgData name="이 Yaejin" userId="3533fa00b706ebe9" providerId="LiveId" clId="{A11CA509-C505-49DE-A6EE-7B114F98D883}" dt="2023-02-28T04:00:34.420" v="3075" actId="164"/>
          <ac:spMkLst>
            <pc:docMk/>
            <pc:sldMk cId="2979885986" sldId="269"/>
            <ac:spMk id="14" creationId="{6600BF41-0974-F27C-0346-E350819DA72D}"/>
          </ac:spMkLst>
        </pc:spChg>
        <pc:spChg chg="add mod">
          <ac:chgData name="이 Yaejin" userId="3533fa00b706ebe9" providerId="LiveId" clId="{A11CA509-C505-49DE-A6EE-7B114F98D883}" dt="2023-02-28T04:06:32.195" v="3253" actId="1076"/>
          <ac:spMkLst>
            <pc:docMk/>
            <pc:sldMk cId="2979885986" sldId="269"/>
            <ac:spMk id="19" creationId="{D25AD2F4-B09A-586A-015A-CF097E300685}"/>
          </ac:spMkLst>
        </pc:spChg>
        <pc:grpChg chg="add mod">
          <ac:chgData name="이 Yaejin" userId="3533fa00b706ebe9" providerId="LiveId" clId="{A11CA509-C505-49DE-A6EE-7B114F98D883}" dt="2023-02-28T04:00:45.560" v="3080" actId="1076"/>
          <ac:grpSpMkLst>
            <pc:docMk/>
            <pc:sldMk cId="2979885986" sldId="269"/>
            <ac:grpSpMk id="22" creationId="{59452FF2-C4CE-EABC-EEC7-FA02431324AB}"/>
          </ac:grpSpMkLst>
        </pc:grpChg>
        <pc:picChg chg="add del mod">
          <ac:chgData name="이 Yaejin" userId="3533fa00b706ebe9" providerId="LiveId" clId="{A11CA509-C505-49DE-A6EE-7B114F98D883}" dt="2023-02-28T03:47:21.405" v="2649" actId="478"/>
          <ac:picMkLst>
            <pc:docMk/>
            <pc:sldMk cId="2979885986" sldId="269"/>
            <ac:picMk id="6" creationId="{C741C29A-A158-A265-0DCE-FE01CCF11549}"/>
          </ac:picMkLst>
        </pc:picChg>
        <pc:picChg chg="add del mod">
          <ac:chgData name="이 Yaejin" userId="3533fa00b706ebe9" providerId="LiveId" clId="{A11CA509-C505-49DE-A6EE-7B114F98D883}" dt="2023-02-28T04:06:20.581" v="3247" actId="21"/>
          <ac:picMkLst>
            <pc:docMk/>
            <pc:sldMk cId="2979885986" sldId="269"/>
            <ac:picMk id="8" creationId="{7C14F464-DBC3-3C23-4DBA-68E36F00347F}"/>
          </ac:picMkLst>
        </pc:picChg>
        <pc:picChg chg="add mod modCrop">
          <ac:chgData name="이 Yaejin" userId="3533fa00b706ebe9" providerId="LiveId" clId="{A11CA509-C505-49DE-A6EE-7B114F98D883}" dt="2023-02-28T04:00:43.395" v="3079" actId="1076"/>
          <ac:picMkLst>
            <pc:docMk/>
            <pc:sldMk cId="2979885986" sldId="269"/>
            <ac:picMk id="10" creationId="{1A42E807-44B1-0F58-F989-43CBF8921327}"/>
          </ac:picMkLst>
        </pc:picChg>
        <pc:picChg chg="add del">
          <ac:chgData name="이 Yaejin" userId="3533fa00b706ebe9" providerId="LiveId" clId="{A11CA509-C505-49DE-A6EE-7B114F98D883}" dt="2023-02-28T03:50:33.236" v="2829" actId="22"/>
          <ac:picMkLst>
            <pc:docMk/>
            <pc:sldMk cId="2979885986" sldId="269"/>
            <ac:picMk id="13" creationId="{F77C3500-1FE7-90D0-11FC-F66FF4C03410}"/>
          </ac:picMkLst>
        </pc:picChg>
        <pc:picChg chg="add mod">
          <ac:chgData name="이 Yaejin" userId="3533fa00b706ebe9" providerId="LiveId" clId="{A11CA509-C505-49DE-A6EE-7B114F98D883}" dt="2023-02-28T04:07:02.233" v="3266" actId="1076"/>
          <ac:picMkLst>
            <pc:docMk/>
            <pc:sldMk cId="2979885986" sldId="269"/>
            <ac:picMk id="18" creationId="{FB4240DB-7D06-2909-116F-4BF2464849AA}"/>
          </ac:picMkLst>
        </pc:picChg>
        <pc:picChg chg="add del mod">
          <ac:chgData name="이 Yaejin" userId="3533fa00b706ebe9" providerId="LiveId" clId="{A11CA509-C505-49DE-A6EE-7B114F98D883}" dt="2023-02-28T04:06:47.383" v="3258" actId="478"/>
          <ac:picMkLst>
            <pc:docMk/>
            <pc:sldMk cId="2979885986" sldId="269"/>
            <ac:picMk id="21" creationId="{1E9AA1EA-F097-B3E0-1F71-773E77261E19}"/>
          </ac:picMkLst>
        </pc:picChg>
        <pc:picChg chg="del">
          <ac:chgData name="이 Yaejin" userId="3533fa00b706ebe9" providerId="LiveId" clId="{A11CA509-C505-49DE-A6EE-7B114F98D883}" dt="2023-02-28T03:47:02.859" v="2643" actId="478"/>
          <ac:picMkLst>
            <pc:docMk/>
            <pc:sldMk cId="2979885986" sldId="269"/>
            <ac:picMk id="23" creationId="{497BD084-B761-505D-ABC9-B5FF7982D88D}"/>
          </ac:picMkLst>
        </pc:picChg>
        <pc:picChg chg="del">
          <ac:chgData name="이 Yaejin" userId="3533fa00b706ebe9" providerId="LiveId" clId="{A11CA509-C505-49DE-A6EE-7B114F98D883}" dt="2023-02-28T03:47:02.249" v="2642" actId="478"/>
          <ac:picMkLst>
            <pc:docMk/>
            <pc:sldMk cId="2979885986" sldId="269"/>
            <ac:picMk id="24" creationId="{722B01FA-26BA-BE07-56D1-CD6AE309A330}"/>
          </ac:picMkLst>
        </pc:picChg>
        <pc:picChg chg="del">
          <ac:chgData name="이 Yaejin" userId="3533fa00b706ebe9" providerId="LiveId" clId="{A11CA509-C505-49DE-A6EE-7B114F98D883}" dt="2023-02-28T03:47:01.882" v="2641" actId="478"/>
          <ac:picMkLst>
            <pc:docMk/>
            <pc:sldMk cId="2979885986" sldId="269"/>
            <ac:picMk id="25" creationId="{10462519-B401-442B-A087-2CDC3E48C383}"/>
          </ac:picMkLst>
        </pc:picChg>
        <pc:picChg chg="add mod">
          <ac:chgData name="이 Yaejin" userId="3533fa00b706ebe9" providerId="LiveId" clId="{A11CA509-C505-49DE-A6EE-7B114F98D883}" dt="2023-02-28T04:07:00.774" v="3265" actId="1076"/>
          <ac:picMkLst>
            <pc:docMk/>
            <pc:sldMk cId="2979885986" sldId="269"/>
            <ac:picMk id="27" creationId="{6138F738-CC78-34F8-BE68-0A6CA198DCC1}"/>
          </ac:picMkLst>
        </pc:picChg>
        <pc:picChg chg="add del mod">
          <ac:chgData name="이 Yaejin" userId="3533fa00b706ebe9" providerId="LiveId" clId="{A11CA509-C505-49DE-A6EE-7B114F98D883}" dt="2023-02-28T04:07:03.167" v="3267" actId="1076"/>
          <ac:picMkLst>
            <pc:docMk/>
            <pc:sldMk cId="2979885986" sldId="269"/>
            <ac:picMk id="1026" creationId="{F63D9467-3DEB-A10C-565D-E47424F8BD3A}"/>
          </ac:picMkLst>
        </pc:picChg>
        <pc:cxnChg chg="add mod">
          <ac:chgData name="이 Yaejin" userId="3533fa00b706ebe9" providerId="LiveId" clId="{A11CA509-C505-49DE-A6EE-7B114F98D883}" dt="2023-02-28T04:00:34.420" v="3075" actId="164"/>
          <ac:cxnSpMkLst>
            <pc:docMk/>
            <pc:sldMk cId="2979885986" sldId="269"/>
            <ac:cxnSpMk id="16" creationId="{DDD5EF5D-3143-FB65-B212-8D29B3BCB981}"/>
          </ac:cxnSpMkLst>
        </pc:cxnChg>
      </pc:sldChg>
      <pc:sldChg chg="addSp delSp modSp add mod ord">
        <pc:chgData name="이 Yaejin" userId="3533fa00b706ebe9" providerId="LiveId" clId="{A11CA509-C505-49DE-A6EE-7B114F98D883}" dt="2023-02-28T04:28:53.240" v="3553" actId="404"/>
        <pc:sldMkLst>
          <pc:docMk/>
          <pc:sldMk cId="1033907331" sldId="270"/>
        </pc:sldMkLst>
        <pc:spChg chg="mod">
          <ac:chgData name="이 Yaejin" userId="3533fa00b706ebe9" providerId="LiveId" clId="{A11CA509-C505-49DE-A6EE-7B114F98D883}" dt="2023-02-28T04:28:53.240" v="3553" actId="404"/>
          <ac:spMkLst>
            <pc:docMk/>
            <pc:sldMk cId="1033907331" sldId="270"/>
            <ac:spMk id="2" creationId="{36C27766-9D85-44CA-5FE5-BAD7375EF6A1}"/>
          </ac:spMkLst>
        </pc:spChg>
        <pc:spChg chg="add mod">
          <ac:chgData name="이 Yaejin" userId="3533fa00b706ebe9" providerId="LiveId" clId="{A11CA509-C505-49DE-A6EE-7B114F98D883}" dt="2023-02-28T03:46:22.492" v="2597" actId="1076"/>
          <ac:spMkLst>
            <pc:docMk/>
            <pc:sldMk cId="1033907331" sldId="270"/>
            <ac:spMk id="3" creationId="{65D6F76F-58FB-D2F3-34E3-6571C2E24589}"/>
          </ac:spMkLst>
        </pc:spChg>
        <pc:spChg chg="mod">
          <ac:chgData name="이 Yaejin" userId="3533fa00b706ebe9" providerId="LiveId" clId="{A11CA509-C505-49DE-A6EE-7B114F98D883}" dt="2023-02-28T04:09:37.263" v="3445" actId="404"/>
          <ac:spMkLst>
            <pc:docMk/>
            <pc:sldMk cId="1033907331" sldId="270"/>
            <ac:spMk id="5" creationId="{36EB098F-E773-1F92-7827-4406553DD39D}"/>
          </ac:spMkLst>
        </pc:spChg>
        <pc:spChg chg="add mod">
          <ac:chgData name="이 Yaejin" userId="3533fa00b706ebe9" providerId="LiveId" clId="{A11CA509-C505-49DE-A6EE-7B114F98D883}" dt="2023-02-28T03:46:19.857" v="2596" actId="1076"/>
          <ac:spMkLst>
            <pc:docMk/>
            <pc:sldMk cId="1033907331" sldId="270"/>
            <ac:spMk id="7" creationId="{956808AD-4470-26A4-762C-B9CF08F8B7E8}"/>
          </ac:spMkLst>
        </pc:spChg>
        <pc:spChg chg="add mod">
          <ac:chgData name="이 Yaejin" userId="3533fa00b706ebe9" providerId="LiveId" clId="{A11CA509-C505-49DE-A6EE-7B114F98D883}" dt="2023-02-28T03:46:39.292" v="2621" actId="1076"/>
          <ac:spMkLst>
            <pc:docMk/>
            <pc:sldMk cId="1033907331" sldId="270"/>
            <ac:spMk id="8" creationId="{4E6C22D3-5716-3FDF-B42D-FEAED1FA356C}"/>
          </ac:spMkLst>
        </pc:spChg>
        <pc:spChg chg="add del mod">
          <ac:chgData name="이 Yaejin" userId="3533fa00b706ebe9" providerId="LiveId" clId="{A11CA509-C505-49DE-A6EE-7B114F98D883}" dt="2023-02-28T03:46:32.111" v="2613"/>
          <ac:spMkLst>
            <pc:docMk/>
            <pc:sldMk cId="1033907331" sldId="270"/>
            <ac:spMk id="9" creationId="{8F93DEDD-1A56-F66B-8988-9A88BC7593F2}"/>
          </ac:spMkLst>
        </pc:spChg>
        <pc:spChg chg="add mod">
          <ac:chgData name="이 Yaejin" userId="3533fa00b706ebe9" providerId="LiveId" clId="{A11CA509-C505-49DE-A6EE-7B114F98D883}" dt="2023-02-28T03:46:55.193" v="2640" actId="1076"/>
          <ac:spMkLst>
            <pc:docMk/>
            <pc:sldMk cId="1033907331" sldId="270"/>
            <ac:spMk id="10" creationId="{2955640B-CCF8-E8B3-7F78-E52DE24C5A1A}"/>
          </ac:spMkLst>
        </pc:spChg>
      </pc:sldChg>
    </pc:docChg>
  </pc:docChgLst>
  <pc:docChgLst>
    <pc:chgData name="이 Yaejin" userId="3533fa00b706ebe9" providerId="LiveId" clId="{5FE5BD72-8032-4FCD-AAB4-9EB9CA2E37EC}"/>
    <pc:docChg chg="undo custSel addSld delSld modSld sldOrd">
      <pc:chgData name="이 Yaejin" userId="3533fa00b706ebe9" providerId="LiveId" clId="{5FE5BD72-8032-4FCD-AAB4-9EB9CA2E37EC}" dt="2022-11-24T16:38:28.629" v="1772" actId="1076"/>
      <pc:docMkLst>
        <pc:docMk/>
      </pc:docMkLst>
      <pc:sldChg chg="modSp mod">
        <pc:chgData name="이 Yaejin" userId="3533fa00b706ebe9" providerId="LiveId" clId="{5FE5BD72-8032-4FCD-AAB4-9EB9CA2E37EC}" dt="2022-11-24T08:39:45.034" v="732"/>
        <pc:sldMkLst>
          <pc:docMk/>
          <pc:sldMk cId="4100209789" sldId="258"/>
        </pc:sldMkLst>
        <pc:spChg chg="mod">
          <ac:chgData name="이 Yaejin" userId="3533fa00b706ebe9" providerId="LiveId" clId="{5FE5BD72-8032-4FCD-AAB4-9EB9CA2E37EC}" dt="2022-11-24T08:39:45.034" v="732"/>
          <ac:spMkLst>
            <pc:docMk/>
            <pc:sldMk cId="4100209789" sldId="258"/>
            <ac:spMk id="5" creationId="{8FD39AE9-0D6D-44B7-4572-61A9C8851C75}"/>
          </ac:spMkLst>
        </pc:spChg>
      </pc:sldChg>
      <pc:sldChg chg="addSp delSp modSp mod">
        <pc:chgData name="이 Yaejin" userId="3533fa00b706ebe9" providerId="LiveId" clId="{5FE5BD72-8032-4FCD-AAB4-9EB9CA2E37EC}" dt="2022-11-24T15:27:50.750" v="1701" actId="1076"/>
        <pc:sldMkLst>
          <pc:docMk/>
          <pc:sldMk cId="1653588720" sldId="259"/>
        </pc:sldMkLst>
        <pc:spChg chg="mod">
          <ac:chgData name="이 Yaejin" userId="3533fa00b706ebe9" providerId="LiveId" clId="{5FE5BD72-8032-4FCD-AAB4-9EB9CA2E37EC}" dt="2022-11-24T11:12:53.885" v="1494" actId="20577"/>
          <ac:spMkLst>
            <pc:docMk/>
            <pc:sldMk cId="1653588720" sldId="259"/>
            <ac:spMk id="6" creationId="{BEDAF859-E3C5-0EAA-34F4-1455F758002C}"/>
          </ac:spMkLst>
        </pc:spChg>
        <pc:spChg chg="mod">
          <ac:chgData name="이 Yaejin" userId="3533fa00b706ebe9" providerId="LiveId" clId="{5FE5BD72-8032-4FCD-AAB4-9EB9CA2E37EC}" dt="2022-11-24T15:13:38.069" v="1638" actId="1076"/>
          <ac:spMkLst>
            <pc:docMk/>
            <pc:sldMk cId="1653588720" sldId="259"/>
            <ac:spMk id="7" creationId="{9CC179D5-95FB-BE8F-5F4E-0E261BE95212}"/>
          </ac:spMkLst>
        </pc:spChg>
        <pc:spChg chg="add mod">
          <ac:chgData name="이 Yaejin" userId="3533fa00b706ebe9" providerId="LiveId" clId="{5FE5BD72-8032-4FCD-AAB4-9EB9CA2E37EC}" dt="2022-11-24T15:13:33.766" v="1637" actId="1076"/>
          <ac:spMkLst>
            <pc:docMk/>
            <pc:sldMk cId="1653588720" sldId="259"/>
            <ac:spMk id="11" creationId="{7B0729ED-D9E6-A8E6-662C-D465E7C92BC4}"/>
          </ac:spMkLst>
        </pc:spChg>
        <pc:spChg chg="add mod">
          <ac:chgData name="이 Yaejin" userId="3533fa00b706ebe9" providerId="LiveId" clId="{5FE5BD72-8032-4FCD-AAB4-9EB9CA2E37EC}" dt="2022-11-24T15:27:50.750" v="1701" actId="1076"/>
          <ac:spMkLst>
            <pc:docMk/>
            <pc:sldMk cId="1653588720" sldId="259"/>
            <ac:spMk id="12" creationId="{3FC3EBAE-E884-05FB-C76A-110A0607B75C}"/>
          </ac:spMkLst>
        </pc:spChg>
        <pc:spChg chg="add del mod">
          <ac:chgData name="이 Yaejin" userId="3533fa00b706ebe9" providerId="LiveId" clId="{5FE5BD72-8032-4FCD-AAB4-9EB9CA2E37EC}" dt="2022-11-24T11:33:33.874" v="1558" actId="478"/>
          <ac:spMkLst>
            <pc:docMk/>
            <pc:sldMk cId="1653588720" sldId="259"/>
            <ac:spMk id="12" creationId="{654A84B5-6DD5-6F0C-8546-04CFE00EF024}"/>
          </ac:spMkLst>
        </pc:spChg>
        <pc:spChg chg="add del mod">
          <ac:chgData name="이 Yaejin" userId="3533fa00b706ebe9" providerId="LiveId" clId="{5FE5BD72-8032-4FCD-AAB4-9EB9CA2E37EC}" dt="2022-11-24T11:33:38.824" v="1561" actId="478"/>
          <ac:spMkLst>
            <pc:docMk/>
            <pc:sldMk cId="1653588720" sldId="259"/>
            <ac:spMk id="14" creationId="{8AA2207B-6DA1-CAD6-4FCE-872138911F73}"/>
          </ac:spMkLst>
        </pc:spChg>
        <pc:spChg chg="add del mod">
          <ac:chgData name="이 Yaejin" userId="3533fa00b706ebe9" providerId="LiveId" clId="{5FE5BD72-8032-4FCD-AAB4-9EB9CA2E37EC}" dt="2022-11-24T08:30:44.121" v="411" actId="478"/>
          <ac:spMkLst>
            <pc:docMk/>
            <pc:sldMk cId="1653588720" sldId="259"/>
            <ac:spMk id="15" creationId="{ED0BEF46-16A6-445C-B05E-F23FE1BD93FA}"/>
          </ac:spMkLst>
        </pc:spChg>
        <pc:spChg chg="add del mod">
          <ac:chgData name="이 Yaejin" userId="3533fa00b706ebe9" providerId="LiveId" clId="{5FE5BD72-8032-4FCD-AAB4-9EB9CA2E37EC}" dt="2022-11-24T11:33:40.319" v="1562" actId="478"/>
          <ac:spMkLst>
            <pc:docMk/>
            <pc:sldMk cId="1653588720" sldId="259"/>
            <ac:spMk id="16" creationId="{2372E818-797A-C8C3-39E5-2C34568CED3C}"/>
          </ac:spMkLst>
        </pc:spChg>
        <pc:spChg chg="add del mod">
          <ac:chgData name="이 Yaejin" userId="3533fa00b706ebe9" providerId="LiveId" clId="{5FE5BD72-8032-4FCD-AAB4-9EB9CA2E37EC}" dt="2022-11-24T11:33:35.242" v="1559" actId="478"/>
          <ac:spMkLst>
            <pc:docMk/>
            <pc:sldMk cId="1653588720" sldId="259"/>
            <ac:spMk id="17" creationId="{0EE2F2A8-5465-35E6-6F6A-73D0EFC0D6DB}"/>
          </ac:spMkLst>
        </pc:spChg>
        <pc:grpChg chg="add mod">
          <ac:chgData name="이 Yaejin" userId="3533fa00b706ebe9" providerId="LiveId" clId="{5FE5BD72-8032-4FCD-AAB4-9EB9CA2E37EC}" dt="2022-11-24T15:12:35.325" v="1619" actId="164"/>
          <ac:grpSpMkLst>
            <pc:docMk/>
            <pc:sldMk cId="1653588720" sldId="259"/>
            <ac:grpSpMk id="9" creationId="{8376C998-80E7-6E50-50F3-FAD65645F638}"/>
          </ac:grpSpMkLst>
        </pc:grpChg>
        <pc:grpChg chg="add mod">
          <ac:chgData name="이 Yaejin" userId="3533fa00b706ebe9" providerId="LiveId" clId="{5FE5BD72-8032-4FCD-AAB4-9EB9CA2E37EC}" dt="2022-11-24T15:12:37.830" v="1620" actId="1076"/>
          <ac:grpSpMkLst>
            <pc:docMk/>
            <pc:sldMk cId="1653588720" sldId="259"/>
            <ac:grpSpMk id="10" creationId="{2DA4AFB8-27D6-61F8-4D13-F59925C51F5F}"/>
          </ac:grpSpMkLst>
        </pc:grpChg>
        <pc:grpChg chg="add del mod">
          <ac:chgData name="이 Yaejin" userId="3533fa00b706ebe9" providerId="LiveId" clId="{5FE5BD72-8032-4FCD-AAB4-9EB9CA2E37EC}" dt="2022-11-24T11:38:01.346" v="1569" actId="478"/>
          <ac:grpSpMkLst>
            <pc:docMk/>
            <pc:sldMk cId="1653588720" sldId="259"/>
            <ac:grpSpMk id="18" creationId="{38411AEE-E150-5C85-0831-A47DCAAC8732}"/>
          </ac:grpSpMkLst>
        </pc:grpChg>
        <pc:grpChg chg="add mod">
          <ac:chgData name="이 Yaejin" userId="3533fa00b706ebe9" providerId="LiveId" clId="{5FE5BD72-8032-4FCD-AAB4-9EB9CA2E37EC}" dt="2022-11-24T15:12:35.325" v="1619" actId="164"/>
          <ac:grpSpMkLst>
            <pc:docMk/>
            <pc:sldMk cId="1653588720" sldId="259"/>
            <ac:grpSpMk id="24" creationId="{7C37C65B-EB94-8F7D-BE58-75A43B880C7A}"/>
          </ac:grpSpMkLst>
        </pc:grpChg>
        <pc:picChg chg="add mod">
          <ac:chgData name="이 Yaejin" userId="3533fa00b706ebe9" providerId="LiveId" clId="{5FE5BD72-8032-4FCD-AAB4-9EB9CA2E37EC}" dt="2022-11-24T15:11:20.558" v="1610" actId="164"/>
          <ac:picMkLst>
            <pc:docMk/>
            <pc:sldMk cId="1653588720" sldId="259"/>
            <ac:picMk id="3" creationId="{2CD5275A-0071-27CF-7A90-87D40D201E29}"/>
          </ac:picMkLst>
        </pc:picChg>
        <pc:picChg chg="add del">
          <ac:chgData name="이 Yaejin" userId="3533fa00b706ebe9" providerId="LiveId" clId="{5FE5BD72-8032-4FCD-AAB4-9EB9CA2E37EC}" dt="2022-11-24T07:29:09.586" v="1" actId="478"/>
          <ac:picMkLst>
            <pc:docMk/>
            <pc:sldMk cId="1653588720" sldId="259"/>
            <ac:picMk id="3" creationId="{BB6912DA-EA88-7FDA-29E0-9E01780B1DBB}"/>
          </ac:picMkLst>
        </pc:picChg>
        <pc:picChg chg="add mod">
          <ac:chgData name="이 Yaejin" userId="3533fa00b706ebe9" providerId="LiveId" clId="{5FE5BD72-8032-4FCD-AAB4-9EB9CA2E37EC}" dt="2022-11-24T15:12:26.102" v="1616" actId="1076"/>
          <ac:picMkLst>
            <pc:docMk/>
            <pc:sldMk cId="1653588720" sldId="259"/>
            <ac:picMk id="8" creationId="{C77FF12D-5B7B-3179-0148-0D79D7877007}"/>
          </ac:picMkLst>
        </pc:picChg>
        <pc:picChg chg="add mod">
          <ac:chgData name="이 Yaejin" userId="3533fa00b706ebe9" providerId="LiveId" clId="{5FE5BD72-8032-4FCD-AAB4-9EB9CA2E37EC}" dt="2022-11-24T08:32:40.753" v="457" actId="164"/>
          <ac:picMkLst>
            <pc:docMk/>
            <pc:sldMk cId="1653588720" sldId="259"/>
            <ac:picMk id="8" creationId="{DFF3A5EE-DB6E-144D-8DD3-D4EC90686B93}"/>
          </ac:picMkLst>
        </pc:picChg>
        <pc:picChg chg="add mod">
          <ac:chgData name="이 Yaejin" userId="3533fa00b706ebe9" providerId="LiveId" clId="{5FE5BD72-8032-4FCD-AAB4-9EB9CA2E37EC}" dt="2022-11-24T08:32:40.753" v="457" actId="164"/>
          <ac:picMkLst>
            <pc:docMk/>
            <pc:sldMk cId="1653588720" sldId="259"/>
            <ac:picMk id="10" creationId="{F9154087-1CDC-0810-49A2-1138DE68C7E4}"/>
          </ac:picMkLst>
        </pc:picChg>
        <pc:picChg chg="del">
          <ac:chgData name="이 Yaejin" userId="3533fa00b706ebe9" providerId="LiveId" clId="{5FE5BD72-8032-4FCD-AAB4-9EB9CA2E37EC}" dt="2022-11-24T08:33:13.639" v="571" actId="478"/>
          <ac:picMkLst>
            <pc:docMk/>
            <pc:sldMk cId="1653588720" sldId="259"/>
            <ac:picMk id="13" creationId="{701B5B50-55FD-89DC-53DF-DB421772E1F6}"/>
          </ac:picMkLst>
        </pc:picChg>
        <pc:picChg chg="add mod">
          <ac:chgData name="이 Yaejin" userId="3533fa00b706ebe9" providerId="LiveId" clId="{5FE5BD72-8032-4FCD-AAB4-9EB9CA2E37EC}" dt="2022-11-24T11:38:26.931" v="1578" actId="164"/>
          <ac:picMkLst>
            <pc:docMk/>
            <pc:sldMk cId="1653588720" sldId="259"/>
            <ac:picMk id="20" creationId="{C2A709EA-7806-6DDB-EC54-4C3BA1439FF7}"/>
          </ac:picMkLst>
        </pc:picChg>
        <pc:picChg chg="add mod">
          <ac:chgData name="이 Yaejin" userId="3533fa00b706ebe9" providerId="LiveId" clId="{5FE5BD72-8032-4FCD-AAB4-9EB9CA2E37EC}" dt="2022-11-24T15:13:14.282" v="1630" actId="1076"/>
          <ac:picMkLst>
            <pc:docMk/>
            <pc:sldMk cId="1653588720" sldId="259"/>
            <ac:picMk id="23" creationId="{8BF9D4C6-CC2B-41C8-75F0-60D91ABBD499}"/>
          </ac:picMkLst>
        </pc:picChg>
      </pc:sldChg>
      <pc:sldChg chg="modSp mod ord">
        <pc:chgData name="이 Yaejin" userId="3533fa00b706ebe9" providerId="LiveId" clId="{5FE5BD72-8032-4FCD-AAB4-9EB9CA2E37EC}" dt="2022-11-24T11:13:34.466" v="1517" actId="20577"/>
        <pc:sldMkLst>
          <pc:docMk/>
          <pc:sldMk cId="1280198717" sldId="260"/>
        </pc:sldMkLst>
        <pc:spChg chg="mod">
          <ac:chgData name="이 Yaejin" userId="3533fa00b706ebe9" providerId="LiveId" clId="{5FE5BD72-8032-4FCD-AAB4-9EB9CA2E37EC}" dt="2022-11-24T11:13:34.466" v="1517" actId="20577"/>
          <ac:spMkLst>
            <pc:docMk/>
            <pc:sldMk cId="1280198717" sldId="260"/>
            <ac:spMk id="2" creationId="{113DA620-6104-9E17-F20A-8E19C59A9EDF}"/>
          </ac:spMkLst>
        </pc:spChg>
        <pc:spChg chg="mod">
          <ac:chgData name="이 Yaejin" userId="3533fa00b706ebe9" providerId="LiveId" clId="{5FE5BD72-8032-4FCD-AAB4-9EB9CA2E37EC}" dt="2022-11-24T08:44:50.856" v="733" actId="113"/>
          <ac:spMkLst>
            <pc:docMk/>
            <pc:sldMk cId="1280198717" sldId="260"/>
            <ac:spMk id="3" creationId="{C0218F0F-6A00-1492-C5D5-40D455FD83EA}"/>
          </ac:spMkLst>
        </pc:spChg>
        <pc:spChg chg="mod">
          <ac:chgData name="이 Yaejin" userId="3533fa00b706ebe9" providerId="LiveId" clId="{5FE5BD72-8032-4FCD-AAB4-9EB9CA2E37EC}" dt="2022-11-24T07:30:28.914" v="151" actId="14100"/>
          <ac:spMkLst>
            <pc:docMk/>
            <pc:sldMk cId="1280198717" sldId="260"/>
            <ac:spMk id="7" creationId="{179FDC04-0694-BF35-B5AE-5EB38EAB9555}"/>
          </ac:spMkLst>
        </pc:spChg>
        <pc:spChg chg="mod">
          <ac:chgData name="이 Yaejin" userId="3533fa00b706ebe9" providerId="LiveId" clId="{5FE5BD72-8032-4FCD-AAB4-9EB9CA2E37EC}" dt="2022-11-24T07:32:24.837" v="152" actId="1076"/>
          <ac:spMkLst>
            <pc:docMk/>
            <pc:sldMk cId="1280198717" sldId="260"/>
            <ac:spMk id="8" creationId="{40B82B5A-9D7E-E4F1-7C57-A483DF4527F4}"/>
          </ac:spMkLst>
        </pc:spChg>
        <pc:spChg chg="mod">
          <ac:chgData name="이 Yaejin" userId="3533fa00b706ebe9" providerId="LiveId" clId="{5FE5BD72-8032-4FCD-AAB4-9EB9CA2E37EC}" dt="2022-11-24T07:30:21.241" v="150" actId="1076"/>
          <ac:spMkLst>
            <pc:docMk/>
            <pc:sldMk cId="1280198717" sldId="260"/>
            <ac:spMk id="9" creationId="{8AB92E32-10F9-6E4B-D13B-7F3139A89532}"/>
          </ac:spMkLst>
        </pc:spChg>
        <pc:spChg chg="mod">
          <ac:chgData name="이 Yaejin" userId="3533fa00b706ebe9" providerId="LiveId" clId="{5FE5BD72-8032-4FCD-AAB4-9EB9CA2E37EC}" dt="2022-11-24T07:30:21.241" v="150" actId="1076"/>
          <ac:spMkLst>
            <pc:docMk/>
            <pc:sldMk cId="1280198717" sldId="260"/>
            <ac:spMk id="11" creationId="{FD82C100-656F-B7BB-2F8B-610F195C9EB8}"/>
          </ac:spMkLst>
        </pc:spChg>
        <pc:spChg chg="mod">
          <ac:chgData name="이 Yaejin" userId="3533fa00b706ebe9" providerId="LiveId" clId="{5FE5BD72-8032-4FCD-AAB4-9EB9CA2E37EC}" dt="2022-11-24T07:32:24.837" v="152" actId="1076"/>
          <ac:spMkLst>
            <pc:docMk/>
            <pc:sldMk cId="1280198717" sldId="260"/>
            <ac:spMk id="12" creationId="{85B8A846-25B0-9429-6495-3AB7B2505062}"/>
          </ac:spMkLst>
        </pc:spChg>
      </pc:sldChg>
      <pc:sldChg chg="addSp delSp modSp new mod">
        <pc:chgData name="이 Yaejin" userId="3533fa00b706ebe9" providerId="LiveId" clId="{5FE5BD72-8032-4FCD-AAB4-9EB9CA2E37EC}" dt="2022-11-24T15:15:14.007" v="1649" actId="1076"/>
        <pc:sldMkLst>
          <pc:docMk/>
          <pc:sldMk cId="1686803264" sldId="261"/>
        </pc:sldMkLst>
        <pc:spChg chg="del">
          <ac:chgData name="이 Yaejin" userId="3533fa00b706ebe9" providerId="LiveId" clId="{5FE5BD72-8032-4FCD-AAB4-9EB9CA2E37EC}" dt="2022-11-24T08:37:16.799" v="579" actId="478"/>
          <ac:spMkLst>
            <pc:docMk/>
            <pc:sldMk cId="1686803264" sldId="261"/>
            <ac:spMk id="2" creationId="{3B18FE3E-B5B3-EA08-B371-35CF23FC7775}"/>
          </ac:spMkLst>
        </pc:spChg>
        <pc:spChg chg="del">
          <ac:chgData name="이 Yaejin" userId="3533fa00b706ebe9" providerId="LiveId" clId="{5FE5BD72-8032-4FCD-AAB4-9EB9CA2E37EC}" dt="2022-11-24T08:37:16.799" v="579" actId="478"/>
          <ac:spMkLst>
            <pc:docMk/>
            <pc:sldMk cId="1686803264" sldId="261"/>
            <ac:spMk id="3" creationId="{B47737EB-2E16-65E1-3703-3D90CC2EE2E6}"/>
          </ac:spMkLst>
        </pc:spChg>
        <pc:spChg chg="add mod">
          <ac:chgData name="이 Yaejin" userId="3533fa00b706ebe9" providerId="LiveId" clId="{5FE5BD72-8032-4FCD-AAB4-9EB9CA2E37EC}" dt="2022-11-24T11:13:22.501" v="1507" actId="404"/>
          <ac:spMkLst>
            <pc:docMk/>
            <pc:sldMk cId="1686803264" sldId="261"/>
            <ac:spMk id="5" creationId="{91D8C547-E2CB-00BD-79BA-AE6F2B0B5EF1}"/>
          </ac:spMkLst>
        </pc:spChg>
        <pc:spChg chg="add mod">
          <ac:chgData name="이 Yaejin" userId="3533fa00b706ebe9" providerId="LiveId" clId="{5FE5BD72-8032-4FCD-AAB4-9EB9CA2E37EC}" dt="2022-11-24T08:37:22.181" v="580"/>
          <ac:spMkLst>
            <pc:docMk/>
            <pc:sldMk cId="1686803264" sldId="261"/>
            <ac:spMk id="6" creationId="{85671158-528D-342A-C09E-BE0E307E3BD6}"/>
          </ac:spMkLst>
        </pc:spChg>
        <pc:spChg chg="add del mod">
          <ac:chgData name="이 Yaejin" userId="3533fa00b706ebe9" providerId="LiveId" clId="{5FE5BD72-8032-4FCD-AAB4-9EB9CA2E37EC}" dt="2022-11-24T08:38:39.512" v="650"/>
          <ac:spMkLst>
            <pc:docMk/>
            <pc:sldMk cId="1686803264" sldId="261"/>
            <ac:spMk id="8" creationId="{99F86908-6C60-63CA-5C46-CD1C8E803F5D}"/>
          </ac:spMkLst>
        </pc:spChg>
        <pc:spChg chg="add del mod">
          <ac:chgData name="이 Yaejin" userId="3533fa00b706ebe9" providerId="LiveId" clId="{5FE5BD72-8032-4FCD-AAB4-9EB9CA2E37EC}" dt="2022-11-24T08:38:39.512" v="650"/>
          <ac:spMkLst>
            <pc:docMk/>
            <pc:sldMk cId="1686803264" sldId="261"/>
            <ac:spMk id="9" creationId="{C9870D02-88D9-F0F4-6BE9-A6E32C735869}"/>
          </ac:spMkLst>
        </pc:spChg>
        <pc:spChg chg="add mod">
          <ac:chgData name="이 Yaejin" userId="3533fa00b706ebe9" providerId="LiveId" clId="{5FE5BD72-8032-4FCD-AAB4-9EB9CA2E37EC}" dt="2022-11-24T15:15:01.803" v="1646" actId="1076"/>
          <ac:spMkLst>
            <pc:docMk/>
            <pc:sldMk cId="1686803264" sldId="261"/>
            <ac:spMk id="10" creationId="{ED4F9421-120D-8735-0F06-87C71E47E7C5}"/>
          </ac:spMkLst>
        </pc:spChg>
        <pc:spChg chg="add del mod">
          <ac:chgData name="이 Yaejin" userId="3533fa00b706ebe9" providerId="LiveId" clId="{5FE5BD72-8032-4FCD-AAB4-9EB9CA2E37EC}" dt="2022-11-24T08:39:16.491" v="686"/>
          <ac:spMkLst>
            <pc:docMk/>
            <pc:sldMk cId="1686803264" sldId="261"/>
            <ac:spMk id="11" creationId="{345023AD-2E65-C57D-33F8-F58CBB54F1E7}"/>
          </ac:spMkLst>
        </pc:spChg>
        <pc:picChg chg="add mod">
          <ac:chgData name="이 Yaejin" userId="3533fa00b706ebe9" providerId="LiveId" clId="{5FE5BD72-8032-4FCD-AAB4-9EB9CA2E37EC}" dt="2022-11-24T15:15:14.007" v="1649" actId="1076"/>
          <ac:picMkLst>
            <pc:docMk/>
            <pc:sldMk cId="1686803264" sldId="261"/>
            <ac:picMk id="3" creationId="{A54C0C75-88D8-C4DC-D83C-2EAE43CF781D}"/>
          </ac:picMkLst>
        </pc:picChg>
        <pc:picChg chg="add mod">
          <ac:chgData name="이 Yaejin" userId="3533fa00b706ebe9" providerId="LiveId" clId="{5FE5BD72-8032-4FCD-AAB4-9EB9CA2E37EC}" dt="2022-11-24T08:37:22.181" v="580"/>
          <ac:picMkLst>
            <pc:docMk/>
            <pc:sldMk cId="1686803264" sldId="261"/>
            <ac:picMk id="4" creationId="{9A11B60A-7B44-A328-1D5F-D17B97DA970F}"/>
          </ac:picMkLst>
        </pc:picChg>
        <pc:picChg chg="add del mod">
          <ac:chgData name="이 Yaejin" userId="3533fa00b706ebe9" providerId="LiveId" clId="{5FE5BD72-8032-4FCD-AAB4-9EB9CA2E37EC}" dt="2022-11-24T08:38:39.512" v="650"/>
          <ac:picMkLst>
            <pc:docMk/>
            <pc:sldMk cId="1686803264" sldId="261"/>
            <ac:picMk id="7" creationId="{50195E15-317E-3ACD-96CC-DE342CE158E6}"/>
          </ac:picMkLst>
        </pc:picChg>
        <pc:picChg chg="add mod">
          <ac:chgData name="이 Yaejin" userId="3533fa00b706ebe9" providerId="LiveId" clId="{5FE5BD72-8032-4FCD-AAB4-9EB9CA2E37EC}" dt="2022-11-24T15:15:10.334" v="1648" actId="1076"/>
          <ac:picMkLst>
            <pc:docMk/>
            <pc:sldMk cId="1686803264" sldId="261"/>
            <ac:picMk id="9" creationId="{EB630D31-1EFF-68E5-3BF8-388887FE3A92}"/>
          </ac:picMkLst>
        </pc:picChg>
        <pc:inkChg chg="add">
          <ac:chgData name="이 Yaejin" userId="3533fa00b706ebe9" providerId="LiveId" clId="{5FE5BD72-8032-4FCD-AAB4-9EB9CA2E37EC}" dt="2022-11-24T14:04:24.758" v="1587" actId="9405"/>
          <ac:inkMkLst>
            <pc:docMk/>
            <pc:sldMk cId="1686803264" sldId="261"/>
            <ac:inkMk id="7" creationId="{9270F81A-913F-60FB-BC34-07A4E68E53FE}"/>
          </ac:inkMkLst>
        </pc:inkChg>
      </pc:sldChg>
      <pc:sldChg chg="addSp delSp modSp new mod">
        <pc:chgData name="이 Yaejin" userId="3533fa00b706ebe9" providerId="LiveId" clId="{5FE5BD72-8032-4FCD-AAB4-9EB9CA2E37EC}" dt="2022-11-24T15:27:39.577" v="1700" actId="1076"/>
        <pc:sldMkLst>
          <pc:docMk/>
          <pc:sldMk cId="459462354" sldId="262"/>
        </pc:sldMkLst>
        <pc:spChg chg="del">
          <ac:chgData name="이 Yaejin" userId="3533fa00b706ebe9" providerId="LiveId" clId="{5FE5BD72-8032-4FCD-AAB4-9EB9CA2E37EC}" dt="2022-11-24T08:46:35.163" v="735" actId="478"/>
          <ac:spMkLst>
            <pc:docMk/>
            <pc:sldMk cId="459462354" sldId="262"/>
            <ac:spMk id="2" creationId="{2CD06263-6D9E-4B4A-87E1-7554A552AEE3}"/>
          </ac:spMkLst>
        </pc:spChg>
        <pc:spChg chg="del">
          <ac:chgData name="이 Yaejin" userId="3533fa00b706ebe9" providerId="LiveId" clId="{5FE5BD72-8032-4FCD-AAB4-9EB9CA2E37EC}" dt="2022-11-24T08:46:35.163" v="735" actId="478"/>
          <ac:spMkLst>
            <pc:docMk/>
            <pc:sldMk cId="459462354" sldId="262"/>
            <ac:spMk id="3" creationId="{B07AA965-B145-FE8D-583C-F6F521912FEB}"/>
          </ac:spMkLst>
        </pc:spChg>
        <pc:spChg chg="add mod">
          <ac:chgData name="이 Yaejin" userId="3533fa00b706ebe9" providerId="LiveId" clId="{5FE5BD72-8032-4FCD-AAB4-9EB9CA2E37EC}" dt="2022-11-24T15:19:08.146" v="1670" actId="122"/>
          <ac:spMkLst>
            <pc:docMk/>
            <pc:sldMk cId="459462354" sldId="262"/>
            <ac:spMk id="5" creationId="{36EB098F-E773-1F92-7827-4406553DD39D}"/>
          </ac:spMkLst>
        </pc:spChg>
        <pc:spChg chg="add mod">
          <ac:chgData name="이 Yaejin" userId="3533fa00b706ebe9" providerId="LiveId" clId="{5FE5BD72-8032-4FCD-AAB4-9EB9CA2E37EC}" dt="2022-11-24T15:19:08.146" v="1670" actId="122"/>
          <ac:spMkLst>
            <pc:docMk/>
            <pc:sldMk cId="459462354" sldId="262"/>
            <ac:spMk id="6" creationId="{72437D10-51E6-5560-F7B2-53BF0CE5A5A9}"/>
          </ac:spMkLst>
        </pc:spChg>
        <pc:spChg chg="add mod">
          <ac:chgData name="이 Yaejin" userId="3533fa00b706ebe9" providerId="LiveId" clId="{5FE5BD72-8032-4FCD-AAB4-9EB9CA2E37EC}" dt="2022-11-24T15:19:24.658" v="1677" actId="122"/>
          <ac:spMkLst>
            <pc:docMk/>
            <pc:sldMk cId="459462354" sldId="262"/>
            <ac:spMk id="7" creationId="{22BCCC1F-7780-BCE8-F048-00DCAB2C7B45}"/>
          </ac:spMkLst>
        </pc:spChg>
        <pc:spChg chg="add mod">
          <ac:chgData name="이 Yaejin" userId="3533fa00b706ebe9" providerId="LiveId" clId="{5FE5BD72-8032-4FCD-AAB4-9EB9CA2E37EC}" dt="2022-11-24T15:27:39.577" v="1700" actId="1076"/>
          <ac:spMkLst>
            <pc:docMk/>
            <pc:sldMk cId="459462354" sldId="262"/>
            <ac:spMk id="8" creationId="{09944CA3-60A6-098C-D3A1-C7048A120096}"/>
          </ac:spMkLst>
        </pc:spChg>
        <pc:spChg chg="add mod">
          <ac:chgData name="이 Yaejin" userId="3533fa00b706ebe9" providerId="LiveId" clId="{5FE5BD72-8032-4FCD-AAB4-9EB9CA2E37EC}" dt="2022-11-24T15:19:08.146" v="1670" actId="122"/>
          <ac:spMkLst>
            <pc:docMk/>
            <pc:sldMk cId="459462354" sldId="262"/>
            <ac:spMk id="10" creationId="{EFFB1B65-C2DF-1D6A-9350-A8BD17F39D86}"/>
          </ac:spMkLst>
        </pc:spChg>
        <pc:picChg chg="add mod">
          <ac:chgData name="이 Yaejin" userId="3533fa00b706ebe9" providerId="LiveId" clId="{5FE5BD72-8032-4FCD-AAB4-9EB9CA2E37EC}" dt="2022-11-24T08:46:41.860" v="736"/>
          <ac:picMkLst>
            <pc:docMk/>
            <pc:sldMk cId="459462354" sldId="262"/>
            <ac:picMk id="4" creationId="{EFFBA7FB-25C4-3DB2-0802-C7D0CA323044}"/>
          </ac:picMkLst>
        </pc:picChg>
        <pc:picChg chg="add mod modCrop">
          <ac:chgData name="이 Yaejin" userId="3533fa00b706ebe9" providerId="LiveId" clId="{5FE5BD72-8032-4FCD-AAB4-9EB9CA2E37EC}" dt="2022-11-24T09:22:18.271" v="1467" actId="1076"/>
          <ac:picMkLst>
            <pc:docMk/>
            <pc:sldMk cId="459462354" sldId="262"/>
            <ac:picMk id="9" creationId="{97F3A18F-2859-E553-5443-DF8FF3447EA4}"/>
          </ac:picMkLst>
        </pc:picChg>
        <pc:cxnChg chg="add mod">
          <ac:chgData name="이 Yaejin" userId="3533fa00b706ebe9" providerId="LiveId" clId="{5FE5BD72-8032-4FCD-AAB4-9EB9CA2E37EC}" dt="2022-11-24T15:18:48.200" v="1653" actId="208"/>
          <ac:cxnSpMkLst>
            <pc:docMk/>
            <pc:sldMk cId="459462354" sldId="262"/>
            <ac:cxnSpMk id="3" creationId="{E00EB324-06B5-D697-4D89-8E04E40B1095}"/>
          </ac:cxnSpMkLst>
        </pc:cxnChg>
      </pc:sldChg>
      <pc:sldChg chg="addSp delSp modSp new add del mod">
        <pc:chgData name="이 Yaejin" userId="3533fa00b706ebe9" providerId="LiveId" clId="{5FE5BD72-8032-4FCD-AAB4-9EB9CA2E37EC}" dt="2022-11-24T16:38:28.629" v="1772" actId="1076"/>
        <pc:sldMkLst>
          <pc:docMk/>
          <pc:sldMk cId="3224696900" sldId="263"/>
        </pc:sldMkLst>
        <pc:spChg chg="del">
          <ac:chgData name="이 Yaejin" userId="3533fa00b706ebe9" providerId="LiveId" clId="{5FE5BD72-8032-4FCD-AAB4-9EB9CA2E37EC}" dt="2022-11-24T14:14:18.583" v="1590" actId="478"/>
          <ac:spMkLst>
            <pc:docMk/>
            <pc:sldMk cId="3224696900" sldId="263"/>
            <ac:spMk id="2" creationId="{6E95890F-F4CB-4370-70A1-19F35202D2A6}"/>
          </ac:spMkLst>
        </pc:spChg>
        <pc:spChg chg="del">
          <ac:chgData name="이 Yaejin" userId="3533fa00b706ebe9" providerId="LiveId" clId="{5FE5BD72-8032-4FCD-AAB4-9EB9CA2E37EC}" dt="2022-11-24T14:14:18.583" v="1590" actId="478"/>
          <ac:spMkLst>
            <pc:docMk/>
            <pc:sldMk cId="3224696900" sldId="263"/>
            <ac:spMk id="3" creationId="{D821BA4A-CCA9-94E5-85F5-9D0F2C6B647A}"/>
          </ac:spMkLst>
        </pc:spChg>
        <pc:spChg chg="add del mod">
          <ac:chgData name="이 Yaejin" userId="3533fa00b706ebe9" providerId="LiveId" clId="{5FE5BD72-8032-4FCD-AAB4-9EB9CA2E37EC}" dt="2022-11-24T15:21:48.404" v="1694" actId="478"/>
          <ac:spMkLst>
            <pc:docMk/>
            <pc:sldMk cId="3224696900" sldId="263"/>
            <ac:spMk id="11" creationId="{286B92BA-0168-436A-7482-D510D0BA15FD}"/>
          </ac:spMkLst>
        </pc:spChg>
        <pc:spChg chg="add mod">
          <ac:chgData name="이 Yaejin" userId="3533fa00b706ebe9" providerId="LiveId" clId="{5FE5BD72-8032-4FCD-AAB4-9EB9CA2E37EC}" dt="2022-11-24T15:21:39.470" v="1692"/>
          <ac:spMkLst>
            <pc:docMk/>
            <pc:sldMk cId="3224696900" sldId="263"/>
            <ac:spMk id="12" creationId="{E4114C3E-37B8-5AAF-7A04-05393E92A7BE}"/>
          </ac:spMkLst>
        </pc:spChg>
        <pc:spChg chg="add del mod">
          <ac:chgData name="이 Yaejin" userId="3533fa00b706ebe9" providerId="LiveId" clId="{5FE5BD72-8032-4FCD-AAB4-9EB9CA2E37EC}" dt="2022-11-24T15:21:50.619" v="1695" actId="478"/>
          <ac:spMkLst>
            <pc:docMk/>
            <pc:sldMk cId="3224696900" sldId="263"/>
            <ac:spMk id="14" creationId="{134A41D6-0FCF-9E52-9E06-177B82DB3C61}"/>
          </ac:spMkLst>
        </pc:spChg>
        <pc:spChg chg="add mod">
          <ac:chgData name="이 Yaejin" userId="3533fa00b706ebe9" providerId="LiveId" clId="{5FE5BD72-8032-4FCD-AAB4-9EB9CA2E37EC}" dt="2022-11-24T15:22:01.285" v="1698"/>
          <ac:spMkLst>
            <pc:docMk/>
            <pc:sldMk cId="3224696900" sldId="263"/>
            <ac:spMk id="15" creationId="{5F54FDAE-3123-6BE9-98BD-E1197A15745E}"/>
          </ac:spMkLst>
        </pc:spChg>
        <pc:spChg chg="add mod">
          <ac:chgData name="이 Yaejin" userId="3533fa00b706ebe9" providerId="LiveId" clId="{5FE5BD72-8032-4FCD-AAB4-9EB9CA2E37EC}" dt="2022-11-24T16:38:28.629" v="1772" actId="1076"/>
          <ac:spMkLst>
            <pc:docMk/>
            <pc:sldMk cId="3224696900" sldId="263"/>
            <ac:spMk id="18" creationId="{AC5EC402-572C-571F-EDCE-2C5FD75732F6}"/>
          </ac:spMkLst>
        </pc:spChg>
        <pc:picChg chg="add del">
          <ac:chgData name="이 Yaejin" userId="3533fa00b706ebe9" providerId="LiveId" clId="{5FE5BD72-8032-4FCD-AAB4-9EB9CA2E37EC}" dt="2022-11-24T14:21:38.680" v="1592" actId="478"/>
          <ac:picMkLst>
            <pc:docMk/>
            <pc:sldMk cId="3224696900" sldId="263"/>
            <ac:picMk id="5" creationId="{07EDEDF3-B808-F883-AD6A-79263C4B680A}"/>
          </ac:picMkLst>
        </pc:picChg>
        <pc:picChg chg="add del">
          <ac:chgData name="이 Yaejin" userId="3533fa00b706ebe9" providerId="LiveId" clId="{5FE5BD72-8032-4FCD-AAB4-9EB9CA2E37EC}" dt="2022-11-24T15:21:23.604" v="1688" actId="478"/>
          <ac:picMkLst>
            <pc:docMk/>
            <pc:sldMk cId="3224696900" sldId="263"/>
            <ac:picMk id="7" creationId="{28B16848-99CD-70B9-6D8E-10CB74E93A26}"/>
          </ac:picMkLst>
        </pc:picChg>
        <pc:picChg chg="add del mod">
          <ac:chgData name="이 Yaejin" userId="3533fa00b706ebe9" providerId="LiveId" clId="{5FE5BD72-8032-4FCD-AAB4-9EB9CA2E37EC}" dt="2022-11-24T15:37:21.435" v="1705" actId="478"/>
          <ac:picMkLst>
            <pc:docMk/>
            <pc:sldMk cId="3224696900" sldId="263"/>
            <ac:picMk id="9" creationId="{B5AF6229-3E96-CEFF-4CDF-440B2604E3BD}"/>
          </ac:picMkLst>
        </pc:picChg>
        <pc:picChg chg="add mod">
          <ac:chgData name="이 Yaejin" userId="3533fa00b706ebe9" providerId="LiveId" clId="{5FE5BD72-8032-4FCD-AAB4-9EB9CA2E37EC}" dt="2022-11-24T15:21:39.470" v="1692"/>
          <ac:picMkLst>
            <pc:docMk/>
            <pc:sldMk cId="3224696900" sldId="263"/>
            <ac:picMk id="10" creationId="{8A2F9DD5-3213-9AD0-2596-118EC55CDA75}"/>
          </ac:picMkLst>
        </pc:picChg>
        <pc:picChg chg="add mod">
          <ac:chgData name="이 Yaejin" userId="3533fa00b706ebe9" providerId="LiveId" clId="{5FE5BD72-8032-4FCD-AAB4-9EB9CA2E37EC}" dt="2022-11-24T16:38:25.904" v="1771" actId="1076"/>
          <ac:picMkLst>
            <pc:docMk/>
            <pc:sldMk cId="3224696900" sldId="263"/>
            <ac:picMk id="17" creationId="{1779B605-88B8-0D39-8F51-40B184C647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C4D-99F1-D54E-51C9-93476FEAB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700AF-2537-0E42-2C5D-61410682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2346-21B5-9021-571B-A86B7FB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9CE0-AC99-F0BA-8E5B-1047EBEC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22D7-DAA5-BB5E-752E-C5684312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94BC-A1B6-9632-8EEB-974888AF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B35AB-EB1C-A0E5-9F84-762B3459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8E82A-4292-289B-3468-218FAB1A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26C6-7AC4-06BE-F6AA-68529F66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F0A7-CA71-1BB6-1C84-B1B5D51C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7464E-5E38-6DBE-FC49-F01BC61E2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100F1-1958-A4E1-57B4-DA4B6A246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C9190-2FF2-30B0-BD14-264F4B1B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0679-7199-4983-97CE-D801DC95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58CB-BC20-393F-B335-FBEAD2E9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766D-A1FE-7F62-9EB3-D79409BD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BF10-6F5A-08A4-DD88-06652CC2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891A-178E-8726-A3BC-A0FC05BF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4F96-DFDF-C463-F873-E22BBF4B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74D85-7455-CF6B-82A2-F2E67BFE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1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D7B8-4C97-0AC2-19CA-C703DF1F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4FAD0-89FE-79FE-4FDE-084AD9E6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6A55-7913-A258-3777-0417557C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06C09-F33A-422C-C066-32E488C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DBEE-BF2B-4870-F210-8E6DCADE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20BB-8B9F-D843-D3E4-E40A8786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6B07-2730-ED67-B8DC-0D29EFA60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84C4F-8BDF-2541-DE3C-14666329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34AF0-4351-0B89-2542-E8E1A08C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12541-947A-5984-D00F-2F4B94BD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69450-C2BA-201A-17E4-11F35EBF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3E65-255A-3C3F-C8AB-908B817A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B48C-D163-FA18-F853-9F8C734A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005B8-491B-4263-B15D-5FEF3C9DF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B00B6-9E5F-337A-4C8F-9D87C432E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BD20D-B59C-F8A8-88DD-49FB5369E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B3736-F504-EA21-3DF0-51222236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60B4D-6BD1-5C52-B2A8-ECE4789E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5CD5C-94E8-AF70-07B6-8BD3694C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0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B655-D606-B1E5-2B13-8883FB56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D3836-D1A4-6E9E-19A1-0987C1ED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C51B2-6A3F-E1ED-93BB-8D7A9E68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FFD89-D236-12F4-5B0D-5A807B29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5C06D-9253-B203-E8CF-DBE55BD7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E5ABA-E24D-2022-5836-21DEC3D7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E1459-A12B-FFBC-31CB-6FA4634D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B874-1125-C415-8D72-654F148D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80EF-2AB1-B44F-8ED2-0A12A6BB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F0166-8B74-6E40-2F27-6962443D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6AA0-35D3-68F2-A55A-1C3F5008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5532-54CC-98B0-45E2-F5C5FE14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8EECB-D573-B35C-E19B-828973C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3144-5647-5564-6973-EBE7194A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45750-AFC9-8AD8-E6B9-B805C7372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5158A-CF2F-8E5C-D4D7-21441A7A3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B2686-11B4-7B8D-3EB4-3AD9E77C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70DD3-BFEF-BD2F-5DBF-BAE14400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C3662-A9B9-6E22-BDDA-8FE8D62A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8A2DD-3E33-9888-3355-DB0D50C9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5364-F891-1D87-3A0F-ACC7BFD9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84E3E-6602-426D-4351-BF14AF36B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2314-68FA-4156-923E-0C2C3F0043A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5146-E6C1-C94E-6252-DEA0F81AD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B1C5B-AEB5-AFBB-5F2C-54D5582D7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6B86-D0AC-49D0-9A8F-664F12707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487158-407C-43D1-925D-253D64B7B021}"/>
              </a:ext>
            </a:extLst>
          </p:cNvPr>
          <p:cNvSpPr/>
          <p:nvPr/>
        </p:nvSpPr>
        <p:spPr>
          <a:xfrm>
            <a:off x="0" y="1403571"/>
            <a:ext cx="12192000" cy="228600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EF7E0-52D2-4693-E4A5-CB7BA1068E49}"/>
              </a:ext>
            </a:extLst>
          </p:cNvPr>
          <p:cNvSpPr txBox="1"/>
          <p:nvPr/>
        </p:nvSpPr>
        <p:spPr>
          <a:xfrm>
            <a:off x="2368732" y="1455959"/>
            <a:ext cx="7097486" cy="19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산학연계프로젝트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ts val="5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표적 식별 딥러닝 모델 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algn="ctr">
              <a:lnSpc>
                <a:spcPts val="5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성능 비교 시스템 개발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3466D-4479-44E3-C297-6F74D3B22B14}"/>
              </a:ext>
            </a:extLst>
          </p:cNvPr>
          <p:cNvSpPr txBox="1"/>
          <p:nvPr/>
        </p:nvSpPr>
        <p:spPr>
          <a:xfrm>
            <a:off x="3165563" y="3950141"/>
            <a:ext cx="5704115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1" dirty="0"/>
              <a:t>Fine</a:t>
            </a:r>
            <a:r>
              <a:rPr lang="ko-KR" altLang="en-US" b="1" dirty="0"/>
              <a:t>애플</a:t>
            </a:r>
            <a:r>
              <a:rPr lang="en-US" b="1" dirty="0"/>
              <a:t> </a:t>
            </a:r>
          </a:p>
          <a:p>
            <a:pPr algn="ctr">
              <a:lnSpc>
                <a:spcPts val="3000"/>
              </a:lnSpc>
            </a:pPr>
            <a:r>
              <a:rPr lang="ko-KR" altLang="en-US" b="1" dirty="0"/>
              <a:t>김민서 김아영 김현규 </a:t>
            </a:r>
            <a:r>
              <a:rPr lang="ko-KR" altLang="en-US" b="1" dirty="0" err="1"/>
              <a:t>석은규</a:t>
            </a:r>
            <a:r>
              <a:rPr lang="ko-KR" altLang="en-US" b="1" dirty="0"/>
              <a:t> 이예진</a:t>
            </a:r>
            <a:endParaRPr lang="en-US" altLang="ko-KR" b="1" dirty="0"/>
          </a:p>
          <a:p>
            <a:pPr algn="ctr">
              <a:lnSpc>
                <a:spcPts val="3000"/>
              </a:lnSpc>
            </a:pPr>
            <a:r>
              <a:rPr lang="ko-KR" altLang="en-US" b="1" dirty="0"/>
              <a:t>광운대학교 소프트웨어융합대학 정보융합학부 </a:t>
            </a:r>
            <a:endParaRPr lang="en-US" altLang="ko-KR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049E8D-DC50-8474-D387-5190332E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16" y="5559651"/>
            <a:ext cx="2811518" cy="914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1BD8754-8420-9C3B-828B-7C28652DA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18" y="4152491"/>
            <a:ext cx="2321560" cy="23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4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FBA7FB-25C4-3DB2-0802-C7D0CA32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4" y="6217920"/>
            <a:ext cx="1570122" cy="5486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6EB098F-E773-1F92-7827-4406553D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4. </a:t>
            </a:r>
            <a:r>
              <a:rPr lang="ko-KR" altLang="en-US" sz="2800" b="1" dirty="0"/>
              <a:t>활용방안 및 기대효과</a:t>
            </a:r>
            <a:endParaRPr lang="en-US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37D10-51E6-5560-F7B2-53BF0CE5A5A9}"/>
              </a:ext>
            </a:extLst>
          </p:cNvPr>
          <p:cNvSpPr/>
          <p:nvPr/>
        </p:nvSpPr>
        <p:spPr>
          <a:xfrm>
            <a:off x="0" y="1031344"/>
            <a:ext cx="12192000" cy="13716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27766-9D85-44CA-5FE5-BAD7375EF6A1}"/>
              </a:ext>
            </a:extLst>
          </p:cNvPr>
          <p:cNvSpPr txBox="1"/>
          <p:nvPr/>
        </p:nvSpPr>
        <p:spPr>
          <a:xfrm>
            <a:off x="2079471" y="1889283"/>
            <a:ext cx="8033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다양한 감시 정찰 장비로부터 들어오는 이미지 데이터에서 표적을 신속하게 식별하는 데 활용될 수 있다</a:t>
            </a:r>
            <a:r>
              <a:rPr lang="en-US" altLang="ko-KR" sz="2000" b="1" dirty="0"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입력받은 이미지 데이터가 자동차 이미지일 경우 자동으로 자동차를 식별해야 하는 곳에 이 알고리즘을 사용할 수 있을 것이다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이 외에도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해당 시스템은 학습시키는 이미지에 따라 여러 방향으로 많은 분야에 활용될 수 있다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004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FBA7FB-25C4-3DB2-0802-C7D0CA32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4" y="6217920"/>
            <a:ext cx="1570122" cy="5486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6EB098F-E773-1F92-7827-4406553D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5. </a:t>
            </a:r>
            <a:r>
              <a:rPr lang="ko-KR" altLang="en-US" sz="2800" b="1" dirty="0"/>
              <a:t>한계점 및 향후과제</a:t>
            </a:r>
            <a:endParaRPr lang="en-US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37D10-51E6-5560-F7B2-53BF0CE5A5A9}"/>
              </a:ext>
            </a:extLst>
          </p:cNvPr>
          <p:cNvSpPr/>
          <p:nvPr/>
        </p:nvSpPr>
        <p:spPr>
          <a:xfrm>
            <a:off x="0" y="1031344"/>
            <a:ext cx="12192000" cy="13716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27766-9D85-44CA-5FE5-BAD7375EF6A1}"/>
              </a:ext>
            </a:extLst>
          </p:cNvPr>
          <p:cNvSpPr txBox="1"/>
          <p:nvPr/>
        </p:nvSpPr>
        <p:spPr>
          <a:xfrm>
            <a:off x="2256949" y="1473977"/>
            <a:ext cx="9935051" cy="391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High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time complexity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한정된 후보 모델</a:t>
            </a:r>
            <a:endParaRPr lang="en-US" altLang="ko-KR" sz="24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부족한 </a:t>
            </a:r>
            <a:r>
              <a:rPr lang="en-US" altLang="ko-KR" sz="2400" b="1" dirty="0"/>
              <a:t>case study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다양한 하이퍼파라미터 튜닝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: epoch, batch size, momentum…)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시스템 경량화</a:t>
            </a:r>
            <a:endParaRPr lang="en-US" altLang="ko-KR" sz="24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모델 성능 평가지표 연구</a:t>
            </a:r>
            <a:endParaRPr lang="en-US" sz="2400" b="1" dirty="0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65D6F76F-58FB-D2F3-34E3-6571C2E24589}"/>
              </a:ext>
            </a:extLst>
          </p:cNvPr>
          <p:cNvSpPr/>
          <p:nvPr/>
        </p:nvSpPr>
        <p:spPr>
          <a:xfrm>
            <a:off x="1915854" y="1600656"/>
            <a:ext cx="378588" cy="1512502"/>
          </a:xfrm>
          <a:prstGeom prst="leftBrace">
            <a:avLst/>
          </a:prstGeom>
          <a:ln w="28575">
            <a:solidFill>
              <a:srgbClr val="9414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956808AD-4470-26A4-762C-B9CF08F8B7E8}"/>
              </a:ext>
            </a:extLst>
          </p:cNvPr>
          <p:cNvSpPr/>
          <p:nvPr/>
        </p:nvSpPr>
        <p:spPr>
          <a:xfrm>
            <a:off x="1934903" y="3802283"/>
            <a:ext cx="378588" cy="1512502"/>
          </a:xfrm>
          <a:prstGeom prst="leftBrace">
            <a:avLst/>
          </a:prstGeom>
          <a:ln w="28575">
            <a:solidFill>
              <a:srgbClr val="9414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C22D3-5716-3FDF-B42D-FEAED1FA356C}"/>
              </a:ext>
            </a:extLst>
          </p:cNvPr>
          <p:cNvSpPr txBox="1"/>
          <p:nvPr/>
        </p:nvSpPr>
        <p:spPr>
          <a:xfrm>
            <a:off x="907645" y="2221792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한계점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5640B-CCF8-E8B3-7F78-E52DE24C5A1A}"/>
              </a:ext>
            </a:extLst>
          </p:cNvPr>
          <p:cNvSpPr txBox="1"/>
          <p:nvPr/>
        </p:nvSpPr>
        <p:spPr>
          <a:xfrm>
            <a:off x="686588" y="4411721"/>
            <a:ext cx="139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향후과제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390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FBA7FB-25C4-3DB2-0802-C7D0CA32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4" y="6217920"/>
            <a:ext cx="1570122" cy="5486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6EB098F-E773-1F92-7827-4406553D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/>
              <a:t>감사합니다</a:t>
            </a:r>
            <a:endParaRPr lang="en-US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37D10-51E6-5560-F7B2-53BF0CE5A5A9}"/>
              </a:ext>
            </a:extLst>
          </p:cNvPr>
          <p:cNvSpPr/>
          <p:nvPr/>
        </p:nvSpPr>
        <p:spPr>
          <a:xfrm>
            <a:off x="0" y="1031344"/>
            <a:ext cx="12192000" cy="13716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60471-74AB-24AE-3C53-ABC7FE184732}"/>
              </a:ext>
            </a:extLst>
          </p:cNvPr>
          <p:cNvSpPr txBox="1"/>
          <p:nvPr/>
        </p:nvSpPr>
        <p:spPr>
          <a:xfrm>
            <a:off x="3165563" y="3950141"/>
            <a:ext cx="5704115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1" dirty="0"/>
              <a:t>Fine</a:t>
            </a:r>
            <a:r>
              <a:rPr lang="ko-KR" altLang="en-US" b="1" dirty="0"/>
              <a:t>애플</a:t>
            </a:r>
            <a:r>
              <a:rPr lang="en-US" b="1" dirty="0"/>
              <a:t> </a:t>
            </a:r>
          </a:p>
          <a:p>
            <a:pPr algn="ctr">
              <a:lnSpc>
                <a:spcPts val="3000"/>
              </a:lnSpc>
            </a:pPr>
            <a:r>
              <a:rPr lang="ko-KR" altLang="en-US" b="1" dirty="0"/>
              <a:t>김민서 김아영 김현규 </a:t>
            </a:r>
            <a:r>
              <a:rPr lang="ko-KR" altLang="en-US" b="1" dirty="0" err="1"/>
              <a:t>석은규</a:t>
            </a:r>
            <a:r>
              <a:rPr lang="ko-KR" altLang="en-US" b="1" dirty="0"/>
              <a:t> 이예진</a:t>
            </a:r>
            <a:endParaRPr lang="en-US" altLang="ko-KR" b="1" dirty="0"/>
          </a:p>
          <a:p>
            <a:pPr algn="ctr">
              <a:lnSpc>
                <a:spcPts val="3000"/>
              </a:lnSpc>
            </a:pPr>
            <a:r>
              <a:rPr lang="ko-KR" altLang="en-US" b="1" dirty="0"/>
              <a:t>광운대학교 소프트웨어융합대학 정보융합학부 </a:t>
            </a:r>
            <a:endParaRPr lang="en-US" altLang="ko-KR" b="1" dirty="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A984C78B-560C-109A-5998-82872F5CA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16" y="5559651"/>
            <a:ext cx="281151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4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D6DD-ED92-ADE0-18DB-4B330DA3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목차</a:t>
            </a:r>
            <a:endParaRPr lang="en-US" sz="4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51300A-64FA-F6DD-4422-61F04FCEC5BC}"/>
              </a:ext>
            </a:extLst>
          </p:cNvPr>
          <p:cNvSpPr/>
          <p:nvPr/>
        </p:nvSpPr>
        <p:spPr>
          <a:xfrm>
            <a:off x="0" y="1031344"/>
            <a:ext cx="12192000" cy="13716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39AE9-0D6D-44B7-4572-61A9C8851C75}"/>
              </a:ext>
            </a:extLst>
          </p:cNvPr>
          <p:cNvSpPr txBox="1"/>
          <p:nvPr/>
        </p:nvSpPr>
        <p:spPr>
          <a:xfrm>
            <a:off x="838200" y="1690062"/>
            <a:ext cx="58782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b="1" dirty="0"/>
              <a:t>Abstract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/>
              <a:t>개발 목적 및 필요성</a:t>
            </a:r>
            <a:endParaRPr lang="en-US" altLang="ko-KR" sz="2000" b="1" dirty="0"/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/>
              <a:t>개발 </a:t>
            </a:r>
            <a:endParaRPr lang="en-US" altLang="ko-KR" sz="2000" b="1" dirty="0"/>
          </a:p>
          <a:p>
            <a:r>
              <a:rPr lang="en-US" altLang="ko-KR" sz="2000" b="1" dirty="0"/>
              <a:t>       	3.1 </a:t>
            </a:r>
            <a:r>
              <a:rPr lang="ko-KR" altLang="en-US" sz="2000" b="1" dirty="0"/>
              <a:t>개발 내용</a:t>
            </a:r>
            <a:endParaRPr lang="en-US" altLang="ko-KR" sz="2000" b="1" dirty="0"/>
          </a:p>
          <a:p>
            <a:r>
              <a:rPr lang="en-US" altLang="ko-KR" sz="2000" b="1" dirty="0"/>
              <a:t>       	3.2 </a:t>
            </a:r>
            <a:r>
              <a:rPr lang="ko-KR" altLang="en-US" sz="2000" b="1" dirty="0"/>
              <a:t>학습 모델 설명</a:t>
            </a:r>
            <a:endParaRPr lang="en-US" altLang="ko-KR" sz="2000" b="1" dirty="0"/>
          </a:p>
          <a:p>
            <a:r>
              <a:rPr lang="en-US" altLang="ko-KR" sz="2000" b="1" dirty="0"/>
              <a:t>	3.3 Case Study</a:t>
            </a:r>
          </a:p>
          <a:p>
            <a:r>
              <a:rPr lang="en-US" altLang="ko-KR" sz="2000" b="1" dirty="0"/>
              <a:t>     	3.4 </a:t>
            </a:r>
            <a:r>
              <a:rPr lang="ko-KR" altLang="en-US" sz="2000" b="1" dirty="0"/>
              <a:t>개발 결과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활용방안 및 기대효과</a:t>
            </a:r>
            <a:r>
              <a:rPr lang="en-US" altLang="ko-KR" sz="2000" b="1" dirty="0"/>
              <a:t>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5. </a:t>
            </a:r>
            <a:r>
              <a:rPr lang="ko-KR" altLang="en-US" sz="2000" b="1" dirty="0"/>
              <a:t>한계점 및 향후연구</a:t>
            </a:r>
            <a:endParaRPr lang="en-US" altLang="ko-KR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5ED59-70EC-FBF7-0413-FE9C4E8C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4" y="6217920"/>
            <a:ext cx="1570122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0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FBA7FB-25C4-3DB2-0802-C7D0CA32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4" y="6217920"/>
            <a:ext cx="1570122" cy="5486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6EB098F-E773-1F92-7827-4406553D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/>
              <a:t>1. Abstract</a:t>
            </a:r>
            <a:endParaRPr lang="en-US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37D10-51E6-5560-F7B2-53BF0CE5A5A9}"/>
              </a:ext>
            </a:extLst>
          </p:cNvPr>
          <p:cNvSpPr/>
          <p:nvPr/>
        </p:nvSpPr>
        <p:spPr>
          <a:xfrm>
            <a:off x="0" y="1031344"/>
            <a:ext cx="12192000" cy="13716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CCC1F-7780-BCE8-F048-00DCAB2C7B45}"/>
              </a:ext>
            </a:extLst>
          </p:cNvPr>
          <p:cNvSpPr txBox="1"/>
          <p:nvPr/>
        </p:nvSpPr>
        <p:spPr>
          <a:xfrm>
            <a:off x="2110358" y="1712504"/>
            <a:ext cx="7569200" cy="3432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사용자로부터 입력받은 표적식별 데이터셋에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가장 좋은 성능을 보이는 딥러닝 모델과 하이퍼파라미터 값을 추천해주는 시스템</a:t>
            </a:r>
            <a:endParaRPr lang="en-US" altLang="ko-KR" sz="1800" b="1" dirty="0"/>
          </a:p>
          <a:p>
            <a:pPr marL="285750" indent="-285750" algn="just">
              <a:lnSpc>
                <a:spcPts val="33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해당 시스템은 입력 데이터셋을 </a:t>
            </a:r>
            <a:r>
              <a:rPr lang="en-US" altLang="ko-KR" sz="1800" b="1" dirty="0"/>
              <a:t>VGG16, ResNext, ResNet50, DenseNet </a:t>
            </a:r>
            <a:r>
              <a:rPr lang="ko-KR" altLang="en-US" sz="1800" b="1" dirty="0"/>
              <a:t>모델에 넣고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하이퍼파라미터 튜닝을 통해 입력 데이터셋에 </a:t>
            </a:r>
            <a:r>
              <a:rPr lang="ko-KR" altLang="en-US" sz="1800" b="1" dirty="0" err="1"/>
              <a:t>최적화시킨</a:t>
            </a:r>
            <a:r>
              <a:rPr lang="ko-KR" altLang="en-US" sz="1800" b="1" dirty="0"/>
              <a:t> 후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각각 모델의 성능을 </a:t>
            </a:r>
            <a:r>
              <a:rPr lang="en-US" altLang="ko-KR" sz="1800" b="1" dirty="0"/>
              <a:t>accuracy, inference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time,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f1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score </a:t>
            </a:r>
            <a:r>
              <a:rPr lang="ko-KR" altLang="en-US" sz="1800" b="1" dirty="0"/>
              <a:t>을 기준으로 비교해서 추천해준다</a:t>
            </a:r>
            <a:r>
              <a:rPr lang="en-US" altLang="ko-KR" sz="1800" b="1" dirty="0"/>
              <a:t>.</a:t>
            </a:r>
            <a:endParaRPr lang="ko-KR" altLang="en-US" sz="1800" b="1" dirty="0"/>
          </a:p>
          <a:p>
            <a:pPr algn="just">
              <a:lnSpc>
                <a:spcPts val="33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132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521E4-B202-CFBB-ED07-8836621B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4" y="6217920"/>
            <a:ext cx="1570122" cy="5486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DAF859-E3C5-0EAA-34F4-1455F758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2. </a:t>
            </a:r>
            <a:r>
              <a:rPr lang="ko-KR" altLang="en-US" sz="2800" b="1" dirty="0"/>
              <a:t>개발 목적 및 필요성</a:t>
            </a:r>
            <a:endParaRPr lang="en-US" sz="28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A7A7C-36B3-76C1-7948-BF4F1DB26D72}"/>
              </a:ext>
            </a:extLst>
          </p:cNvPr>
          <p:cNvSpPr/>
          <p:nvPr/>
        </p:nvSpPr>
        <p:spPr>
          <a:xfrm>
            <a:off x="0" y="1031344"/>
            <a:ext cx="12192000" cy="13716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6E0AE-D8FE-1A15-7A55-DF51548C816E}"/>
              </a:ext>
            </a:extLst>
          </p:cNvPr>
          <p:cNvSpPr txBox="1"/>
          <p:nvPr/>
        </p:nvSpPr>
        <p:spPr>
          <a:xfrm>
            <a:off x="2119322" y="1352804"/>
            <a:ext cx="8476959" cy="4700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딥러닝 기술이 발전하면서 모델의 파라미터 수가 기하급수적으로 증가</a:t>
            </a:r>
            <a:endParaRPr lang="en-US" altLang="ko-KR" sz="1800" b="1" dirty="0"/>
          </a:p>
          <a:p>
            <a:pPr marL="285750" indent="-285750" algn="ctr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특히</a:t>
            </a:r>
            <a:r>
              <a:rPr lang="en-US" altLang="ko-KR" b="1" dirty="0"/>
              <a:t>,</a:t>
            </a:r>
            <a:r>
              <a:rPr lang="ko-KR" altLang="en-US" b="1" dirty="0"/>
              <a:t> 하이퍼파라미터 최적화의 중요성이 대두됨</a:t>
            </a:r>
            <a:endParaRPr lang="en-US" altLang="ko-KR" b="1" dirty="0"/>
          </a:p>
          <a:p>
            <a:pPr marL="285750" indent="-285750" algn="ctr">
              <a:lnSpc>
                <a:spcPts val="33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algn="ctr">
              <a:lnSpc>
                <a:spcPts val="33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algn="ctr">
              <a:lnSpc>
                <a:spcPts val="33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algn="ctr">
              <a:lnSpc>
                <a:spcPts val="33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algn="ctr">
              <a:lnSpc>
                <a:spcPts val="33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algn="ctr">
              <a:lnSpc>
                <a:spcPts val="33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algn="ctr">
              <a:lnSpc>
                <a:spcPts val="3300"/>
              </a:lnSpc>
            </a:pPr>
            <a:endParaRPr lang="en-US" altLang="ko-KR" b="1" dirty="0"/>
          </a:p>
          <a:p>
            <a:pPr algn="ctr">
              <a:lnSpc>
                <a:spcPts val="3300"/>
              </a:lnSpc>
            </a:pPr>
            <a:endParaRPr lang="en-US" altLang="ko-KR" b="1" dirty="0"/>
          </a:p>
          <a:p>
            <a:pPr algn="ctr">
              <a:lnSpc>
                <a:spcPts val="3300"/>
              </a:lnSpc>
            </a:pPr>
            <a:r>
              <a:rPr lang="ko-KR" altLang="en-US" b="1" dirty="0"/>
              <a:t>→ 개발 목적 </a:t>
            </a:r>
            <a:r>
              <a:rPr lang="en-US" altLang="ko-KR" b="1" dirty="0"/>
              <a:t>: </a:t>
            </a:r>
            <a:r>
              <a:rPr lang="ko-KR" altLang="en-US" b="1" dirty="0"/>
              <a:t>가장 적합한 모델과 하이퍼파라미터를 효율적으로 선정하는 시스템</a:t>
            </a:r>
            <a:endParaRPr lang="en-US" altLang="ko-KR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F26FCB-E2F4-644C-7DF4-ACFA5A2B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29" y="2420499"/>
            <a:ext cx="8252749" cy="25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8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521E4-B202-CFBB-ED07-8836621B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4" y="6217920"/>
            <a:ext cx="1570122" cy="5486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DAF859-E3C5-0EAA-34F4-1455F758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3-1. </a:t>
            </a:r>
            <a:r>
              <a:rPr lang="ko-KR" altLang="en-US" sz="2800" b="1" dirty="0"/>
              <a:t>개발 내용</a:t>
            </a:r>
            <a:endParaRPr lang="en-US" sz="28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A7A7C-36B3-76C1-7948-BF4F1DB26D72}"/>
              </a:ext>
            </a:extLst>
          </p:cNvPr>
          <p:cNvSpPr/>
          <p:nvPr/>
        </p:nvSpPr>
        <p:spPr>
          <a:xfrm>
            <a:off x="0" y="1031344"/>
            <a:ext cx="12192000" cy="13716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6E0AE-D8FE-1A15-7A55-DF51548C816E}"/>
              </a:ext>
            </a:extLst>
          </p:cNvPr>
          <p:cNvSpPr txBox="1"/>
          <p:nvPr/>
        </p:nvSpPr>
        <p:spPr>
          <a:xfrm>
            <a:off x="613708" y="1712504"/>
            <a:ext cx="6223414" cy="3432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AutoNum type="arabicPeriod"/>
            </a:pPr>
            <a:r>
              <a:rPr lang="en-US" altLang="ko-KR" b="1" dirty="0"/>
              <a:t>INPUT: </a:t>
            </a:r>
            <a:r>
              <a:rPr lang="ko-KR" altLang="en-US" b="1" dirty="0"/>
              <a:t>표적식별 이미지 데이터셋</a:t>
            </a:r>
            <a:endParaRPr lang="en-US" altLang="ko-KR" b="1" dirty="0"/>
          </a:p>
          <a:p>
            <a:pPr marL="342900" indent="-342900">
              <a:lnSpc>
                <a:spcPts val="3300"/>
              </a:lnSpc>
              <a:buAutoNum type="arabicPeriod"/>
            </a:pPr>
            <a:r>
              <a:rPr lang="ko-KR" altLang="en-US" b="1" dirty="0"/>
              <a:t>데이터셋 전처리 진행</a:t>
            </a:r>
            <a:endParaRPr lang="en-US" altLang="ko-KR" b="1" dirty="0"/>
          </a:p>
          <a:p>
            <a:pPr marL="342900" indent="-342900">
              <a:lnSpc>
                <a:spcPts val="3300"/>
              </a:lnSpc>
              <a:buAutoNum type="arabicPeriod"/>
            </a:pPr>
            <a:r>
              <a:rPr lang="en-US" altLang="ko-KR" b="1" dirty="0"/>
              <a:t>Pretrained</a:t>
            </a:r>
            <a:r>
              <a:rPr lang="ko-KR" altLang="en-US" b="1" dirty="0"/>
              <a:t> 모델</a:t>
            </a:r>
            <a:r>
              <a:rPr lang="en-US" altLang="ko-KR" b="1" dirty="0"/>
              <a:t>(VGG16, ResNet, ResNext, DenseNet) </a:t>
            </a:r>
            <a:r>
              <a:rPr lang="ko-KR" altLang="en-US" b="1" dirty="0"/>
              <a:t>수행</a:t>
            </a:r>
            <a:br>
              <a:rPr lang="en-US" altLang="ko-KR" b="1" dirty="0"/>
            </a:br>
            <a:r>
              <a:rPr lang="en-US" altLang="ko-KR" b="1" dirty="0"/>
              <a:t>- Train </a:t>
            </a:r>
            <a:r>
              <a:rPr lang="ko-KR" altLang="en-US" b="1" dirty="0"/>
              <a:t>데이터에 대한 </a:t>
            </a:r>
            <a:r>
              <a:rPr lang="en-US" altLang="ko-KR" b="1" dirty="0"/>
              <a:t>Fine tuning </a:t>
            </a:r>
            <a:r>
              <a:rPr lang="ko-KR" altLang="en-US" b="1" dirty="0"/>
              <a:t>작업</a:t>
            </a:r>
            <a:endParaRPr lang="en-US" altLang="ko-KR" b="1" dirty="0"/>
          </a:p>
          <a:p>
            <a:pPr marL="342900" indent="-342900">
              <a:lnSpc>
                <a:spcPts val="3300"/>
              </a:lnSpc>
              <a:buAutoNum type="arabicPeriod"/>
            </a:pPr>
            <a:r>
              <a:rPr lang="en-US" altLang="ko-KR" b="1" dirty="0"/>
              <a:t>Test </a:t>
            </a:r>
            <a:r>
              <a:rPr lang="ko-KR" altLang="en-US" b="1" dirty="0"/>
              <a:t>데이터 예측</a:t>
            </a:r>
            <a:endParaRPr lang="en-US" altLang="ko-KR" b="1" dirty="0"/>
          </a:p>
          <a:p>
            <a:pPr marL="342900" indent="-342900">
              <a:lnSpc>
                <a:spcPts val="3300"/>
              </a:lnSpc>
              <a:buAutoNum type="arabicPeriod"/>
            </a:pPr>
            <a:r>
              <a:rPr lang="ko-KR" altLang="en-US" b="1" dirty="0"/>
              <a:t>모델 성능 평가</a:t>
            </a:r>
            <a:r>
              <a:rPr lang="en-US" altLang="ko-KR" b="1" dirty="0"/>
              <a:t>: Accuracy, f1-score, inference time</a:t>
            </a:r>
          </a:p>
          <a:p>
            <a:pPr marL="342900" indent="-342900">
              <a:lnSpc>
                <a:spcPts val="3300"/>
              </a:lnSpc>
              <a:buAutoNum type="arabicPeriod"/>
            </a:pPr>
            <a:r>
              <a:rPr lang="ko-KR" altLang="en-US" b="1" dirty="0"/>
              <a:t>가장 좋은 성능을 내는 모델</a:t>
            </a:r>
            <a:r>
              <a:rPr lang="en-US" altLang="ko-KR" b="1" dirty="0"/>
              <a:t>&amp;</a:t>
            </a:r>
            <a:r>
              <a:rPr lang="ko-KR" altLang="en-US" b="1" dirty="0"/>
              <a:t>하이퍼파라미터 추천</a:t>
            </a:r>
            <a:endParaRPr lang="en-US" altLang="ko-KR" b="1" dirty="0"/>
          </a:p>
          <a:p>
            <a:pPr marL="342900" indent="-342900">
              <a:lnSpc>
                <a:spcPts val="3300"/>
              </a:lnSpc>
              <a:buAutoNum type="arabicPeriod"/>
            </a:pPr>
            <a:r>
              <a:rPr lang="ko-KR" altLang="en-US" b="1" dirty="0"/>
              <a:t>학습 결과 시각화</a:t>
            </a:r>
            <a:endParaRPr lang="en-US" altLang="ko-KR" b="1" dirty="0"/>
          </a:p>
        </p:txBody>
      </p:sp>
      <p:pic>
        <p:nvPicPr>
          <p:cNvPr id="7" name="Picture 25">
            <a:extLst>
              <a:ext uri="{FF2B5EF4-FFF2-40B4-BE49-F238E27FC236}">
                <a16:creationId xmlns:a16="http://schemas.microsoft.com/office/drawing/2014/main" id="{5AAEDB65-CC26-7BC9-A8F1-52CE20B28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2" t="6950" r="566" b="1059"/>
          <a:stretch/>
        </p:blipFill>
        <p:spPr>
          <a:xfrm>
            <a:off x="16853" y="30181113"/>
            <a:ext cx="1866586" cy="1080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428EDA-2E31-6F60-E480-C7F039EF0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544" y="3207924"/>
            <a:ext cx="5274496" cy="30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521E4-B202-CFBB-ED07-8836621B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4" y="6217920"/>
            <a:ext cx="1570122" cy="5486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DAF859-E3C5-0EAA-34F4-1455F758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3-2. </a:t>
            </a:r>
            <a:r>
              <a:rPr lang="ko-KR" altLang="en-US" sz="2800" b="1" dirty="0"/>
              <a:t>학습 모델 설명</a:t>
            </a:r>
            <a:endParaRPr lang="en-US" sz="28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A7A7C-36B3-76C1-7948-BF4F1DB26D72}"/>
              </a:ext>
            </a:extLst>
          </p:cNvPr>
          <p:cNvSpPr/>
          <p:nvPr/>
        </p:nvSpPr>
        <p:spPr>
          <a:xfrm>
            <a:off x="0" y="1031344"/>
            <a:ext cx="12192000" cy="13716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F124BE-FE87-6806-CB73-EC5FF9FC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21" y="1508336"/>
            <a:ext cx="6503087" cy="46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3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FBA7FB-25C4-3DB2-0802-C7D0CA32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4" y="6217920"/>
            <a:ext cx="1570122" cy="5486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6EB098F-E773-1F92-7827-4406553D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/>
              <a:t>3-3. Case Study</a:t>
            </a:r>
            <a:r>
              <a:rPr lang="ko-KR" altLang="en-US" sz="3200" b="1" dirty="0"/>
              <a:t> </a:t>
            </a:r>
            <a:endParaRPr lang="en-US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37D10-51E6-5560-F7B2-53BF0CE5A5A9}"/>
              </a:ext>
            </a:extLst>
          </p:cNvPr>
          <p:cNvSpPr/>
          <p:nvPr/>
        </p:nvSpPr>
        <p:spPr>
          <a:xfrm>
            <a:off x="0" y="1031344"/>
            <a:ext cx="12192000" cy="13716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CCC1F-7780-BCE8-F048-00DCAB2C7B45}"/>
              </a:ext>
            </a:extLst>
          </p:cNvPr>
          <p:cNvSpPr txBox="1"/>
          <p:nvPr/>
        </p:nvSpPr>
        <p:spPr>
          <a:xfrm>
            <a:off x="331814" y="1186069"/>
            <a:ext cx="7569200" cy="4702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ko-KR" b="1" u="sng" dirty="0"/>
              <a:t>Environment : </a:t>
            </a:r>
            <a:r>
              <a:rPr lang="en-US" altLang="ko-KR" b="1" dirty="0" err="1"/>
              <a:t>Colab</a:t>
            </a:r>
            <a:r>
              <a:rPr lang="en-US" altLang="ko-KR" b="1" dirty="0"/>
              <a:t> Pro </a:t>
            </a:r>
          </a:p>
          <a:p>
            <a:pPr lvl="1" algn="just">
              <a:lnSpc>
                <a:spcPts val="3300"/>
              </a:lnSpc>
            </a:pPr>
            <a:r>
              <a:rPr lang="en-US" altLang="ko-KR" b="1" dirty="0"/>
              <a:t>T4 </a:t>
            </a:r>
            <a:r>
              <a:rPr lang="ko-KR" altLang="en-US" b="1" dirty="0"/>
              <a:t>또는 </a:t>
            </a:r>
            <a:r>
              <a:rPr lang="en-US" altLang="ko-KR" b="1" dirty="0"/>
              <a:t>P100 GPU</a:t>
            </a:r>
          </a:p>
          <a:p>
            <a:pPr lvl="1" algn="just">
              <a:lnSpc>
                <a:spcPts val="3300"/>
              </a:lnSpc>
            </a:pPr>
            <a:r>
              <a:rPr lang="en-US" altLang="ko-KR" b="1" dirty="0"/>
              <a:t>25.51 GB RAM</a:t>
            </a:r>
          </a:p>
          <a:p>
            <a:pPr marL="285750" indent="-285750" algn="just">
              <a:lnSpc>
                <a:spcPts val="3300"/>
              </a:lnSpc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ko-KR" altLang="en-US" b="1" u="sng" dirty="0"/>
              <a:t>데이터셋</a:t>
            </a:r>
            <a:r>
              <a:rPr lang="ko-KR" altLang="en-US" b="1" dirty="0"/>
              <a:t> </a:t>
            </a:r>
            <a:r>
              <a:rPr lang="en-US" altLang="ko-KR" b="1" dirty="0"/>
              <a:t>: CIFAR-10</a:t>
            </a:r>
            <a:r>
              <a:rPr lang="en-US" altLang="ko-KR" sz="1400" b="1" dirty="0"/>
              <a:t> </a:t>
            </a:r>
          </a:p>
          <a:p>
            <a:pPr lvl="1" algn="just">
              <a:lnSpc>
                <a:spcPts val="3300"/>
              </a:lnSpc>
            </a:pPr>
            <a:r>
              <a:rPr lang="ko-KR" altLang="en-US" sz="1600" b="1" dirty="0"/>
              <a:t>클래스 수</a:t>
            </a:r>
            <a:r>
              <a:rPr lang="en-US" altLang="ko-KR" sz="1600" b="1" dirty="0"/>
              <a:t>: 10 (</a:t>
            </a:r>
            <a:r>
              <a:rPr lang="ko-KR" altLang="en-US" sz="1600" b="1" dirty="0"/>
              <a:t>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개구리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고양이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비행기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새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자동차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트럭</a:t>
            </a:r>
            <a:r>
              <a:rPr lang="en-US" altLang="ko-KR" sz="1600" b="1" dirty="0"/>
              <a:t>)</a:t>
            </a:r>
          </a:p>
          <a:p>
            <a:pPr lvl="1" algn="just">
              <a:lnSpc>
                <a:spcPts val="3300"/>
              </a:lnSpc>
            </a:pPr>
            <a:r>
              <a:rPr lang="ko-KR" altLang="en-US" sz="1600" b="1" dirty="0"/>
              <a:t>이미지 개수</a:t>
            </a:r>
            <a:r>
              <a:rPr lang="en-US" altLang="ko-KR" sz="1600" b="1" dirty="0"/>
              <a:t>: 60,000</a:t>
            </a:r>
          </a:p>
          <a:p>
            <a:pPr lvl="1" algn="just">
              <a:lnSpc>
                <a:spcPts val="3300"/>
              </a:lnSpc>
            </a:pPr>
            <a:r>
              <a:rPr lang="ko-KR" altLang="en-US" sz="1600" b="1" dirty="0"/>
              <a:t>이미지 크기</a:t>
            </a:r>
            <a:r>
              <a:rPr lang="en-US" altLang="ko-KR" sz="1600" b="1" dirty="0"/>
              <a:t>: 32 x 32 </a:t>
            </a:r>
            <a:r>
              <a:rPr lang="en-US" altLang="ko-KR" sz="1600" b="1" dirty="0" err="1"/>
              <a:t>px</a:t>
            </a:r>
            <a:endParaRPr lang="en-US" altLang="ko-KR" sz="1600" b="1" dirty="0"/>
          </a:p>
          <a:p>
            <a:pPr algn="just">
              <a:lnSpc>
                <a:spcPts val="3300"/>
              </a:lnSpc>
            </a:pPr>
            <a:endParaRPr lang="en-US" altLang="ko-KR" b="1" dirty="0"/>
          </a:p>
          <a:p>
            <a:pPr marL="285750" indent="-28575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ko-KR" altLang="en-US" b="1" u="sng" dirty="0"/>
              <a:t>하이퍼파라미터</a:t>
            </a:r>
            <a:r>
              <a:rPr lang="ko-KR" altLang="en-US" b="1" dirty="0"/>
              <a:t> </a:t>
            </a:r>
            <a:r>
              <a:rPr lang="en-US" altLang="ko-KR" b="1" dirty="0"/>
              <a:t>: drop-out rate, learning rate, optimizer</a:t>
            </a:r>
          </a:p>
          <a:p>
            <a:pPr algn="just">
              <a:lnSpc>
                <a:spcPts val="3300"/>
              </a:lnSpc>
            </a:pPr>
            <a:endParaRPr 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24C39A-421D-A9CD-CBB9-B6E68A07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67" y="1369078"/>
            <a:ext cx="3377794" cy="34588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96710D-3965-19E7-C370-DFA6A187F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611" y="5577687"/>
            <a:ext cx="6926750" cy="11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6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521E4-B202-CFBB-ED07-8836621B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4" y="6217920"/>
            <a:ext cx="1570122" cy="548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C2F757-F7D5-7AF8-E05D-D428F7DE0246}"/>
              </a:ext>
            </a:extLst>
          </p:cNvPr>
          <p:cNvSpPr/>
          <p:nvPr/>
        </p:nvSpPr>
        <p:spPr>
          <a:xfrm>
            <a:off x="0" y="1031344"/>
            <a:ext cx="12192000" cy="13716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DA620-6104-9E17-F20A-8E19C59A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/>
              <a:t>3-3. Case Study</a:t>
            </a:r>
            <a:r>
              <a:rPr lang="ko-KR" altLang="en-US" sz="3200" b="1" dirty="0"/>
              <a:t> </a:t>
            </a:r>
            <a:endParaRPr lang="en-US" sz="36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452FF2-C4CE-EABC-EEC7-FA02431324AB}"/>
              </a:ext>
            </a:extLst>
          </p:cNvPr>
          <p:cNvGrpSpPr/>
          <p:nvPr/>
        </p:nvGrpSpPr>
        <p:grpSpPr>
          <a:xfrm>
            <a:off x="122584" y="1253127"/>
            <a:ext cx="9697654" cy="1959113"/>
            <a:chOff x="238180" y="1609437"/>
            <a:chExt cx="9697654" cy="195911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A42E807-44B1-0F58-F989-43CBF8921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918" b="21941"/>
            <a:stretch/>
          </p:blipFill>
          <p:spPr>
            <a:xfrm>
              <a:off x="238180" y="1609437"/>
              <a:ext cx="9697654" cy="188062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A62842-29A7-F2E6-2FC4-E9D04E36CF60}"/>
                </a:ext>
              </a:extLst>
            </p:cNvPr>
            <p:cNvSpPr/>
            <p:nvPr/>
          </p:nvSpPr>
          <p:spPr>
            <a:xfrm>
              <a:off x="366952" y="2540000"/>
              <a:ext cx="1630554" cy="213360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600BF41-0974-F27C-0346-E350819DA72D}"/>
                </a:ext>
              </a:extLst>
            </p:cNvPr>
            <p:cNvSpPr/>
            <p:nvPr/>
          </p:nvSpPr>
          <p:spPr>
            <a:xfrm>
              <a:off x="366246" y="3276705"/>
              <a:ext cx="954554" cy="213360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DD5EF5D-3143-FB65-B212-8D29B3BCB981}"/>
                </a:ext>
              </a:extLst>
            </p:cNvPr>
            <p:cNvCxnSpPr/>
            <p:nvPr/>
          </p:nvCxnSpPr>
          <p:spPr>
            <a:xfrm>
              <a:off x="340486" y="3568550"/>
              <a:ext cx="95695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B4240DB-7D06-2909-116F-4BF246484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831" y="4515075"/>
            <a:ext cx="4297325" cy="15415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5AD2F4-B09A-586A-015A-CF097E300685}"/>
              </a:ext>
            </a:extLst>
          </p:cNvPr>
          <p:cNvSpPr txBox="1"/>
          <p:nvPr/>
        </p:nvSpPr>
        <p:spPr>
          <a:xfrm>
            <a:off x="122584" y="3274080"/>
            <a:ext cx="869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Optimizer= Loss function</a:t>
            </a:r>
            <a:r>
              <a:rPr lang="ko-KR" altLang="en-US" dirty="0"/>
              <a:t>의 최소값을 찾아가는 최적화 알고리즘</a:t>
            </a:r>
            <a:endParaRPr lang="en-US" altLang="ko-KR" dirty="0"/>
          </a:p>
          <a:p>
            <a:r>
              <a:rPr lang="en-US" altLang="ko-KR" dirty="0"/>
              <a:t>Learning rate= </a:t>
            </a:r>
            <a:r>
              <a:rPr lang="ko-KR" altLang="en-US" dirty="0" err="1"/>
              <a:t>역전파</a:t>
            </a:r>
            <a:r>
              <a:rPr lang="ko-KR" altLang="en-US" dirty="0"/>
              <a:t> 학습과정에서 모델의 </a:t>
            </a:r>
            <a:r>
              <a:rPr lang="en-US" altLang="ko-KR" dirty="0"/>
              <a:t>weight</a:t>
            </a:r>
            <a:r>
              <a:rPr lang="ko-KR" altLang="en-US" dirty="0"/>
              <a:t>인</a:t>
            </a:r>
            <a:r>
              <a:rPr lang="en-US" altLang="ko-KR" dirty="0"/>
              <a:t> gradient</a:t>
            </a:r>
            <a:r>
              <a:rPr lang="ko-KR" altLang="en-US" dirty="0"/>
              <a:t>의 변화 폭</a:t>
            </a:r>
            <a:r>
              <a:rPr lang="en-US" altLang="ko-KR" dirty="0"/>
              <a:t> </a:t>
            </a:r>
          </a:p>
          <a:p>
            <a:endParaRPr 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138F738-CC78-34F8-BE68-0A6CA198D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652" y="4436589"/>
            <a:ext cx="3512493" cy="1920382"/>
          </a:xfrm>
          <a:prstGeom prst="rect">
            <a:avLst/>
          </a:prstGeom>
        </p:spPr>
      </p:pic>
      <p:pic>
        <p:nvPicPr>
          <p:cNvPr id="1026" name="Picture 2" descr="Behavior of the three optimizers MAS, ADAM and SGD on the surface defined in Eq.28. For better visualization the SGD was shifted on X axis of 0.1.">
            <a:extLst>
              <a:ext uri="{FF2B5EF4-FFF2-40B4-BE49-F238E27FC236}">
                <a16:creationId xmlns:a16="http://schemas.microsoft.com/office/drawing/2014/main" id="{F63D9467-3DEB-A10C-565D-E47424F8B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28" y="4064318"/>
            <a:ext cx="2553425" cy="253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8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521E4-B202-CFBB-ED07-8836621B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4" y="6217920"/>
            <a:ext cx="1570122" cy="548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C2F757-F7D5-7AF8-E05D-D428F7DE0246}"/>
              </a:ext>
            </a:extLst>
          </p:cNvPr>
          <p:cNvSpPr/>
          <p:nvPr/>
        </p:nvSpPr>
        <p:spPr>
          <a:xfrm>
            <a:off x="0" y="1031344"/>
            <a:ext cx="12192000" cy="137160"/>
          </a:xfrm>
          <a:prstGeom prst="rect">
            <a:avLst/>
          </a:prstGeom>
          <a:solidFill>
            <a:srgbClr val="941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DA620-6104-9E17-F20A-8E19C59A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3-</a:t>
            </a:r>
            <a:r>
              <a:rPr lang="en-US" altLang="ko-KR" sz="2800" b="1" dirty="0"/>
              <a:t>4</a:t>
            </a:r>
            <a:r>
              <a:rPr lang="en-US" sz="2800" b="1" dirty="0"/>
              <a:t>. </a:t>
            </a:r>
            <a:r>
              <a:rPr lang="ko-KR" altLang="en-US" sz="2800" b="1" dirty="0"/>
              <a:t>개발 결과</a:t>
            </a:r>
            <a:endParaRPr lang="en-US" sz="28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BD084-B761-505D-ABC9-B5FF7982D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02"/>
          <a:stretch/>
        </p:blipFill>
        <p:spPr>
          <a:xfrm>
            <a:off x="6401631" y="4043956"/>
            <a:ext cx="5627300" cy="25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22B01FA-26BA-BE07-56D1-CD6AE309A3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726"/>
          <a:stretch/>
        </p:blipFill>
        <p:spPr>
          <a:xfrm>
            <a:off x="0" y="1278995"/>
            <a:ext cx="6210603" cy="28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0462519-B401-442B-A087-2CDC3E48C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00" b="33542"/>
          <a:stretch/>
        </p:blipFill>
        <p:spPr>
          <a:xfrm>
            <a:off x="6401631" y="1278995"/>
            <a:ext cx="573835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9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394</Words>
  <Application>Microsoft Office PowerPoint</Application>
  <PresentationFormat>와이드스크린</PresentationFormat>
  <Paragraphs>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목차</vt:lpstr>
      <vt:lpstr>1. Abstract</vt:lpstr>
      <vt:lpstr>2. 개발 목적 및 필요성</vt:lpstr>
      <vt:lpstr>3-1. 개발 내용</vt:lpstr>
      <vt:lpstr>3-2. 학습 모델 설명</vt:lpstr>
      <vt:lpstr>3-3. Case Study </vt:lpstr>
      <vt:lpstr>3-3. Case Study </vt:lpstr>
      <vt:lpstr>3-4. 개발 결과</vt:lpstr>
      <vt:lpstr>4. 활용방안 및 기대효과</vt:lpstr>
      <vt:lpstr>5. 한계점 및 향후과제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Yaejin</dc:creator>
  <cp:lastModifiedBy>이 Yaejin</cp:lastModifiedBy>
  <cp:revision>1</cp:revision>
  <dcterms:created xsi:type="dcterms:W3CDTF">2022-11-23T12:00:03Z</dcterms:created>
  <dcterms:modified xsi:type="dcterms:W3CDTF">2023-02-28T06:14:35Z</dcterms:modified>
</cp:coreProperties>
</file>