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D4633-D8A0-41A7-9AEC-139BA0FF42FC}"/>
              </a:ext>
            </a:extLst>
          </p:cNvPr>
          <p:cNvSpPr>
            <a:spLocks noGrp="1"/>
          </p:cNvSpPr>
          <p:nvPr>
            <p:ph type="ctrTitle"/>
          </p:nvPr>
        </p:nvSpPr>
        <p:spPr>
          <a:xfrm>
            <a:off x="1371600" y="2505075"/>
            <a:ext cx="9448800" cy="1066800"/>
          </a:xfrm>
        </p:spPr>
        <p:txBody>
          <a:bodyPr>
            <a:noAutofit/>
          </a:bodyPr>
          <a:lstStyle/>
          <a:p>
            <a:pPr algn="ctr"/>
            <a:r>
              <a:rPr lang="fr-MA" sz="7200" dirty="0">
                <a:latin typeface="Arial" panose="020B0604020202020204" pitchFamily="34" charset="0"/>
                <a:cs typeface="Arial" panose="020B0604020202020204" pitchFamily="34" charset="0"/>
              </a:rPr>
              <a:t>CMS</a:t>
            </a:r>
          </a:p>
        </p:txBody>
      </p:sp>
    </p:spTree>
    <p:extLst>
      <p:ext uri="{BB962C8B-B14F-4D97-AF65-F5344CB8AC3E}">
        <p14:creationId xmlns:p14="http://schemas.microsoft.com/office/powerpoint/2010/main" val="22308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25A37-D56B-4222-8356-C1540E660236}"/>
              </a:ext>
            </a:extLst>
          </p:cNvPr>
          <p:cNvSpPr>
            <a:spLocks noGrp="1"/>
          </p:cNvSpPr>
          <p:nvPr>
            <p:ph type="title"/>
          </p:nvPr>
        </p:nvSpPr>
        <p:spPr>
          <a:xfrm>
            <a:off x="1638300" y="1372740"/>
            <a:ext cx="8610600" cy="408435"/>
          </a:xfrm>
        </p:spPr>
        <p:txBody>
          <a:bodyPr>
            <a:normAutofit fontScale="90000"/>
          </a:bodyPr>
          <a:lstStyle/>
          <a:p>
            <a:r>
              <a:rPr lang="fr-FR" cap="none" dirty="0">
                <a:latin typeface="Arial" panose="020B0604020202020204" pitchFamily="34" charset="0"/>
                <a:cs typeface="Arial" panose="020B0604020202020204" pitchFamily="34" charset="0"/>
              </a:rPr>
              <a:t>C'est quoi un CMS en informatique </a:t>
            </a:r>
            <a:r>
              <a:rPr lang="fr-FR" dirty="0"/>
              <a:t>?</a:t>
            </a:r>
            <a:endParaRPr lang="fr-MA" dirty="0"/>
          </a:p>
        </p:txBody>
      </p:sp>
      <p:sp>
        <p:nvSpPr>
          <p:cNvPr id="3" name="Espace réservé du contenu 2">
            <a:extLst>
              <a:ext uri="{FF2B5EF4-FFF2-40B4-BE49-F238E27FC236}">
                <a16:creationId xmlns:a16="http://schemas.microsoft.com/office/drawing/2014/main" id="{8A748E92-3386-488D-95E6-1456DF5D2D97}"/>
              </a:ext>
            </a:extLst>
          </p:cNvPr>
          <p:cNvSpPr>
            <a:spLocks noGrp="1"/>
          </p:cNvSpPr>
          <p:nvPr>
            <p:ph idx="1"/>
          </p:nvPr>
        </p:nvSpPr>
        <p:spPr>
          <a:xfrm>
            <a:off x="828675" y="3028950"/>
            <a:ext cx="10820400" cy="2723010"/>
          </a:xfrm>
        </p:spPr>
        <p:txBody>
          <a:bodyPr/>
          <a:lstStyle/>
          <a:p>
            <a:pPr algn="ctr">
              <a:lnSpc>
                <a:spcPct val="150000"/>
              </a:lnSpc>
            </a:pPr>
            <a:r>
              <a:rPr lang="fr-FR" dirty="0"/>
              <a:t>Il s'agit de l'abréviation de content management system, c'</a:t>
            </a:r>
            <a:r>
              <a:rPr lang="fr-FR" b="1" dirty="0"/>
              <a:t>est</a:t>
            </a:r>
            <a:r>
              <a:rPr lang="fr-FR" dirty="0"/>
              <a:t>-à-dire littéralement « système de gestion de contenu ». concrètement, un </a:t>
            </a:r>
            <a:r>
              <a:rPr lang="fr-FR" b="1" dirty="0"/>
              <a:t>CMS est</a:t>
            </a:r>
            <a:r>
              <a:rPr lang="fr-FR" dirty="0"/>
              <a:t> un programme </a:t>
            </a:r>
            <a:r>
              <a:rPr lang="fr-FR" b="1" dirty="0"/>
              <a:t>informatique</a:t>
            </a:r>
            <a:r>
              <a:rPr lang="fr-FR" dirty="0"/>
              <a:t> qui facilite la création d'un site web en proposant des modèles de sites, un univers graphique, </a:t>
            </a:r>
            <a:r>
              <a:rPr lang="fr-FR" dirty="0" err="1"/>
              <a:t>etc</a:t>
            </a:r>
            <a:endParaRPr lang="fr-MA" dirty="0"/>
          </a:p>
        </p:txBody>
      </p:sp>
    </p:spTree>
    <p:extLst>
      <p:ext uri="{BB962C8B-B14F-4D97-AF65-F5344CB8AC3E}">
        <p14:creationId xmlns:p14="http://schemas.microsoft.com/office/powerpoint/2010/main" val="285082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A4BDA1-5A8A-4B78-ABB0-14CFD625ED7D}"/>
              </a:ext>
            </a:extLst>
          </p:cNvPr>
          <p:cNvSpPr>
            <a:spLocks noGrp="1"/>
          </p:cNvSpPr>
          <p:nvPr>
            <p:ph type="title"/>
          </p:nvPr>
        </p:nvSpPr>
        <p:spPr>
          <a:xfrm>
            <a:off x="1790700" y="783423"/>
            <a:ext cx="8610600" cy="1035852"/>
          </a:xfrm>
        </p:spPr>
        <p:txBody>
          <a:bodyPr/>
          <a:lstStyle/>
          <a:p>
            <a:pPr algn="ctr"/>
            <a:r>
              <a:rPr lang="fr-MA" sz="3600" cap="none" dirty="0">
                <a:latin typeface="Arial" panose="020B0604020202020204" pitchFamily="34" charset="0"/>
                <a:cs typeface="Arial" panose="020B0604020202020204" pitchFamily="34" charset="0"/>
              </a:rPr>
              <a:t>Comment choisir un CMS ?</a:t>
            </a:r>
          </a:p>
        </p:txBody>
      </p:sp>
      <p:sp>
        <p:nvSpPr>
          <p:cNvPr id="3" name="Espace réservé du contenu 2">
            <a:extLst>
              <a:ext uri="{FF2B5EF4-FFF2-40B4-BE49-F238E27FC236}">
                <a16:creationId xmlns:a16="http://schemas.microsoft.com/office/drawing/2014/main" id="{A93BCD0A-CD77-4D2B-8868-A9BF108780C1}"/>
              </a:ext>
            </a:extLst>
          </p:cNvPr>
          <p:cNvSpPr>
            <a:spLocks noGrp="1"/>
          </p:cNvSpPr>
          <p:nvPr>
            <p:ph idx="1"/>
          </p:nvPr>
        </p:nvSpPr>
        <p:spPr>
          <a:xfrm>
            <a:off x="685800" y="2381250"/>
            <a:ext cx="10820400" cy="2809875"/>
          </a:xfrm>
        </p:spPr>
        <p:txBody>
          <a:bodyPr/>
          <a:lstStyle/>
          <a:p>
            <a:pPr algn="ctr">
              <a:lnSpc>
                <a:spcPct val="150000"/>
              </a:lnSpc>
            </a:pPr>
            <a:r>
              <a:rPr lang="fr-FR" dirty="0"/>
              <a:t>MAIS QUEL CMS DOIS-JE CHOISIR ? Vous ne devez pas choisir un CMS parce que vous avez entendu dire qu'il est « le meilleur ». En effet il n'existe pas de « meilleur CMS », en revanche il existe le CMS adapté à vos besoins. ... Les trois CMS les plus populaires sont les CMS WordPress, Drupal et Joomla.</a:t>
            </a:r>
            <a:endParaRPr lang="fr-MA" dirty="0"/>
          </a:p>
        </p:txBody>
      </p:sp>
    </p:spTree>
    <p:extLst>
      <p:ext uri="{BB962C8B-B14F-4D97-AF65-F5344CB8AC3E}">
        <p14:creationId xmlns:p14="http://schemas.microsoft.com/office/powerpoint/2010/main" val="48585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ECE29-40EC-44E6-8FC2-7D31126FFDC9}"/>
              </a:ext>
            </a:extLst>
          </p:cNvPr>
          <p:cNvSpPr>
            <a:spLocks noGrp="1"/>
          </p:cNvSpPr>
          <p:nvPr>
            <p:ph type="title"/>
          </p:nvPr>
        </p:nvSpPr>
        <p:spPr>
          <a:xfrm>
            <a:off x="1790700" y="639315"/>
            <a:ext cx="8610600" cy="1293028"/>
          </a:xfrm>
        </p:spPr>
        <p:txBody>
          <a:bodyPr/>
          <a:lstStyle/>
          <a:p>
            <a:pPr algn="ctr"/>
            <a:r>
              <a:rPr lang="fr-MA" sz="3600" cap="none" dirty="0">
                <a:latin typeface="Arial" panose="020B0604020202020204" pitchFamily="34" charset="0"/>
                <a:cs typeface="Arial" panose="020B0604020202020204" pitchFamily="34" charset="0"/>
              </a:rPr>
              <a:t>Pourquoi prendre un CMS ?</a:t>
            </a:r>
          </a:p>
        </p:txBody>
      </p:sp>
      <p:sp>
        <p:nvSpPr>
          <p:cNvPr id="3" name="Espace réservé du contenu 2">
            <a:extLst>
              <a:ext uri="{FF2B5EF4-FFF2-40B4-BE49-F238E27FC236}">
                <a16:creationId xmlns:a16="http://schemas.microsoft.com/office/drawing/2014/main" id="{05E6A348-B0ED-4230-AACB-56319FF12A25}"/>
              </a:ext>
            </a:extLst>
          </p:cNvPr>
          <p:cNvSpPr>
            <a:spLocks noGrp="1"/>
          </p:cNvSpPr>
          <p:nvPr>
            <p:ph idx="1"/>
          </p:nvPr>
        </p:nvSpPr>
        <p:spPr>
          <a:xfrm>
            <a:off x="685800" y="2537460"/>
            <a:ext cx="10820400" cy="3549015"/>
          </a:xfrm>
        </p:spPr>
        <p:txBody>
          <a:bodyPr/>
          <a:lstStyle/>
          <a:p>
            <a:pPr algn="ctr">
              <a:lnSpc>
                <a:spcPct val="150000"/>
              </a:lnSpc>
            </a:pPr>
            <a:r>
              <a:rPr lang="fr-FR" dirty="0"/>
              <a:t>Comme vous l'avez sûrement déjà compris, le principal avantage d'utiliser un CMS est dans la simplicité qu'il offre pour gérer son contenu. ... En revanche, si vous utilisez un CMS, cette mise à jour sera beaucoup plus simple à réaliser et cela vous coûtera nettement moins cher si vous passez par un prestataire</a:t>
            </a:r>
            <a:endParaRPr lang="fr-MA" dirty="0"/>
          </a:p>
        </p:txBody>
      </p:sp>
    </p:spTree>
    <p:extLst>
      <p:ext uri="{BB962C8B-B14F-4D97-AF65-F5344CB8AC3E}">
        <p14:creationId xmlns:p14="http://schemas.microsoft.com/office/powerpoint/2010/main" val="41369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695CDD-617B-4339-A0CE-659F4D64D6B1}"/>
              </a:ext>
            </a:extLst>
          </p:cNvPr>
          <p:cNvSpPr>
            <a:spLocks noGrp="1"/>
          </p:cNvSpPr>
          <p:nvPr>
            <p:ph type="title"/>
          </p:nvPr>
        </p:nvSpPr>
        <p:spPr>
          <a:xfrm>
            <a:off x="1790700" y="478623"/>
            <a:ext cx="8610600" cy="978702"/>
          </a:xfrm>
        </p:spPr>
        <p:txBody>
          <a:bodyPr>
            <a:normAutofit fontScale="90000"/>
          </a:bodyPr>
          <a:lstStyle/>
          <a:p>
            <a:r>
              <a:rPr lang="fr-FR" sz="3600" cap="none" dirty="0">
                <a:latin typeface="Arial" panose="020B0604020202020204" pitchFamily="34" charset="0"/>
                <a:cs typeface="Arial" panose="020B0604020202020204" pitchFamily="34" charset="0"/>
              </a:rPr>
              <a:t>Comment mettre en place un site Internet ?</a:t>
            </a:r>
            <a:endParaRPr lang="fr-MA" sz="3600" cap="none"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72BF7EBC-B2D1-45A3-B240-4368B8CF3158}"/>
              </a:ext>
            </a:extLst>
          </p:cNvPr>
          <p:cNvSpPr>
            <a:spLocks noGrp="1"/>
          </p:cNvSpPr>
          <p:nvPr>
            <p:ph idx="1"/>
          </p:nvPr>
        </p:nvSpPr>
        <p:spPr/>
        <p:txBody>
          <a:bodyPr/>
          <a:lstStyle/>
          <a:p>
            <a:pPr>
              <a:buFont typeface="Wingdings" panose="05000000000000000000" pitchFamily="2" charset="2"/>
              <a:buChar char="Ø"/>
            </a:pPr>
            <a:r>
              <a:rPr lang="fr-FR" b="1" dirty="0">
                <a:solidFill>
                  <a:schemeClr val="accent2">
                    <a:lumMod val="40000"/>
                    <a:lumOff val="60000"/>
                  </a:schemeClr>
                </a:solidFill>
              </a:rPr>
              <a:t>Comment créer un site Web en seulement 4 étapes:</a:t>
            </a:r>
          </a:p>
          <a:p>
            <a:endParaRPr lang="fr-FR" dirty="0"/>
          </a:p>
          <a:p>
            <a:pPr marL="457200" indent="-457200" algn="ctr">
              <a:lnSpc>
                <a:spcPct val="150000"/>
              </a:lnSpc>
              <a:buFont typeface="+mj-lt"/>
              <a:buAutoNum type="arabicPeriod"/>
            </a:pPr>
            <a:r>
              <a:rPr lang="fr-FR" dirty="0"/>
              <a:t>Créez votre compte. Votre inscription ne prendra que quelques secondes.</a:t>
            </a:r>
          </a:p>
          <a:p>
            <a:pPr marL="457200" indent="-457200">
              <a:lnSpc>
                <a:spcPct val="150000"/>
              </a:lnSpc>
              <a:buFont typeface="+mj-lt"/>
              <a:buAutoNum type="arabicPeriod"/>
            </a:pPr>
            <a:r>
              <a:rPr lang="fr-FR" dirty="0"/>
              <a:t>Choisissez votre design. Nous avons plus de 200 designs, donc il y en a certainement un parfait pour vous!</a:t>
            </a:r>
          </a:p>
          <a:p>
            <a:pPr marL="457200" indent="-457200">
              <a:lnSpc>
                <a:spcPct val="150000"/>
              </a:lnSpc>
              <a:buFont typeface="+mj-lt"/>
              <a:buAutoNum type="arabicPeriod"/>
            </a:pPr>
            <a:r>
              <a:rPr lang="fr-FR" dirty="0"/>
              <a:t>Modifiez votre site. ...</a:t>
            </a:r>
          </a:p>
          <a:p>
            <a:pPr marL="457200" indent="-457200">
              <a:lnSpc>
                <a:spcPct val="150000"/>
              </a:lnSpc>
              <a:buFont typeface="+mj-lt"/>
              <a:buAutoNum type="arabicPeriod"/>
            </a:pPr>
            <a:r>
              <a:rPr lang="fr-FR" dirty="0"/>
              <a:t>Publiez votre site.</a:t>
            </a:r>
          </a:p>
          <a:p>
            <a:endParaRPr lang="fr-MA" dirty="0"/>
          </a:p>
        </p:txBody>
      </p:sp>
    </p:spTree>
    <p:extLst>
      <p:ext uri="{BB962C8B-B14F-4D97-AF65-F5344CB8AC3E}">
        <p14:creationId xmlns:p14="http://schemas.microsoft.com/office/powerpoint/2010/main" val="149031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D4297-C865-4755-97FB-89A8214BE68F}"/>
              </a:ext>
            </a:extLst>
          </p:cNvPr>
          <p:cNvSpPr>
            <a:spLocks noGrp="1"/>
          </p:cNvSpPr>
          <p:nvPr>
            <p:ph type="title"/>
          </p:nvPr>
        </p:nvSpPr>
        <p:spPr>
          <a:xfrm>
            <a:off x="2162175" y="639315"/>
            <a:ext cx="7867650" cy="1293028"/>
          </a:xfrm>
        </p:spPr>
        <p:txBody>
          <a:bodyPr/>
          <a:lstStyle/>
          <a:p>
            <a:pPr algn="ctr"/>
            <a:r>
              <a:rPr lang="fr-FR" sz="3200" cap="none" dirty="0">
                <a:latin typeface="Arial" panose="020B0604020202020204" pitchFamily="34" charset="0"/>
                <a:cs typeface="Arial" panose="020B0604020202020204" pitchFamily="34" charset="0"/>
              </a:rPr>
              <a:t>C'est quoi un blog WordPress ?</a:t>
            </a:r>
            <a:endParaRPr lang="fr-MA" sz="3200" cap="none"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22A7F27A-C8AB-4DAD-8D44-B2FA8F78EC85}"/>
              </a:ext>
            </a:extLst>
          </p:cNvPr>
          <p:cNvSpPr>
            <a:spLocks noGrp="1"/>
          </p:cNvSpPr>
          <p:nvPr>
            <p:ph idx="1"/>
          </p:nvPr>
        </p:nvSpPr>
        <p:spPr>
          <a:xfrm>
            <a:off x="685800" y="2609850"/>
            <a:ext cx="10820400" cy="3305175"/>
          </a:xfrm>
        </p:spPr>
        <p:txBody>
          <a:bodyPr/>
          <a:lstStyle/>
          <a:p>
            <a:pPr marL="457200" indent="-457200" algn="ctr">
              <a:lnSpc>
                <a:spcPct val="150000"/>
              </a:lnSpc>
              <a:buFont typeface="+mj-lt"/>
              <a:buAutoNum type="arabicPeriod"/>
            </a:pPr>
            <a:r>
              <a:rPr lang="fr-FR" dirty="0"/>
              <a:t>C'est aussi un système de gestion de contenus très flexible (Content Management System) ou CMS qui vous permet d'administrer, de créer et de gérer votre site internet hautement fonctionnel en n'utilisant que votre navigateur internet.</a:t>
            </a:r>
            <a:endParaRPr lang="fr-MA" dirty="0"/>
          </a:p>
        </p:txBody>
      </p:sp>
    </p:spTree>
    <p:extLst>
      <p:ext uri="{BB962C8B-B14F-4D97-AF65-F5344CB8AC3E}">
        <p14:creationId xmlns:p14="http://schemas.microsoft.com/office/powerpoint/2010/main" val="328592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69468-5092-4C7E-8FB7-E99CF7BA40A6}"/>
              </a:ext>
            </a:extLst>
          </p:cNvPr>
          <p:cNvSpPr>
            <a:spLocks noGrp="1"/>
          </p:cNvSpPr>
          <p:nvPr>
            <p:ph type="title"/>
          </p:nvPr>
        </p:nvSpPr>
        <p:spPr>
          <a:xfrm>
            <a:off x="1790700" y="754848"/>
            <a:ext cx="8610600" cy="1054902"/>
          </a:xfrm>
        </p:spPr>
        <p:txBody>
          <a:bodyPr/>
          <a:lstStyle/>
          <a:p>
            <a:pPr algn="ctr"/>
            <a:r>
              <a:rPr lang="fr-MA" sz="3200" cap="none" dirty="0">
                <a:latin typeface="Arial" panose="020B0604020202020204" pitchFamily="34" charset="0"/>
                <a:cs typeface="Arial" panose="020B0604020202020204" pitchFamily="34" charset="0"/>
              </a:rPr>
              <a:t>Pourquoi choisir d'utiliser WordPress ?</a:t>
            </a:r>
          </a:p>
        </p:txBody>
      </p:sp>
      <p:sp>
        <p:nvSpPr>
          <p:cNvPr id="3" name="Espace réservé du contenu 2">
            <a:extLst>
              <a:ext uri="{FF2B5EF4-FFF2-40B4-BE49-F238E27FC236}">
                <a16:creationId xmlns:a16="http://schemas.microsoft.com/office/drawing/2014/main" id="{09835177-3D28-47DF-835F-4B14DF9A00EE}"/>
              </a:ext>
            </a:extLst>
          </p:cNvPr>
          <p:cNvSpPr>
            <a:spLocks noGrp="1"/>
          </p:cNvSpPr>
          <p:nvPr>
            <p:ph idx="1"/>
          </p:nvPr>
        </p:nvSpPr>
        <p:spPr>
          <a:xfrm>
            <a:off x="685800" y="2289811"/>
            <a:ext cx="10820400" cy="2682240"/>
          </a:xfrm>
        </p:spPr>
        <p:txBody>
          <a:bodyPr/>
          <a:lstStyle/>
          <a:p>
            <a:pPr algn="ctr">
              <a:lnSpc>
                <a:spcPct val="150000"/>
              </a:lnSpc>
            </a:pPr>
            <a:r>
              <a:rPr lang="fr-FR" dirty="0"/>
              <a:t>La gestion des pages, thèmes, liens, médias et plugins se fait quant à elle de façon très fluide et simplifiée. ... De plus WordPress est devenu une référence mondiale pour la création de sites, il est donc très facile de trouver des forums d'entraide et de support.</a:t>
            </a:r>
            <a:endParaRPr lang="fr-MA" dirty="0"/>
          </a:p>
        </p:txBody>
      </p:sp>
    </p:spTree>
    <p:extLst>
      <p:ext uri="{BB962C8B-B14F-4D97-AF65-F5344CB8AC3E}">
        <p14:creationId xmlns:p14="http://schemas.microsoft.com/office/powerpoint/2010/main" val="3452821349"/>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68</TotalTime>
  <Words>346</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Century Gothic</vt:lpstr>
      <vt:lpstr>Wingdings</vt:lpstr>
      <vt:lpstr>Traînée de condensation</vt:lpstr>
      <vt:lpstr>CMS</vt:lpstr>
      <vt:lpstr>C'est quoi un CMS en informatique ?</vt:lpstr>
      <vt:lpstr>Comment choisir un CMS ?</vt:lpstr>
      <vt:lpstr>Pourquoi prendre un CMS ?</vt:lpstr>
      <vt:lpstr>Comment mettre en place un site Internet ?</vt:lpstr>
      <vt:lpstr>C'est quoi un blog WordPress ?</vt:lpstr>
      <vt:lpstr>Pourquoi choisir d'utiliser WordPress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dc:title>
  <dc:creator>saloua elabyad</dc:creator>
  <cp:lastModifiedBy>saloua elabyad</cp:lastModifiedBy>
  <cp:revision>5</cp:revision>
  <dcterms:created xsi:type="dcterms:W3CDTF">2020-06-07T17:29:19Z</dcterms:created>
  <dcterms:modified xsi:type="dcterms:W3CDTF">2020-06-07T18:38:10Z</dcterms:modified>
</cp:coreProperties>
</file>