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95" r:id="rId1"/>
    <p:sldMasterId id="2147483907" r:id="rId2"/>
  </p:sldMasterIdLst>
  <p:sldIdLst>
    <p:sldId id="259" r:id="rId3"/>
    <p:sldId id="260" r:id="rId4"/>
    <p:sldId id="279" r:id="rId5"/>
    <p:sldId id="258"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6D45"/>
    <a:srgbClr val="DDA147"/>
    <a:srgbClr val="B54C2D"/>
    <a:srgbClr val="B66952"/>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3668D9-4201-4231-81A1-81FCEA2EBDEB}" v="455" dt="2021-09-20T15:56:24.004"/>
    <p1510:client id="{71F66725-1A05-4508-A7EF-F2000F0ABDE1}" v="156" dt="2021-10-13T14:41:02.180"/>
    <p1510:client id="{79D49E9C-CE3C-4F56-BE48-9A1875843E9B}" v="49" dt="2021-10-13T21:37:44.8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7" d="100"/>
          <a:sy n="67" d="100"/>
        </p:scale>
        <p:origin x="6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3T21:37:24.85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15314 7488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3T21:37:24.85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15314 7488 16383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3T19:34:00.80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5768 3276 16383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3T14:18:54.982"/>
    </inkml:context>
    <inkml:brush xml:id="br0">
      <inkml:brushProperty name="width" value="0.1" units="cm"/>
      <inkml:brushProperty name="height" value="0.1" units="cm"/>
      <inkml:brushProperty name="color" value="#E71224"/>
    </inkml:brush>
  </inkml:definitions>
  <inkml:trace contextRef="#ctx0" brushRef="#br0">12721 4038 16383 0 0,'0'0'0'0'0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88D38747-4367-4BD2-8D51-C97E202738E2}" type="datetime1">
              <a:rPr lang="en-US" smtClean="0"/>
              <a:t>10/13/2021</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3A98EE3D-8CD1-4C3F-BD1C-C98C9596463C}" type="slidenum">
              <a:rPr lang="en-US" smtClean="0"/>
              <a:pPr/>
              <a:t>‹N°›</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034628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10/13/2021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4387502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10/13/2021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3790571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fr-FR"/>
              <a:t>Modifiez le style du titre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88D38747-4367-4BD2-8D51-C97E202738E2}" type="datetime1">
              <a:rPr lang="en-US" smtClean="0"/>
              <a:t>10/13/2021</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3A98EE3D-8CD1-4C3F-BD1C-C98C9596463C}" type="slidenum">
              <a:rPr lang="en-US" smtClean="0"/>
              <a:pPr/>
              <a:t>‹N°›</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1006722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18993189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CAE507A8-A5CF-4D38-AB86-7EDDA87A85D4}" type="datetime1">
              <a:rPr lang="en-US" smtClean="0"/>
              <a:t>10/13/2021</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3A98EE3D-8CD1-4C3F-BD1C-C98C9596463C}" type="slidenum">
              <a:rPr lang="en-US" smtClean="0"/>
              <a:pPr/>
              <a:t>‹N°›</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239332862"/>
      </p:ext>
    </p:extLst>
  </p:cSld>
  <p:clrMapOvr>
    <a:overrideClrMapping bg1="dk1" tx1="lt1" bg2="dk2" tx2="lt2" accent1="accent1" accent2="accent2" accent3="accent3" accent4="accent4" accent5="accent5" accent6="accent6" hlink="hlink" folHlink="folHlink"/>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153302705"/>
      </p:ext>
    </p:extLst>
  </p:cSld>
  <p:clrMapOvr>
    <a:masterClrMapping/>
  </p:clrMapOvr>
  <p:hf hdr="0" ftr="0" dt="0"/>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fr-FR"/>
              <a:t>Modifiez le style du titre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57300" y="2909102"/>
            <a:ext cx="4800600" cy="299639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633864" y="2909102"/>
            <a:ext cx="4800600" cy="299639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425303718"/>
      </p:ext>
    </p:extLst>
  </p:cSld>
  <p:clrMapOvr>
    <a:masterClrMapping/>
  </p:clrMapOvr>
  <p:hf hdr="0" ftr="0" dt="0"/>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465070691"/>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318677003"/>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fr-FR"/>
              <a:t>Modifiez le style du titre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65051" y="6375679"/>
            <a:ext cx="1233355" cy="348462"/>
          </a:xfrm>
        </p:spPr>
        <p:txBody>
          <a:bodyPr/>
          <a:lstStyle/>
          <a:p>
            <a:fld id="{3E0277FD-7DE6-41D4-930D-AC99F5AFE54E}" type="datetime1">
              <a:rPr lang="en-US" smtClean="0"/>
              <a:t>10/13/2021</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3A98EE3D-8CD1-4C3F-BD1C-C98C9596463C}" type="slidenum">
              <a:rPr lang="en-US" smtClean="0"/>
              <a:pPr/>
              <a:t>‹N°›</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48785861"/>
      </p:ext>
    </p:extLst>
  </p:cSld>
  <p:clrMapOvr>
    <a:masterClrMapping/>
  </p:clrMapOvr>
  <p:hf hdr="0" ftr="0" dt="0"/>
  <p:extLst>
    <p:ext uri="{DCECCB84-F9BA-43D5-87BE-67443E8EF086}">
      <p15:sldGuideLst xmlns:p15="http://schemas.microsoft.com/office/powerpoint/2012/main">
        <p15:guide id="1" orient="horz" pos="6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69524235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fr-FR"/>
              <a:t>Modifiez le style du titre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65950" y="6375679"/>
            <a:ext cx="1232456" cy="348462"/>
          </a:xfrm>
        </p:spPr>
        <p:txBody>
          <a:bodyPr/>
          <a:lstStyle/>
          <a:p>
            <a:fld id="{9EA15526-7079-4B7B-987C-1B5FAE11A0FF}" type="datetime1">
              <a:rPr lang="en-US" smtClean="0"/>
              <a:t>10/13/2021</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pPr algn="l"/>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25373192"/>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10/13/2021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692941044"/>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10/13/2021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90118046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CAE507A8-A5CF-4D38-AB86-7EDDA87A85D4}" type="datetime1">
              <a:rPr lang="en-US" smtClean="0"/>
              <a:t>10/13/2021</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3A98EE3D-8CD1-4C3F-BD1C-C98C9596463C}" type="slidenum">
              <a:rPr lang="en-US" smtClean="0"/>
              <a:pPr/>
              <a:t>‹N°›</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214544717"/>
      </p:ext>
    </p:extLst>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218279955"/>
      </p:ext>
    </p:extLst>
  </p:cSld>
  <p:clrMapOvr>
    <a:masterClrMapping/>
  </p:clrMapOvr>
  <p:hf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799052737"/>
      </p:ext>
    </p:extLst>
  </p:cSld>
  <p:clrMapOvr>
    <a:masterClrMapping/>
  </p:clrMapOvr>
  <p:hf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30140081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36965019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3E0277FD-7DE6-41D4-930D-AC99F5AFE54E}" type="datetime1">
              <a:rPr lang="en-US" smtClean="0"/>
              <a:t>10/13/2021</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3A98EE3D-8CD1-4C3F-BD1C-C98C9596463C}" type="slidenum">
              <a:rPr lang="en-US" smtClean="0"/>
              <a:pPr/>
              <a:t>‹N°›</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99967523"/>
      </p:ext>
    </p:extLst>
  </p:cSld>
  <p:clrMapOvr>
    <a:masterClrMapping/>
  </p:clrMapOvr>
  <p:hf hdr="0" ftr="0" dt="0"/>
  <p:extLst>
    <p:ext uri="{DCECCB84-F9BA-43D5-87BE-67443E8EF086}">
      <p15:sldGuideLst xmlns:p15="http://schemas.microsoft.com/office/powerpoint/2012/main">
        <p15:guide id="1" orient="horz" pos="69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EA15526-7079-4B7B-987C-1B5FAE11A0FF}" type="datetime1">
              <a:rPr lang="en-US" smtClean="0"/>
              <a:t>10/13/2021</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pPr algn="l"/>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76049307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073ED0CC-082F-4160-86E5-0D6041F12778}" type="datetime1">
              <a:rPr lang="en-US" smtClean="0"/>
              <a:t>10/13/2021</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3A98EE3D-8CD1-4C3F-BD1C-C98C9596463C}" type="slidenum">
              <a:rPr lang="en-US" smtClean="0"/>
              <a:t>‹N°›</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15554633"/>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hf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userDrawn="1">
          <p15:clr>
            <a:srgbClr val="F26B43"/>
          </p15:clr>
        </p15:guide>
        <p15:guide id="2" pos="7200" userDrawn="1">
          <p15:clr>
            <a:srgbClr val="F26B43"/>
          </p15:clr>
        </p15:guide>
        <p15:guide id="3" orient="horz" pos="4008" userDrawn="1">
          <p15:clr>
            <a:srgbClr val="F26B43"/>
          </p15:clr>
        </p15:guide>
        <p15:guide id="4" orient="horz" pos="1440" userDrawn="1">
          <p15:clr>
            <a:srgbClr val="F26B43"/>
          </p15:clr>
        </p15:guide>
        <p15:guide id="5" orient="horz" pos="3720" userDrawn="1">
          <p15:clr>
            <a:srgbClr val="F26B43"/>
          </p15:clr>
        </p15:guide>
        <p15:guide id="6" orient="horz" pos="2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073ED0CC-082F-4160-86E5-0D6041F12778}" type="datetime1">
              <a:rPr lang="en-US" smtClean="0"/>
              <a:t>10/13/2021</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3A98EE3D-8CD1-4C3F-BD1C-C98C9596463C}" type="slidenum">
              <a:rPr lang="en-US" smtClean="0"/>
              <a:t>‹N°›</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1548733"/>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Lst>
  <p:hf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userDrawn="1">
          <p15:clr>
            <a:srgbClr val="F26B43"/>
          </p15:clr>
        </p15:guide>
        <p15:guide id="2" pos="7200" userDrawn="1">
          <p15:clr>
            <a:srgbClr val="F26B43"/>
          </p15:clr>
        </p15:guide>
        <p15:guide id="3" orient="horz" pos="4008" userDrawn="1">
          <p15:clr>
            <a:srgbClr val="F26B43"/>
          </p15:clr>
        </p15:guide>
        <p15:guide id="4" orient="horz" pos="1440" userDrawn="1">
          <p15:clr>
            <a:srgbClr val="F26B43"/>
          </p15:clr>
        </p15:guide>
        <p15:guide id="5" orient="horz" pos="3720" userDrawn="1">
          <p15:clr>
            <a:srgbClr val="F26B43"/>
          </p15:clr>
        </p15:guide>
        <p15:guide id="6" orient="horz" pos="2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ustomXml" Target="../ink/ink2.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customXml" Target="../ink/ink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664794" y="1608596"/>
            <a:ext cx="10854545" cy="3636254"/>
          </a:xfrm>
        </p:spPr>
        <p:txBody>
          <a:bodyPr>
            <a:normAutofit/>
          </a:bodyPr>
          <a:lstStyle/>
          <a:p>
            <a:r>
              <a:rPr lang="en-US" sz="3200" spc="200" dirty="0"/>
              <a:t>C O N C E P T I O N   E T  R É A L I S A T I O N  D ’ U N  S I T E    W E B E-C O M E R C E  D E S  P N E U S  E T </a:t>
            </a:r>
            <a:br>
              <a:rPr lang="en-US" sz="3200" spc="200" dirty="0"/>
            </a:br>
            <a:r>
              <a:rPr lang="en-US" sz="3200" spc="200" dirty="0"/>
              <a:t> P R O D U I T S M É C A N I Q U E </a:t>
            </a:r>
            <a:r>
              <a:rPr lang="en-US" sz="3200" dirty="0">
                <a:ea typeface="+mj-lt"/>
                <a:cs typeface="+mj-lt"/>
              </a:rPr>
              <a:t>S </a:t>
            </a:r>
            <a:endParaRPr lang="fr-FR" sz="32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5973" y="857424"/>
            <a:ext cx="9440034" cy="864524"/>
          </a:xfrm>
        </p:spPr>
        <p:txBody>
          <a:bodyPr>
            <a:normAutofit/>
          </a:bodyPr>
          <a:lstStyle/>
          <a:p>
            <a:r>
              <a:rPr lang="en-US" sz="2800" dirty="0">
                <a:solidFill>
                  <a:srgbClr val="00B0F0"/>
                </a:solidFill>
              </a:rPr>
              <a:t> présentation</a:t>
            </a:r>
          </a:p>
        </p:txBody>
      </p:sp>
      <p:pic>
        <p:nvPicPr>
          <p:cNvPr id="6" name="Image 5">
            <a:extLst>
              <a:ext uri="{FF2B5EF4-FFF2-40B4-BE49-F238E27FC236}">
                <a16:creationId xmlns:a16="http://schemas.microsoft.com/office/drawing/2014/main" id="{D261DE30-AA9A-48C3-A629-41A59606E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987" y="0"/>
            <a:ext cx="2019600" cy="701934"/>
          </a:xfrm>
          <a:prstGeom prst="rect">
            <a:avLst/>
          </a:prstGeom>
        </p:spPr>
      </p:pic>
      <p:pic>
        <p:nvPicPr>
          <p:cNvPr id="8" name="Image 7">
            <a:extLst>
              <a:ext uri="{FF2B5EF4-FFF2-40B4-BE49-F238E27FC236}">
                <a16:creationId xmlns:a16="http://schemas.microsoft.com/office/drawing/2014/main" id="{8DB4E0AC-ECF5-4CDB-9E8A-F18CDFF04B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9881" y="4198"/>
            <a:ext cx="882119" cy="705600"/>
          </a:xfrm>
          <a:prstGeom prst="rect">
            <a:avLst/>
          </a:prstGeom>
        </p:spPr>
      </p:pic>
      <p:sp>
        <p:nvSpPr>
          <p:cNvPr id="4" name="Espace réservé du numéro de diapositive 3">
            <a:extLst>
              <a:ext uri="{FF2B5EF4-FFF2-40B4-BE49-F238E27FC236}">
                <a16:creationId xmlns:a16="http://schemas.microsoft.com/office/drawing/2014/main" id="{7D1465F5-365C-401F-B218-CF0221A487CF}"/>
              </a:ext>
            </a:extLst>
          </p:cNvPr>
          <p:cNvSpPr>
            <a:spLocks noGrp="1"/>
          </p:cNvSpPr>
          <p:nvPr>
            <p:ph type="sldNum" sz="quarter" idx="12"/>
          </p:nvPr>
        </p:nvSpPr>
        <p:spPr/>
        <p:txBody>
          <a:bodyPr/>
          <a:lstStyle/>
          <a:p>
            <a:fld id="{3A98EE3D-8CD1-4C3F-BD1C-C98C9596463C}" type="slidenum">
              <a:rPr lang="en-US" smtClean="0"/>
              <a:pPr/>
              <a:t>1</a:t>
            </a:fld>
            <a:endParaRPr lang="fr-FR"/>
          </a:p>
        </p:txBody>
      </p:sp>
      <mc:AlternateContent xmlns:mc="http://schemas.openxmlformats.org/markup-compatibility/2006" xmlns:p14="http://schemas.microsoft.com/office/powerpoint/2010/main">
        <mc:Choice Requires="p14">
          <p:contentPart p14:bwMode="auto" r:id="rId5">
            <p14:nvContentPartPr>
              <p14:cNvPr id="13" name="Encre 12">
                <a:extLst>
                  <a:ext uri="{FF2B5EF4-FFF2-40B4-BE49-F238E27FC236}">
                    <a16:creationId xmlns:a16="http://schemas.microsoft.com/office/drawing/2014/main" id="{85C52028-5270-4E9D-B1C7-12DB2A55D3A4}"/>
                  </a:ext>
                </a:extLst>
              </p14:cNvPr>
              <p14:cNvContentPartPr/>
              <p14:nvPr/>
            </p14:nvContentPartPr>
            <p14:xfrm>
              <a:off x="5349039" y="3446545"/>
              <a:ext cx="9525" cy="9525"/>
            </p14:xfrm>
          </p:contentPart>
        </mc:Choice>
        <mc:Fallback xmlns="">
          <p:pic>
            <p:nvPicPr>
              <p:cNvPr id="13" name="Encre 12">
                <a:extLst>
                  <a:ext uri="{FF2B5EF4-FFF2-40B4-BE49-F238E27FC236}">
                    <a16:creationId xmlns:a16="http://schemas.microsoft.com/office/drawing/2014/main" id="{85C52028-5270-4E9D-B1C7-12DB2A55D3A4}"/>
                  </a:ext>
                </a:extLst>
              </p:cNvPr>
              <p:cNvPicPr/>
              <p:nvPr/>
            </p:nvPicPr>
            <p:blipFill>
              <a:blip r:embed="rId6"/>
              <a:stretch>
                <a:fillRect/>
              </a:stretch>
            </p:blipFill>
            <p:spPr>
              <a:xfrm>
                <a:off x="3920289" y="598570"/>
                <a:ext cx="2857500" cy="5715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Encre 13">
                <a:extLst>
                  <a:ext uri="{FF2B5EF4-FFF2-40B4-BE49-F238E27FC236}">
                    <a16:creationId xmlns:a16="http://schemas.microsoft.com/office/drawing/2014/main" id="{2834CE76-6D0D-4FD2-9C79-A1B522244053}"/>
                  </a:ext>
                </a:extLst>
              </p14:cNvPr>
              <p14:cNvContentPartPr/>
              <p14:nvPr/>
            </p14:nvContentPartPr>
            <p14:xfrm>
              <a:off x="5349039" y="3446545"/>
              <a:ext cx="9525" cy="9525"/>
            </p14:xfrm>
          </p:contentPart>
        </mc:Choice>
        <mc:Fallback xmlns="">
          <p:pic>
            <p:nvPicPr>
              <p:cNvPr id="14" name="Encre 13">
                <a:extLst>
                  <a:ext uri="{FF2B5EF4-FFF2-40B4-BE49-F238E27FC236}">
                    <a16:creationId xmlns:a16="http://schemas.microsoft.com/office/drawing/2014/main" id="{2834CE76-6D0D-4FD2-9C79-A1B522244053}"/>
                  </a:ext>
                </a:extLst>
              </p:cNvPr>
              <p:cNvPicPr/>
              <p:nvPr/>
            </p:nvPicPr>
            <p:blipFill>
              <a:blip r:embed="rId6"/>
              <a:stretch>
                <a:fillRect/>
              </a:stretch>
            </p:blipFill>
            <p:spPr>
              <a:xfrm>
                <a:off x="3920289" y="598570"/>
                <a:ext cx="2857500" cy="5715000"/>
              </a:xfrm>
              <a:prstGeom prst="rect">
                <a:avLst/>
              </a:prstGeom>
            </p:spPr>
          </p:pic>
        </mc:Fallback>
      </mc:AlternateContent>
    </p:spTree>
    <p:extLst>
      <p:ext uri="{BB962C8B-B14F-4D97-AF65-F5344CB8AC3E}">
        <p14:creationId xmlns:p14="http://schemas.microsoft.com/office/powerpoint/2010/main" val="633738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06F0F283-C8B6-4598-89C9-C404C98A5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9">
            <a:extLst>
              <a:ext uri="{FF2B5EF4-FFF2-40B4-BE49-F238E27FC236}">
                <a16:creationId xmlns:a16="http://schemas.microsoft.com/office/drawing/2014/main" id="{E473B0C0-761B-443F-97A0-9D6E01FBB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2"/>
            <a:ext cx="6300250" cy="6858002"/>
          </a:xfrm>
          <a:custGeom>
            <a:avLst/>
            <a:gdLst>
              <a:gd name="connsiteX0" fmla="*/ 0 w 6300250"/>
              <a:gd name="connsiteY0" fmla="*/ 0 h 6858002"/>
              <a:gd name="connsiteX1" fmla="*/ 3149600 w 6300250"/>
              <a:gd name="connsiteY1" fmla="*/ 0 h 6858002"/>
              <a:gd name="connsiteX2" fmla="*/ 3149600 w 6300250"/>
              <a:gd name="connsiteY2" fmla="*/ 2 h 6858002"/>
              <a:gd name="connsiteX3" fmla="*/ 6110455 w 6300250"/>
              <a:gd name="connsiteY3" fmla="*/ 2 h 6858002"/>
              <a:gd name="connsiteX4" fmla="*/ 6115495 w 6300250"/>
              <a:gd name="connsiteY4" fmla="*/ 66677 h 6858002"/>
              <a:gd name="connsiteX5" fmla="*/ 6123892 w 6300250"/>
              <a:gd name="connsiteY5" fmla="*/ 122239 h 6858002"/>
              <a:gd name="connsiteX6" fmla="*/ 6133970 w 6300250"/>
              <a:gd name="connsiteY6" fmla="*/ 174627 h 6858002"/>
              <a:gd name="connsiteX7" fmla="*/ 6150766 w 6300250"/>
              <a:gd name="connsiteY7" fmla="*/ 217489 h 6858002"/>
              <a:gd name="connsiteX8" fmla="*/ 6167562 w 6300250"/>
              <a:gd name="connsiteY8" fmla="*/ 260352 h 6858002"/>
              <a:gd name="connsiteX9" fmla="*/ 6187717 w 6300250"/>
              <a:gd name="connsiteY9" fmla="*/ 296864 h 6858002"/>
              <a:gd name="connsiteX10" fmla="*/ 6207872 w 6300250"/>
              <a:gd name="connsiteY10" fmla="*/ 334964 h 6858002"/>
              <a:gd name="connsiteX11" fmla="*/ 6226348 w 6300250"/>
              <a:gd name="connsiteY11" fmla="*/ 369889 h 6858002"/>
              <a:gd name="connsiteX12" fmla="*/ 6244823 w 6300250"/>
              <a:gd name="connsiteY12" fmla="*/ 409577 h 6858002"/>
              <a:gd name="connsiteX13" fmla="*/ 6261619 w 6300250"/>
              <a:gd name="connsiteY13" fmla="*/ 450852 h 6858002"/>
              <a:gd name="connsiteX14" fmla="*/ 6276736 w 6300250"/>
              <a:gd name="connsiteY14" fmla="*/ 496889 h 6858002"/>
              <a:gd name="connsiteX15" fmla="*/ 6288493 w 6300250"/>
              <a:gd name="connsiteY15" fmla="*/ 546102 h 6858002"/>
              <a:gd name="connsiteX16" fmla="*/ 6296891 w 6300250"/>
              <a:gd name="connsiteY16" fmla="*/ 606427 h 6858002"/>
              <a:gd name="connsiteX17" fmla="*/ 6300250 w 6300250"/>
              <a:gd name="connsiteY17" fmla="*/ 673102 h 6858002"/>
              <a:gd name="connsiteX18" fmla="*/ 6296891 w 6300250"/>
              <a:gd name="connsiteY18" fmla="*/ 744539 h 6858002"/>
              <a:gd name="connsiteX19" fmla="*/ 6288493 w 6300250"/>
              <a:gd name="connsiteY19" fmla="*/ 801689 h 6858002"/>
              <a:gd name="connsiteX20" fmla="*/ 6276736 w 6300250"/>
              <a:gd name="connsiteY20" fmla="*/ 854077 h 6858002"/>
              <a:gd name="connsiteX21" fmla="*/ 6261619 w 6300250"/>
              <a:gd name="connsiteY21" fmla="*/ 901702 h 6858002"/>
              <a:gd name="connsiteX22" fmla="*/ 6244823 w 6300250"/>
              <a:gd name="connsiteY22" fmla="*/ 942977 h 6858002"/>
              <a:gd name="connsiteX23" fmla="*/ 6224668 w 6300250"/>
              <a:gd name="connsiteY23" fmla="*/ 981077 h 6858002"/>
              <a:gd name="connsiteX24" fmla="*/ 6204513 w 6300250"/>
              <a:gd name="connsiteY24" fmla="*/ 1017589 h 6858002"/>
              <a:gd name="connsiteX25" fmla="*/ 6184358 w 6300250"/>
              <a:gd name="connsiteY25" fmla="*/ 1055689 h 6858002"/>
              <a:gd name="connsiteX26" fmla="*/ 6165882 w 6300250"/>
              <a:gd name="connsiteY26" fmla="*/ 1095377 h 6858002"/>
              <a:gd name="connsiteX27" fmla="*/ 6147406 w 6300250"/>
              <a:gd name="connsiteY27" fmla="*/ 1136652 h 6858002"/>
              <a:gd name="connsiteX28" fmla="*/ 6132291 w 6300250"/>
              <a:gd name="connsiteY28" fmla="*/ 1182689 h 6858002"/>
              <a:gd name="connsiteX29" fmla="*/ 6122213 w 6300250"/>
              <a:gd name="connsiteY29" fmla="*/ 1235077 h 6858002"/>
              <a:gd name="connsiteX30" fmla="*/ 6112135 w 6300250"/>
              <a:gd name="connsiteY30" fmla="*/ 1295402 h 6858002"/>
              <a:gd name="connsiteX31" fmla="*/ 6110455 w 6300250"/>
              <a:gd name="connsiteY31" fmla="*/ 1363664 h 6858002"/>
              <a:gd name="connsiteX32" fmla="*/ 6112135 w 6300250"/>
              <a:gd name="connsiteY32" fmla="*/ 1431927 h 6858002"/>
              <a:gd name="connsiteX33" fmla="*/ 6122213 w 6300250"/>
              <a:gd name="connsiteY33" fmla="*/ 1492252 h 6858002"/>
              <a:gd name="connsiteX34" fmla="*/ 6132291 w 6300250"/>
              <a:gd name="connsiteY34" fmla="*/ 1544639 h 6858002"/>
              <a:gd name="connsiteX35" fmla="*/ 6147406 w 6300250"/>
              <a:gd name="connsiteY35" fmla="*/ 1589089 h 6858002"/>
              <a:gd name="connsiteX36" fmla="*/ 6165882 w 6300250"/>
              <a:gd name="connsiteY36" fmla="*/ 1631952 h 6858002"/>
              <a:gd name="connsiteX37" fmla="*/ 6184358 w 6300250"/>
              <a:gd name="connsiteY37" fmla="*/ 1671639 h 6858002"/>
              <a:gd name="connsiteX38" fmla="*/ 6204513 w 6300250"/>
              <a:gd name="connsiteY38" fmla="*/ 1708152 h 6858002"/>
              <a:gd name="connsiteX39" fmla="*/ 6224668 w 6300250"/>
              <a:gd name="connsiteY39" fmla="*/ 1743077 h 6858002"/>
              <a:gd name="connsiteX40" fmla="*/ 6244823 w 6300250"/>
              <a:gd name="connsiteY40" fmla="*/ 1782764 h 6858002"/>
              <a:gd name="connsiteX41" fmla="*/ 6261619 w 6300250"/>
              <a:gd name="connsiteY41" fmla="*/ 1824039 h 6858002"/>
              <a:gd name="connsiteX42" fmla="*/ 6276736 w 6300250"/>
              <a:gd name="connsiteY42" fmla="*/ 1870077 h 6858002"/>
              <a:gd name="connsiteX43" fmla="*/ 6288493 w 6300250"/>
              <a:gd name="connsiteY43" fmla="*/ 1922464 h 6858002"/>
              <a:gd name="connsiteX44" fmla="*/ 6296891 w 6300250"/>
              <a:gd name="connsiteY44" fmla="*/ 1982789 h 6858002"/>
              <a:gd name="connsiteX45" fmla="*/ 6300250 w 6300250"/>
              <a:gd name="connsiteY45" fmla="*/ 2051052 h 6858002"/>
              <a:gd name="connsiteX46" fmla="*/ 6296891 w 6300250"/>
              <a:gd name="connsiteY46" fmla="*/ 2119314 h 6858002"/>
              <a:gd name="connsiteX47" fmla="*/ 6288493 w 6300250"/>
              <a:gd name="connsiteY47" fmla="*/ 2179639 h 6858002"/>
              <a:gd name="connsiteX48" fmla="*/ 6276736 w 6300250"/>
              <a:gd name="connsiteY48" fmla="*/ 2232027 h 6858002"/>
              <a:gd name="connsiteX49" fmla="*/ 6261619 w 6300250"/>
              <a:gd name="connsiteY49" fmla="*/ 2278064 h 6858002"/>
              <a:gd name="connsiteX50" fmla="*/ 6244823 w 6300250"/>
              <a:gd name="connsiteY50" fmla="*/ 2319339 h 6858002"/>
              <a:gd name="connsiteX51" fmla="*/ 6224668 w 6300250"/>
              <a:gd name="connsiteY51" fmla="*/ 2359027 h 6858002"/>
              <a:gd name="connsiteX52" fmla="*/ 6204513 w 6300250"/>
              <a:gd name="connsiteY52" fmla="*/ 2395539 h 6858002"/>
              <a:gd name="connsiteX53" fmla="*/ 6184358 w 6300250"/>
              <a:gd name="connsiteY53" fmla="*/ 2433639 h 6858002"/>
              <a:gd name="connsiteX54" fmla="*/ 6165882 w 6300250"/>
              <a:gd name="connsiteY54" fmla="*/ 2471739 h 6858002"/>
              <a:gd name="connsiteX55" fmla="*/ 6147406 w 6300250"/>
              <a:gd name="connsiteY55" fmla="*/ 2513014 h 6858002"/>
              <a:gd name="connsiteX56" fmla="*/ 6132291 w 6300250"/>
              <a:gd name="connsiteY56" fmla="*/ 2560639 h 6858002"/>
              <a:gd name="connsiteX57" fmla="*/ 6122213 w 6300250"/>
              <a:gd name="connsiteY57" fmla="*/ 2613027 h 6858002"/>
              <a:gd name="connsiteX58" fmla="*/ 6112135 w 6300250"/>
              <a:gd name="connsiteY58" fmla="*/ 2671764 h 6858002"/>
              <a:gd name="connsiteX59" fmla="*/ 6110455 w 6300250"/>
              <a:gd name="connsiteY59" fmla="*/ 2741614 h 6858002"/>
              <a:gd name="connsiteX60" fmla="*/ 6112135 w 6300250"/>
              <a:gd name="connsiteY60" fmla="*/ 2809877 h 6858002"/>
              <a:gd name="connsiteX61" fmla="*/ 6122213 w 6300250"/>
              <a:gd name="connsiteY61" fmla="*/ 2868614 h 6858002"/>
              <a:gd name="connsiteX62" fmla="*/ 6132291 w 6300250"/>
              <a:gd name="connsiteY62" fmla="*/ 2922589 h 6858002"/>
              <a:gd name="connsiteX63" fmla="*/ 6147406 w 6300250"/>
              <a:gd name="connsiteY63" fmla="*/ 2967039 h 6858002"/>
              <a:gd name="connsiteX64" fmla="*/ 6165882 w 6300250"/>
              <a:gd name="connsiteY64" fmla="*/ 3009902 h 6858002"/>
              <a:gd name="connsiteX65" fmla="*/ 6184358 w 6300250"/>
              <a:gd name="connsiteY65" fmla="*/ 3046414 h 6858002"/>
              <a:gd name="connsiteX66" fmla="*/ 6204513 w 6300250"/>
              <a:gd name="connsiteY66" fmla="*/ 3084514 h 6858002"/>
              <a:gd name="connsiteX67" fmla="*/ 6224668 w 6300250"/>
              <a:gd name="connsiteY67" fmla="*/ 3121027 h 6858002"/>
              <a:gd name="connsiteX68" fmla="*/ 6244823 w 6300250"/>
              <a:gd name="connsiteY68" fmla="*/ 3160714 h 6858002"/>
              <a:gd name="connsiteX69" fmla="*/ 6261619 w 6300250"/>
              <a:gd name="connsiteY69" fmla="*/ 3201989 h 6858002"/>
              <a:gd name="connsiteX70" fmla="*/ 6276736 w 6300250"/>
              <a:gd name="connsiteY70" fmla="*/ 3248027 h 6858002"/>
              <a:gd name="connsiteX71" fmla="*/ 6288493 w 6300250"/>
              <a:gd name="connsiteY71" fmla="*/ 3300414 h 6858002"/>
              <a:gd name="connsiteX72" fmla="*/ 6296891 w 6300250"/>
              <a:gd name="connsiteY72" fmla="*/ 3360739 h 6858002"/>
              <a:gd name="connsiteX73" fmla="*/ 6300250 w 6300250"/>
              <a:gd name="connsiteY73" fmla="*/ 3427414 h 6858002"/>
              <a:gd name="connsiteX74" fmla="*/ 6296891 w 6300250"/>
              <a:gd name="connsiteY74" fmla="*/ 3497264 h 6858002"/>
              <a:gd name="connsiteX75" fmla="*/ 6288493 w 6300250"/>
              <a:gd name="connsiteY75" fmla="*/ 3557589 h 6858002"/>
              <a:gd name="connsiteX76" fmla="*/ 6276736 w 6300250"/>
              <a:gd name="connsiteY76" fmla="*/ 3609977 h 6858002"/>
              <a:gd name="connsiteX77" fmla="*/ 6261619 w 6300250"/>
              <a:gd name="connsiteY77" fmla="*/ 3656014 h 6858002"/>
              <a:gd name="connsiteX78" fmla="*/ 6244823 w 6300250"/>
              <a:gd name="connsiteY78" fmla="*/ 3697289 h 6858002"/>
              <a:gd name="connsiteX79" fmla="*/ 6224668 w 6300250"/>
              <a:gd name="connsiteY79" fmla="*/ 3736977 h 6858002"/>
              <a:gd name="connsiteX80" fmla="*/ 6184358 w 6300250"/>
              <a:gd name="connsiteY80" fmla="*/ 3811589 h 6858002"/>
              <a:gd name="connsiteX81" fmla="*/ 6165882 w 6300250"/>
              <a:gd name="connsiteY81" fmla="*/ 3848102 h 6858002"/>
              <a:gd name="connsiteX82" fmla="*/ 6147406 w 6300250"/>
              <a:gd name="connsiteY82" fmla="*/ 3890964 h 6858002"/>
              <a:gd name="connsiteX83" fmla="*/ 6132291 w 6300250"/>
              <a:gd name="connsiteY83" fmla="*/ 3935414 h 6858002"/>
              <a:gd name="connsiteX84" fmla="*/ 6122213 w 6300250"/>
              <a:gd name="connsiteY84" fmla="*/ 3987802 h 6858002"/>
              <a:gd name="connsiteX85" fmla="*/ 6112135 w 6300250"/>
              <a:gd name="connsiteY85" fmla="*/ 4048127 h 6858002"/>
              <a:gd name="connsiteX86" fmla="*/ 6110455 w 6300250"/>
              <a:gd name="connsiteY86" fmla="*/ 4116389 h 6858002"/>
              <a:gd name="connsiteX87" fmla="*/ 6112135 w 6300250"/>
              <a:gd name="connsiteY87" fmla="*/ 4186239 h 6858002"/>
              <a:gd name="connsiteX88" fmla="*/ 6122213 w 6300250"/>
              <a:gd name="connsiteY88" fmla="*/ 4244977 h 6858002"/>
              <a:gd name="connsiteX89" fmla="*/ 6132291 w 6300250"/>
              <a:gd name="connsiteY89" fmla="*/ 4297364 h 6858002"/>
              <a:gd name="connsiteX90" fmla="*/ 6147406 w 6300250"/>
              <a:gd name="connsiteY90" fmla="*/ 4343402 h 6858002"/>
              <a:gd name="connsiteX91" fmla="*/ 6165882 w 6300250"/>
              <a:gd name="connsiteY91" fmla="*/ 4386264 h 6858002"/>
              <a:gd name="connsiteX92" fmla="*/ 6184358 w 6300250"/>
              <a:gd name="connsiteY92" fmla="*/ 4424364 h 6858002"/>
              <a:gd name="connsiteX93" fmla="*/ 6224668 w 6300250"/>
              <a:gd name="connsiteY93" fmla="*/ 4498977 h 6858002"/>
              <a:gd name="connsiteX94" fmla="*/ 6244823 w 6300250"/>
              <a:gd name="connsiteY94" fmla="*/ 4537077 h 6858002"/>
              <a:gd name="connsiteX95" fmla="*/ 6261619 w 6300250"/>
              <a:gd name="connsiteY95" fmla="*/ 4579939 h 6858002"/>
              <a:gd name="connsiteX96" fmla="*/ 6276736 w 6300250"/>
              <a:gd name="connsiteY96" fmla="*/ 4625977 h 6858002"/>
              <a:gd name="connsiteX97" fmla="*/ 6288493 w 6300250"/>
              <a:gd name="connsiteY97" fmla="*/ 4678364 h 6858002"/>
              <a:gd name="connsiteX98" fmla="*/ 6296891 w 6300250"/>
              <a:gd name="connsiteY98" fmla="*/ 4738689 h 6858002"/>
              <a:gd name="connsiteX99" fmla="*/ 6300250 w 6300250"/>
              <a:gd name="connsiteY99" fmla="*/ 4806952 h 6858002"/>
              <a:gd name="connsiteX100" fmla="*/ 6296891 w 6300250"/>
              <a:gd name="connsiteY100" fmla="*/ 4875214 h 6858002"/>
              <a:gd name="connsiteX101" fmla="*/ 6288493 w 6300250"/>
              <a:gd name="connsiteY101" fmla="*/ 4935539 h 6858002"/>
              <a:gd name="connsiteX102" fmla="*/ 6276736 w 6300250"/>
              <a:gd name="connsiteY102" fmla="*/ 4987927 h 6858002"/>
              <a:gd name="connsiteX103" fmla="*/ 6261619 w 6300250"/>
              <a:gd name="connsiteY103" fmla="*/ 5033964 h 6858002"/>
              <a:gd name="connsiteX104" fmla="*/ 6244823 w 6300250"/>
              <a:gd name="connsiteY104" fmla="*/ 5075239 h 6858002"/>
              <a:gd name="connsiteX105" fmla="*/ 6224668 w 6300250"/>
              <a:gd name="connsiteY105" fmla="*/ 5114927 h 6858002"/>
              <a:gd name="connsiteX106" fmla="*/ 6204513 w 6300250"/>
              <a:gd name="connsiteY106" fmla="*/ 5149852 h 6858002"/>
              <a:gd name="connsiteX107" fmla="*/ 6184358 w 6300250"/>
              <a:gd name="connsiteY107" fmla="*/ 5186364 h 6858002"/>
              <a:gd name="connsiteX108" fmla="*/ 6165882 w 6300250"/>
              <a:gd name="connsiteY108" fmla="*/ 5226052 h 6858002"/>
              <a:gd name="connsiteX109" fmla="*/ 6147406 w 6300250"/>
              <a:gd name="connsiteY109" fmla="*/ 5268914 h 6858002"/>
              <a:gd name="connsiteX110" fmla="*/ 6132291 w 6300250"/>
              <a:gd name="connsiteY110" fmla="*/ 5313364 h 6858002"/>
              <a:gd name="connsiteX111" fmla="*/ 6122213 w 6300250"/>
              <a:gd name="connsiteY111" fmla="*/ 5365752 h 6858002"/>
              <a:gd name="connsiteX112" fmla="*/ 6112135 w 6300250"/>
              <a:gd name="connsiteY112" fmla="*/ 5426077 h 6858002"/>
              <a:gd name="connsiteX113" fmla="*/ 6110455 w 6300250"/>
              <a:gd name="connsiteY113" fmla="*/ 5494339 h 6858002"/>
              <a:gd name="connsiteX114" fmla="*/ 6112135 w 6300250"/>
              <a:gd name="connsiteY114" fmla="*/ 5562602 h 6858002"/>
              <a:gd name="connsiteX115" fmla="*/ 6122213 w 6300250"/>
              <a:gd name="connsiteY115" fmla="*/ 5622927 h 6858002"/>
              <a:gd name="connsiteX116" fmla="*/ 6132291 w 6300250"/>
              <a:gd name="connsiteY116" fmla="*/ 5675314 h 6858002"/>
              <a:gd name="connsiteX117" fmla="*/ 6147406 w 6300250"/>
              <a:gd name="connsiteY117" fmla="*/ 5721352 h 6858002"/>
              <a:gd name="connsiteX118" fmla="*/ 6165882 w 6300250"/>
              <a:gd name="connsiteY118" fmla="*/ 5762627 h 6858002"/>
              <a:gd name="connsiteX119" fmla="*/ 6184358 w 6300250"/>
              <a:gd name="connsiteY119" fmla="*/ 5802314 h 6858002"/>
              <a:gd name="connsiteX120" fmla="*/ 6204513 w 6300250"/>
              <a:gd name="connsiteY120" fmla="*/ 5840414 h 6858002"/>
              <a:gd name="connsiteX121" fmla="*/ 6224668 w 6300250"/>
              <a:gd name="connsiteY121" fmla="*/ 5876927 h 6858002"/>
              <a:gd name="connsiteX122" fmla="*/ 6244823 w 6300250"/>
              <a:gd name="connsiteY122" fmla="*/ 5915027 h 6858002"/>
              <a:gd name="connsiteX123" fmla="*/ 6261619 w 6300250"/>
              <a:gd name="connsiteY123" fmla="*/ 5956302 h 6858002"/>
              <a:gd name="connsiteX124" fmla="*/ 6276736 w 6300250"/>
              <a:gd name="connsiteY124" fmla="*/ 6003927 h 6858002"/>
              <a:gd name="connsiteX125" fmla="*/ 6288493 w 6300250"/>
              <a:gd name="connsiteY125" fmla="*/ 6056314 h 6858002"/>
              <a:gd name="connsiteX126" fmla="*/ 6296891 w 6300250"/>
              <a:gd name="connsiteY126" fmla="*/ 6113464 h 6858002"/>
              <a:gd name="connsiteX127" fmla="*/ 6300250 w 6300250"/>
              <a:gd name="connsiteY127" fmla="*/ 6183314 h 6858002"/>
              <a:gd name="connsiteX128" fmla="*/ 6296891 w 6300250"/>
              <a:gd name="connsiteY128" fmla="*/ 6251577 h 6858002"/>
              <a:gd name="connsiteX129" fmla="*/ 6288493 w 6300250"/>
              <a:gd name="connsiteY129" fmla="*/ 6311902 h 6858002"/>
              <a:gd name="connsiteX130" fmla="*/ 6276736 w 6300250"/>
              <a:gd name="connsiteY130" fmla="*/ 6361114 h 6858002"/>
              <a:gd name="connsiteX131" fmla="*/ 6261619 w 6300250"/>
              <a:gd name="connsiteY131" fmla="*/ 6407152 h 6858002"/>
              <a:gd name="connsiteX132" fmla="*/ 6244823 w 6300250"/>
              <a:gd name="connsiteY132" fmla="*/ 6448427 h 6858002"/>
              <a:gd name="connsiteX133" fmla="*/ 6226348 w 6300250"/>
              <a:gd name="connsiteY133" fmla="*/ 6488114 h 6858002"/>
              <a:gd name="connsiteX134" fmla="*/ 6207872 w 6300250"/>
              <a:gd name="connsiteY134" fmla="*/ 6523039 h 6858002"/>
              <a:gd name="connsiteX135" fmla="*/ 6187717 w 6300250"/>
              <a:gd name="connsiteY135" fmla="*/ 6561139 h 6858002"/>
              <a:gd name="connsiteX136" fmla="*/ 6167562 w 6300250"/>
              <a:gd name="connsiteY136" fmla="*/ 6597652 h 6858002"/>
              <a:gd name="connsiteX137" fmla="*/ 6150766 w 6300250"/>
              <a:gd name="connsiteY137" fmla="*/ 6640514 h 6858002"/>
              <a:gd name="connsiteX138" fmla="*/ 6133970 w 6300250"/>
              <a:gd name="connsiteY138" fmla="*/ 6683377 h 6858002"/>
              <a:gd name="connsiteX139" fmla="*/ 6123892 w 6300250"/>
              <a:gd name="connsiteY139" fmla="*/ 6735764 h 6858002"/>
              <a:gd name="connsiteX140" fmla="*/ 6115495 w 6300250"/>
              <a:gd name="connsiteY140" fmla="*/ 6791327 h 6858002"/>
              <a:gd name="connsiteX141" fmla="*/ 6110455 w 6300250"/>
              <a:gd name="connsiteY141" fmla="*/ 6858002 h 6858002"/>
              <a:gd name="connsiteX142" fmla="*/ 3149600 w 6300250"/>
              <a:gd name="connsiteY142" fmla="*/ 6858002 h 6858002"/>
              <a:gd name="connsiteX143" fmla="*/ 2707087 w 6300250"/>
              <a:gd name="connsiteY143" fmla="*/ 6858002 h 6858002"/>
              <a:gd name="connsiteX144" fmla="*/ 0 w 6300250"/>
              <a:gd name="connsiteY144"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6300250" h="6858002">
                <a:moveTo>
                  <a:pt x="0" y="0"/>
                </a:moveTo>
                <a:lnTo>
                  <a:pt x="3149600" y="0"/>
                </a:lnTo>
                <a:lnTo>
                  <a:pt x="3149600" y="2"/>
                </a:lnTo>
                <a:lnTo>
                  <a:pt x="6110455" y="2"/>
                </a:lnTo>
                <a:lnTo>
                  <a:pt x="6115495" y="66677"/>
                </a:lnTo>
                <a:lnTo>
                  <a:pt x="6123892" y="122239"/>
                </a:lnTo>
                <a:lnTo>
                  <a:pt x="6133970" y="174627"/>
                </a:lnTo>
                <a:lnTo>
                  <a:pt x="6150766" y="217489"/>
                </a:lnTo>
                <a:lnTo>
                  <a:pt x="6167562" y="260352"/>
                </a:lnTo>
                <a:lnTo>
                  <a:pt x="6187717" y="296864"/>
                </a:lnTo>
                <a:lnTo>
                  <a:pt x="6207872" y="334964"/>
                </a:lnTo>
                <a:lnTo>
                  <a:pt x="6226348" y="369889"/>
                </a:lnTo>
                <a:lnTo>
                  <a:pt x="6244823" y="409577"/>
                </a:lnTo>
                <a:lnTo>
                  <a:pt x="6261619" y="450852"/>
                </a:lnTo>
                <a:lnTo>
                  <a:pt x="6276736" y="496889"/>
                </a:lnTo>
                <a:lnTo>
                  <a:pt x="6288493" y="546102"/>
                </a:lnTo>
                <a:lnTo>
                  <a:pt x="6296891" y="606427"/>
                </a:lnTo>
                <a:lnTo>
                  <a:pt x="6300250" y="673102"/>
                </a:lnTo>
                <a:lnTo>
                  <a:pt x="6296891" y="744539"/>
                </a:lnTo>
                <a:lnTo>
                  <a:pt x="6288493" y="801689"/>
                </a:lnTo>
                <a:lnTo>
                  <a:pt x="6276736" y="854077"/>
                </a:lnTo>
                <a:lnTo>
                  <a:pt x="6261619" y="901702"/>
                </a:lnTo>
                <a:lnTo>
                  <a:pt x="6244823" y="942977"/>
                </a:lnTo>
                <a:lnTo>
                  <a:pt x="6224668" y="981077"/>
                </a:lnTo>
                <a:lnTo>
                  <a:pt x="6204513" y="1017589"/>
                </a:lnTo>
                <a:lnTo>
                  <a:pt x="6184358" y="1055689"/>
                </a:lnTo>
                <a:lnTo>
                  <a:pt x="6165882" y="1095377"/>
                </a:lnTo>
                <a:lnTo>
                  <a:pt x="6147406" y="1136652"/>
                </a:lnTo>
                <a:lnTo>
                  <a:pt x="6132291" y="1182689"/>
                </a:lnTo>
                <a:lnTo>
                  <a:pt x="6122213" y="1235077"/>
                </a:lnTo>
                <a:lnTo>
                  <a:pt x="6112135" y="1295402"/>
                </a:lnTo>
                <a:lnTo>
                  <a:pt x="6110455" y="1363664"/>
                </a:lnTo>
                <a:lnTo>
                  <a:pt x="6112135" y="1431927"/>
                </a:lnTo>
                <a:lnTo>
                  <a:pt x="6122213" y="1492252"/>
                </a:lnTo>
                <a:lnTo>
                  <a:pt x="6132291" y="1544639"/>
                </a:lnTo>
                <a:lnTo>
                  <a:pt x="6147406" y="1589089"/>
                </a:lnTo>
                <a:lnTo>
                  <a:pt x="6165882" y="1631952"/>
                </a:lnTo>
                <a:lnTo>
                  <a:pt x="6184358" y="1671639"/>
                </a:lnTo>
                <a:lnTo>
                  <a:pt x="6204513" y="1708152"/>
                </a:lnTo>
                <a:lnTo>
                  <a:pt x="6224668" y="1743077"/>
                </a:lnTo>
                <a:lnTo>
                  <a:pt x="6244823" y="1782764"/>
                </a:lnTo>
                <a:lnTo>
                  <a:pt x="6261619" y="1824039"/>
                </a:lnTo>
                <a:lnTo>
                  <a:pt x="6276736" y="1870077"/>
                </a:lnTo>
                <a:lnTo>
                  <a:pt x="6288493" y="1922464"/>
                </a:lnTo>
                <a:lnTo>
                  <a:pt x="6296891" y="1982789"/>
                </a:lnTo>
                <a:lnTo>
                  <a:pt x="6300250" y="2051052"/>
                </a:lnTo>
                <a:lnTo>
                  <a:pt x="6296891" y="2119314"/>
                </a:lnTo>
                <a:lnTo>
                  <a:pt x="6288493" y="2179639"/>
                </a:lnTo>
                <a:lnTo>
                  <a:pt x="6276736" y="2232027"/>
                </a:lnTo>
                <a:lnTo>
                  <a:pt x="6261619" y="2278064"/>
                </a:lnTo>
                <a:lnTo>
                  <a:pt x="6244823" y="2319339"/>
                </a:lnTo>
                <a:lnTo>
                  <a:pt x="6224668" y="2359027"/>
                </a:lnTo>
                <a:lnTo>
                  <a:pt x="6204513" y="2395539"/>
                </a:lnTo>
                <a:lnTo>
                  <a:pt x="6184358" y="2433639"/>
                </a:lnTo>
                <a:lnTo>
                  <a:pt x="6165882" y="2471739"/>
                </a:lnTo>
                <a:lnTo>
                  <a:pt x="6147406" y="2513014"/>
                </a:lnTo>
                <a:lnTo>
                  <a:pt x="6132291" y="2560639"/>
                </a:lnTo>
                <a:lnTo>
                  <a:pt x="6122213" y="2613027"/>
                </a:lnTo>
                <a:lnTo>
                  <a:pt x="6112135" y="2671764"/>
                </a:lnTo>
                <a:lnTo>
                  <a:pt x="6110455" y="2741614"/>
                </a:lnTo>
                <a:lnTo>
                  <a:pt x="6112135" y="2809877"/>
                </a:lnTo>
                <a:lnTo>
                  <a:pt x="6122213" y="2868614"/>
                </a:lnTo>
                <a:lnTo>
                  <a:pt x="6132291" y="2922589"/>
                </a:lnTo>
                <a:lnTo>
                  <a:pt x="6147406" y="2967039"/>
                </a:lnTo>
                <a:lnTo>
                  <a:pt x="6165882" y="3009902"/>
                </a:lnTo>
                <a:lnTo>
                  <a:pt x="6184358" y="3046414"/>
                </a:lnTo>
                <a:lnTo>
                  <a:pt x="6204513" y="3084514"/>
                </a:lnTo>
                <a:lnTo>
                  <a:pt x="6224668" y="3121027"/>
                </a:lnTo>
                <a:lnTo>
                  <a:pt x="6244823" y="3160714"/>
                </a:lnTo>
                <a:lnTo>
                  <a:pt x="6261619" y="3201989"/>
                </a:lnTo>
                <a:lnTo>
                  <a:pt x="6276736" y="3248027"/>
                </a:lnTo>
                <a:lnTo>
                  <a:pt x="6288493" y="3300414"/>
                </a:lnTo>
                <a:lnTo>
                  <a:pt x="6296891" y="3360739"/>
                </a:lnTo>
                <a:lnTo>
                  <a:pt x="6300250" y="3427414"/>
                </a:lnTo>
                <a:lnTo>
                  <a:pt x="6296891" y="3497264"/>
                </a:lnTo>
                <a:lnTo>
                  <a:pt x="6288493" y="3557589"/>
                </a:lnTo>
                <a:lnTo>
                  <a:pt x="6276736" y="3609977"/>
                </a:lnTo>
                <a:lnTo>
                  <a:pt x="6261619" y="3656014"/>
                </a:lnTo>
                <a:lnTo>
                  <a:pt x="6244823" y="3697289"/>
                </a:lnTo>
                <a:lnTo>
                  <a:pt x="6224668" y="3736977"/>
                </a:lnTo>
                <a:lnTo>
                  <a:pt x="6184358" y="3811589"/>
                </a:lnTo>
                <a:lnTo>
                  <a:pt x="6165882" y="3848102"/>
                </a:lnTo>
                <a:lnTo>
                  <a:pt x="6147406" y="3890964"/>
                </a:lnTo>
                <a:lnTo>
                  <a:pt x="6132291" y="3935414"/>
                </a:lnTo>
                <a:lnTo>
                  <a:pt x="6122213" y="3987802"/>
                </a:lnTo>
                <a:lnTo>
                  <a:pt x="6112135" y="4048127"/>
                </a:lnTo>
                <a:lnTo>
                  <a:pt x="6110455" y="4116389"/>
                </a:lnTo>
                <a:lnTo>
                  <a:pt x="6112135" y="4186239"/>
                </a:lnTo>
                <a:lnTo>
                  <a:pt x="6122213" y="4244977"/>
                </a:lnTo>
                <a:lnTo>
                  <a:pt x="6132291" y="4297364"/>
                </a:lnTo>
                <a:lnTo>
                  <a:pt x="6147406" y="4343402"/>
                </a:lnTo>
                <a:lnTo>
                  <a:pt x="6165882" y="4386264"/>
                </a:lnTo>
                <a:lnTo>
                  <a:pt x="6184358" y="4424364"/>
                </a:lnTo>
                <a:lnTo>
                  <a:pt x="6224668" y="4498977"/>
                </a:lnTo>
                <a:lnTo>
                  <a:pt x="6244823" y="4537077"/>
                </a:lnTo>
                <a:lnTo>
                  <a:pt x="6261619" y="4579939"/>
                </a:lnTo>
                <a:lnTo>
                  <a:pt x="6276736" y="4625977"/>
                </a:lnTo>
                <a:lnTo>
                  <a:pt x="6288493" y="4678364"/>
                </a:lnTo>
                <a:lnTo>
                  <a:pt x="6296891" y="4738689"/>
                </a:lnTo>
                <a:lnTo>
                  <a:pt x="6300250" y="4806952"/>
                </a:lnTo>
                <a:lnTo>
                  <a:pt x="6296891" y="4875214"/>
                </a:lnTo>
                <a:lnTo>
                  <a:pt x="6288493" y="4935539"/>
                </a:lnTo>
                <a:lnTo>
                  <a:pt x="6276736" y="4987927"/>
                </a:lnTo>
                <a:lnTo>
                  <a:pt x="6261619" y="5033964"/>
                </a:lnTo>
                <a:lnTo>
                  <a:pt x="6244823" y="5075239"/>
                </a:lnTo>
                <a:lnTo>
                  <a:pt x="6224668" y="5114927"/>
                </a:lnTo>
                <a:lnTo>
                  <a:pt x="6204513" y="5149852"/>
                </a:lnTo>
                <a:lnTo>
                  <a:pt x="6184358" y="5186364"/>
                </a:lnTo>
                <a:lnTo>
                  <a:pt x="6165882" y="5226052"/>
                </a:lnTo>
                <a:lnTo>
                  <a:pt x="6147406" y="5268914"/>
                </a:lnTo>
                <a:lnTo>
                  <a:pt x="6132291" y="5313364"/>
                </a:lnTo>
                <a:lnTo>
                  <a:pt x="6122213" y="5365752"/>
                </a:lnTo>
                <a:lnTo>
                  <a:pt x="6112135" y="5426077"/>
                </a:lnTo>
                <a:lnTo>
                  <a:pt x="6110455" y="5494339"/>
                </a:lnTo>
                <a:lnTo>
                  <a:pt x="6112135" y="5562602"/>
                </a:lnTo>
                <a:lnTo>
                  <a:pt x="6122213" y="5622927"/>
                </a:lnTo>
                <a:lnTo>
                  <a:pt x="6132291" y="5675314"/>
                </a:lnTo>
                <a:lnTo>
                  <a:pt x="6147406" y="5721352"/>
                </a:lnTo>
                <a:lnTo>
                  <a:pt x="6165882" y="5762627"/>
                </a:lnTo>
                <a:lnTo>
                  <a:pt x="6184358" y="5802314"/>
                </a:lnTo>
                <a:lnTo>
                  <a:pt x="6204513" y="5840414"/>
                </a:lnTo>
                <a:lnTo>
                  <a:pt x="6224668" y="5876927"/>
                </a:lnTo>
                <a:lnTo>
                  <a:pt x="6244823" y="5915027"/>
                </a:lnTo>
                <a:lnTo>
                  <a:pt x="6261619" y="5956302"/>
                </a:lnTo>
                <a:lnTo>
                  <a:pt x="6276736" y="6003927"/>
                </a:lnTo>
                <a:lnTo>
                  <a:pt x="6288493" y="6056314"/>
                </a:lnTo>
                <a:lnTo>
                  <a:pt x="6296891" y="6113464"/>
                </a:lnTo>
                <a:lnTo>
                  <a:pt x="6300250" y="6183314"/>
                </a:lnTo>
                <a:lnTo>
                  <a:pt x="6296891" y="6251577"/>
                </a:lnTo>
                <a:lnTo>
                  <a:pt x="6288493" y="6311902"/>
                </a:lnTo>
                <a:lnTo>
                  <a:pt x="6276736" y="6361114"/>
                </a:lnTo>
                <a:lnTo>
                  <a:pt x="6261619" y="6407152"/>
                </a:lnTo>
                <a:lnTo>
                  <a:pt x="6244823" y="6448427"/>
                </a:lnTo>
                <a:lnTo>
                  <a:pt x="6226348" y="6488114"/>
                </a:lnTo>
                <a:lnTo>
                  <a:pt x="6207872" y="6523039"/>
                </a:lnTo>
                <a:lnTo>
                  <a:pt x="6187717" y="6561139"/>
                </a:lnTo>
                <a:lnTo>
                  <a:pt x="6167562" y="6597652"/>
                </a:lnTo>
                <a:lnTo>
                  <a:pt x="6150766" y="6640514"/>
                </a:lnTo>
                <a:lnTo>
                  <a:pt x="6133970" y="6683377"/>
                </a:lnTo>
                <a:lnTo>
                  <a:pt x="6123892" y="6735764"/>
                </a:lnTo>
                <a:lnTo>
                  <a:pt x="6115495" y="6791327"/>
                </a:lnTo>
                <a:lnTo>
                  <a:pt x="6110455" y="6858002"/>
                </a:lnTo>
                <a:lnTo>
                  <a:pt x="3149600" y="6858002"/>
                </a:lnTo>
                <a:lnTo>
                  <a:pt x="2707087" y="6858002"/>
                </a:lnTo>
                <a:lnTo>
                  <a:pt x="0" y="6858002"/>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id="{0AD9006C-18C5-483E-B6DD-16042D0C4A84}"/>
              </a:ext>
            </a:extLst>
          </p:cNvPr>
          <p:cNvSpPr>
            <a:spLocks noGrp="1"/>
          </p:cNvSpPr>
          <p:nvPr>
            <p:ph type="title"/>
          </p:nvPr>
        </p:nvSpPr>
        <p:spPr>
          <a:xfrm>
            <a:off x="931933" y="1162940"/>
            <a:ext cx="4515598" cy="4532120"/>
          </a:xfrm>
        </p:spPr>
        <p:txBody>
          <a:bodyPr anchor="ctr">
            <a:normAutofit/>
          </a:bodyPr>
          <a:lstStyle/>
          <a:p>
            <a:pPr algn="ctr"/>
            <a:r>
              <a:rPr lang="fr-MA" sz="2000" dirty="0">
                <a:solidFill>
                  <a:schemeClr val="bg1"/>
                </a:solidFill>
              </a:rPr>
              <a:t>Constructeurs de projets</a:t>
            </a:r>
          </a:p>
        </p:txBody>
      </p:sp>
      <p:sp>
        <p:nvSpPr>
          <p:cNvPr id="13" name="Rectangle 11">
            <a:extLst>
              <a:ext uri="{FF2B5EF4-FFF2-40B4-BE49-F238E27FC236}">
                <a16:creationId xmlns:a16="http://schemas.microsoft.com/office/drawing/2014/main" id="{E3B475C6-1445-41C7-9360-49FD7C1C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EE6FDA60-4F24-4515-838D-20206B9A717F}"/>
              </a:ext>
            </a:extLst>
          </p:cNvPr>
          <p:cNvSpPr>
            <a:spLocks noGrp="1"/>
          </p:cNvSpPr>
          <p:nvPr>
            <p:ph idx="1"/>
          </p:nvPr>
        </p:nvSpPr>
        <p:spPr>
          <a:xfrm>
            <a:off x="6749271" y="1128451"/>
            <a:ext cx="4680729" cy="4566609"/>
          </a:xfrm>
        </p:spPr>
        <p:txBody>
          <a:bodyPr anchor="ctr">
            <a:normAutofit/>
          </a:bodyPr>
          <a:lstStyle/>
          <a:p>
            <a:pPr marL="342900" indent="-342900"/>
            <a:r>
              <a:rPr lang="fr-MA" sz="2400" b="1" dirty="0"/>
              <a:t>Saloua Elabyad</a:t>
            </a:r>
          </a:p>
        </p:txBody>
      </p:sp>
      <p:sp>
        <p:nvSpPr>
          <p:cNvPr id="5" name="Espace réservé du numéro de diapositive 4">
            <a:extLst>
              <a:ext uri="{FF2B5EF4-FFF2-40B4-BE49-F238E27FC236}">
                <a16:creationId xmlns:a16="http://schemas.microsoft.com/office/drawing/2014/main" id="{4DC73602-A117-43EA-9879-07F715675863}"/>
              </a:ext>
            </a:extLst>
          </p:cNvPr>
          <p:cNvSpPr>
            <a:spLocks noGrp="1"/>
          </p:cNvSpPr>
          <p:nvPr>
            <p:ph type="sldNum" sz="quarter" idx="12"/>
          </p:nvPr>
        </p:nvSpPr>
        <p:spPr/>
        <p:txBody>
          <a:bodyPr/>
          <a:lstStyle/>
          <a:p>
            <a:fld id="{3A98EE3D-8CD1-4C3F-BD1C-C98C9596463C}" type="slidenum">
              <a:rPr lang="en-US" smtClean="0"/>
              <a:t>2</a:t>
            </a:fld>
            <a:endParaRPr lang="fr-FR"/>
          </a:p>
        </p:txBody>
      </p:sp>
      <mc:AlternateContent xmlns:mc="http://schemas.openxmlformats.org/markup-compatibility/2006" xmlns:p14="http://schemas.microsoft.com/office/powerpoint/2010/main">
        <mc:Choice Requires="p14">
          <p:contentPart p14:bwMode="auto" r:id="rId2">
            <p14:nvContentPartPr>
              <p14:cNvPr id="6" name="Encre 5">
                <a:extLst>
                  <a:ext uri="{FF2B5EF4-FFF2-40B4-BE49-F238E27FC236}">
                    <a16:creationId xmlns:a16="http://schemas.microsoft.com/office/drawing/2014/main" id="{5A5F5F24-1378-4194-A163-CE9B123A862E}"/>
                  </a:ext>
                </a:extLst>
              </p14:cNvPr>
              <p14:cNvContentPartPr/>
              <p14:nvPr/>
            </p14:nvContentPartPr>
            <p14:xfrm>
              <a:off x="827170" y="1438776"/>
              <a:ext cx="9525" cy="9525"/>
            </p14:xfrm>
          </p:contentPart>
        </mc:Choice>
        <mc:Fallback xmlns="">
          <p:pic>
            <p:nvPicPr>
              <p:cNvPr id="6" name="Encre 5">
                <a:extLst>
                  <a:ext uri="{FF2B5EF4-FFF2-40B4-BE49-F238E27FC236}">
                    <a16:creationId xmlns:a16="http://schemas.microsoft.com/office/drawing/2014/main" id="{5A5F5F24-1378-4194-A163-CE9B123A862E}"/>
                  </a:ext>
                </a:extLst>
              </p:cNvPr>
              <p:cNvPicPr/>
              <p:nvPr/>
            </p:nvPicPr>
            <p:blipFill>
              <a:blip r:embed="rId3"/>
              <a:stretch>
                <a:fillRect/>
              </a:stretch>
            </p:blipFill>
            <p:spPr>
              <a:xfrm>
                <a:off x="-592055" y="-1409199"/>
                <a:ext cx="2857500" cy="5715000"/>
              </a:xfrm>
              <a:prstGeom prst="rect">
                <a:avLst/>
              </a:prstGeom>
            </p:spPr>
          </p:pic>
        </mc:Fallback>
      </mc:AlternateContent>
    </p:spTree>
    <p:extLst>
      <p:ext uri="{BB962C8B-B14F-4D97-AF65-F5344CB8AC3E}">
        <p14:creationId xmlns:p14="http://schemas.microsoft.com/office/powerpoint/2010/main" val="3103627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06F0F283-C8B6-4598-89C9-C404C98A5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solidFill>
                <a:prstClr val="white"/>
              </a:solidFill>
              <a:latin typeface="Gill Sans MT" panose="020B0502020104020203"/>
            </a:endParaRPr>
          </a:p>
        </p:txBody>
      </p:sp>
      <p:sp>
        <p:nvSpPr>
          <p:cNvPr id="11" name="Freeform: Shape 9">
            <a:extLst>
              <a:ext uri="{FF2B5EF4-FFF2-40B4-BE49-F238E27FC236}">
                <a16:creationId xmlns:a16="http://schemas.microsoft.com/office/drawing/2014/main" id="{E473B0C0-761B-443F-97A0-9D6E01FBB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2"/>
            <a:ext cx="6300250" cy="6858002"/>
          </a:xfrm>
          <a:custGeom>
            <a:avLst/>
            <a:gdLst>
              <a:gd name="connsiteX0" fmla="*/ 0 w 6300250"/>
              <a:gd name="connsiteY0" fmla="*/ 0 h 6858002"/>
              <a:gd name="connsiteX1" fmla="*/ 3149600 w 6300250"/>
              <a:gd name="connsiteY1" fmla="*/ 0 h 6858002"/>
              <a:gd name="connsiteX2" fmla="*/ 3149600 w 6300250"/>
              <a:gd name="connsiteY2" fmla="*/ 2 h 6858002"/>
              <a:gd name="connsiteX3" fmla="*/ 6110455 w 6300250"/>
              <a:gd name="connsiteY3" fmla="*/ 2 h 6858002"/>
              <a:gd name="connsiteX4" fmla="*/ 6115495 w 6300250"/>
              <a:gd name="connsiteY4" fmla="*/ 66677 h 6858002"/>
              <a:gd name="connsiteX5" fmla="*/ 6123892 w 6300250"/>
              <a:gd name="connsiteY5" fmla="*/ 122239 h 6858002"/>
              <a:gd name="connsiteX6" fmla="*/ 6133970 w 6300250"/>
              <a:gd name="connsiteY6" fmla="*/ 174627 h 6858002"/>
              <a:gd name="connsiteX7" fmla="*/ 6150766 w 6300250"/>
              <a:gd name="connsiteY7" fmla="*/ 217489 h 6858002"/>
              <a:gd name="connsiteX8" fmla="*/ 6167562 w 6300250"/>
              <a:gd name="connsiteY8" fmla="*/ 260352 h 6858002"/>
              <a:gd name="connsiteX9" fmla="*/ 6187717 w 6300250"/>
              <a:gd name="connsiteY9" fmla="*/ 296864 h 6858002"/>
              <a:gd name="connsiteX10" fmla="*/ 6207872 w 6300250"/>
              <a:gd name="connsiteY10" fmla="*/ 334964 h 6858002"/>
              <a:gd name="connsiteX11" fmla="*/ 6226348 w 6300250"/>
              <a:gd name="connsiteY11" fmla="*/ 369889 h 6858002"/>
              <a:gd name="connsiteX12" fmla="*/ 6244823 w 6300250"/>
              <a:gd name="connsiteY12" fmla="*/ 409577 h 6858002"/>
              <a:gd name="connsiteX13" fmla="*/ 6261619 w 6300250"/>
              <a:gd name="connsiteY13" fmla="*/ 450852 h 6858002"/>
              <a:gd name="connsiteX14" fmla="*/ 6276736 w 6300250"/>
              <a:gd name="connsiteY14" fmla="*/ 496889 h 6858002"/>
              <a:gd name="connsiteX15" fmla="*/ 6288493 w 6300250"/>
              <a:gd name="connsiteY15" fmla="*/ 546102 h 6858002"/>
              <a:gd name="connsiteX16" fmla="*/ 6296891 w 6300250"/>
              <a:gd name="connsiteY16" fmla="*/ 606427 h 6858002"/>
              <a:gd name="connsiteX17" fmla="*/ 6300250 w 6300250"/>
              <a:gd name="connsiteY17" fmla="*/ 673102 h 6858002"/>
              <a:gd name="connsiteX18" fmla="*/ 6296891 w 6300250"/>
              <a:gd name="connsiteY18" fmla="*/ 744539 h 6858002"/>
              <a:gd name="connsiteX19" fmla="*/ 6288493 w 6300250"/>
              <a:gd name="connsiteY19" fmla="*/ 801689 h 6858002"/>
              <a:gd name="connsiteX20" fmla="*/ 6276736 w 6300250"/>
              <a:gd name="connsiteY20" fmla="*/ 854077 h 6858002"/>
              <a:gd name="connsiteX21" fmla="*/ 6261619 w 6300250"/>
              <a:gd name="connsiteY21" fmla="*/ 901702 h 6858002"/>
              <a:gd name="connsiteX22" fmla="*/ 6244823 w 6300250"/>
              <a:gd name="connsiteY22" fmla="*/ 942977 h 6858002"/>
              <a:gd name="connsiteX23" fmla="*/ 6224668 w 6300250"/>
              <a:gd name="connsiteY23" fmla="*/ 981077 h 6858002"/>
              <a:gd name="connsiteX24" fmla="*/ 6204513 w 6300250"/>
              <a:gd name="connsiteY24" fmla="*/ 1017589 h 6858002"/>
              <a:gd name="connsiteX25" fmla="*/ 6184358 w 6300250"/>
              <a:gd name="connsiteY25" fmla="*/ 1055689 h 6858002"/>
              <a:gd name="connsiteX26" fmla="*/ 6165882 w 6300250"/>
              <a:gd name="connsiteY26" fmla="*/ 1095377 h 6858002"/>
              <a:gd name="connsiteX27" fmla="*/ 6147406 w 6300250"/>
              <a:gd name="connsiteY27" fmla="*/ 1136652 h 6858002"/>
              <a:gd name="connsiteX28" fmla="*/ 6132291 w 6300250"/>
              <a:gd name="connsiteY28" fmla="*/ 1182689 h 6858002"/>
              <a:gd name="connsiteX29" fmla="*/ 6122213 w 6300250"/>
              <a:gd name="connsiteY29" fmla="*/ 1235077 h 6858002"/>
              <a:gd name="connsiteX30" fmla="*/ 6112135 w 6300250"/>
              <a:gd name="connsiteY30" fmla="*/ 1295402 h 6858002"/>
              <a:gd name="connsiteX31" fmla="*/ 6110455 w 6300250"/>
              <a:gd name="connsiteY31" fmla="*/ 1363664 h 6858002"/>
              <a:gd name="connsiteX32" fmla="*/ 6112135 w 6300250"/>
              <a:gd name="connsiteY32" fmla="*/ 1431927 h 6858002"/>
              <a:gd name="connsiteX33" fmla="*/ 6122213 w 6300250"/>
              <a:gd name="connsiteY33" fmla="*/ 1492252 h 6858002"/>
              <a:gd name="connsiteX34" fmla="*/ 6132291 w 6300250"/>
              <a:gd name="connsiteY34" fmla="*/ 1544639 h 6858002"/>
              <a:gd name="connsiteX35" fmla="*/ 6147406 w 6300250"/>
              <a:gd name="connsiteY35" fmla="*/ 1589089 h 6858002"/>
              <a:gd name="connsiteX36" fmla="*/ 6165882 w 6300250"/>
              <a:gd name="connsiteY36" fmla="*/ 1631952 h 6858002"/>
              <a:gd name="connsiteX37" fmla="*/ 6184358 w 6300250"/>
              <a:gd name="connsiteY37" fmla="*/ 1671639 h 6858002"/>
              <a:gd name="connsiteX38" fmla="*/ 6204513 w 6300250"/>
              <a:gd name="connsiteY38" fmla="*/ 1708152 h 6858002"/>
              <a:gd name="connsiteX39" fmla="*/ 6224668 w 6300250"/>
              <a:gd name="connsiteY39" fmla="*/ 1743077 h 6858002"/>
              <a:gd name="connsiteX40" fmla="*/ 6244823 w 6300250"/>
              <a:gd name="connsiteY40" fmla="*/ 1782764 h 6858002"/>
              <a:gd name="connsiteX41" fmla="*/ 6261619 w 6300250"/>
              <a:gd name="connsiteY41" fmla="*/ 1824039 h 6858002"/>
              <a:gd name="connsiteX42" fmla="*/ 6276736 w 6300250"/>
              <a:gd name="connsiteY42" fmla="*/ 1870077 h 6858002"/>
              <a:gd name="connsiteX43" fmla="*/ 6288493 w 6300250"/>
              <a:gd name="connsiteY43" fmla="*/ 1922464 h 6858002"/>
              <a:gd name="connsiteX44" fmla="*/ 6296891 w 6300250"/>
              <a:gd name="connsiteY44" fmla="*/ 1982789 h 6858002"/>
              <a:gd name="connsiteX45" fmla="*/ 6300250 w 6300250"/>
              <a:gd name="connsiteY45" fmla="*/ 2051052 h 6858002"/>
              <a:gd name="connsiteX46" fmla="*/ 6296891 w 6300250"/>
              <a:gd name="connsiteY46" fmla="*/ 2119314 h 6858002"/>
              <a:gd name="connsiteX47" fmla="*/ 6288493 w 6300250"/>
              <a:gd name="connsiteY47" fmla="*/ 2179639 h 6858002"/>
              <a:gd name="connsiteX48" fmla="*/ 6276736 w 6300250"/>
              <a:gd name="connsiteY48" fmla="*/ 2232027 h 6858002"/>
              <a:gd name="connsiteX49" fmla="*/ 6261619 w 6300250"/>
              <a:gd name="connsiteY49" fmla="*/ 2278064 h 6858002"/>
              <a:gd name="connsiteX50" fmla="*/ 6244823 w 6300250"/>
              <a:gd name="connsiteY50" fmla="*/ 2319339 h 6858002"/>
              <a:gd name="connsiteX51" fmla="*/ 6224668 w 6300250"/>
              <a:gd name="connsiteY51" fmla="*/ 2359027 h 6858002"/>
              <a:gd name="connsiteX52" fmla="*/ 6204513 w 6300250"/>
              <a:gd name="connsiteY52" fmla="*/ 2395539 h 6858002"/>
              <a:gd name="connsiteX53" fmla="*/ 6184358 w 6300250"/>
              <a:gd name="connsiteY53" fmla="*/ 2433639 h 6858002"/>
              <a:gd name="connsiteX54" fmla="*/ 6165882 w 6300250"/>
              <a:gd name="connsiteY54" fmla="*/ 2471739 h 6858002"/>
              <a:gd name="connsiteX55" fmla="*/ 6147406 w 6300250"/>
              <a:gd name="connsiteY55" fmla="*/ 2513014 h 6858002"/>
              <a:gd name="connsiteX56" fmla="*/ 6132291 w 6300250"/>
              <a:gd name="connsiteY56" fmla="*/ 2560639 h 6858002"/>
              <a:gd name="connsiteX57" fmla="*/ 6122213 w 6300250"/>
              <a:gd name="connsiteY57" fmla="*/ 2613027 h 6858002"/>
              <a:gd name="connsiteX58" fmla="*/ 6112135 w 6300250"/>
              <a:gd name="connsiteY58" fmla="*/ 2671764 h 6858002"/>
              <a:gd name="connsiteX59" fmla="*/ 6110455 w 6300250"/>
              <a:gd name="connsiteY59" fmla="*/ 2741614 h 6858002"/>
              <a:gd name="connsiteX60" fmla="*/ 6112135 w 6300250"/>
              <a:gd name="connsiteY60" fmla="*/ 2809877 h 6858002"/>
              <a:gd name="connsiteX61" fmla="*/ 6122213 w 6300250"/>
              <a:gd name="connsiteY61" fmla="*/ 2868614 h 6858002"/>
              <a:gd name="connsiteX62" fmla="*/ 6132291 w 6300250"/>
              <a:gd name="connsiteY62" fmla="*/ 2922589 h 6858002"/>
              <a:gd name="connsiteX63" fmla="*/ 6147406 w 6300250"/>
              <a:gd name="connsiteY63" fmla="*/ 2967039 h 6858002"/>
              <a:gd name="connsiteX64" fmla="*/ 6165882 w 6300250"/>
              <a:gd name="connsiteY64" fmla="*/ 3009902 h 6858002"/>
              <a:gd name="connsiteX65" fmla="*/ 6184358 w 6300250"/>
              <a:gd name="connsiteY65" fmla="*/ 3046414 h 6858002"/>
              <a:gd name="connsiteX66" fmla="*/ 6204513 w 6300250"/>
              <a:gd name="connsiteY66" fmla="*/ 3084514 h 6858002"/>
              <a:gd name="connsiteX67" fmla="*/ 6224668 w 6300250"/>
              <a:gd name="connsiteY67" fmla="*/ 3121027 h 6858002"/>
              <a:gd name="connsiteX68" fmla="*/ 6244823 w 6300250"/>
              <a:gd name="connsiteY68" fmla="*/ 3160714 h 6858002"/>
              <a:gd name="connsiteX69" fmla="*/ 6261619 w 6300250"/>
              <a:gd name="connsiteY69" fmla="*/ 3201989 h 6858002"/>
              <a:gd name="connsiteX70" fmla="*/ 6276736 w 6300250"/>
              <a:gd name="connsiteY70" fmla="*/ 3248027 h 6858002"/>
              <a:gd name="connsiteX71" fmla="*/ 6288493 w 6300250"/>
              <a:gd name="connsiteY71" fmla="*/ 3300414 h 6858002"/>
              <a:gd name="connsiteX72" fmla="*/ 6296891 w 6300250"/>
              <a:gd name="connsiteY72" fmla="*/ 3360739 h 6858002"/>
              <a:gd name="connsiteX73" fmla="*/ 6300250 w 6300250"/>
              <a:gd name="connsiteY73" fmla="*/ 3427414 h 6858002"/>
              <a:gd name="connsiteX74" fmla="*/ 6296891 w 6300250"/>
              <a:gd name="connsiteY74" fmla="*/ 3497264 h 6858002"/>
              <a:gd name="connsiteX75" fmla="*/ 6288493 w 6300250"/>
              <a:gd name="connsiteY75" fmla="*/ 3557589 h 6858002"/>
              <a:gd name="connsiteX76" fmla="*/ 6276736 w 6300250"/>
              <a:gd name="connsiteY76" fmla="*/ 3609977 h 6858002"/>
              <a:gd name="connsiteX77" fmla="*/ 6261619 w 6300250"/>
              <a:gd name="connsiteY77" fmla="*/ 3656014 h 6858002"/>
              <a:gd name="connsiteX78" fmla="*/ 6244823 w 6300250"/>
              <a:gd name="connsiteY78" fmla="*/ 3697289 h 6858002"/>
              <a:gd name="connsiteX79" fmla="*/ 6224668 w 6300250"/>
              <a:gd name="connsiteY79" fmla="*/ 3736977 h 6858002"/>
              <a:gd name="connsiteX80" fmla="*/ 6184358 w 6300250"/>
              <a:gd name="connsiteY80" fmla="*/ 3811589 h 6858002"/>
              <a:gd name="connsiteX81" fmla="*/ 6165882 w 6300250"/>
              <a:gd name="connsiteY81" fmla="*/ 3848102 h 6858002"/>
              <a:gd name="connsiteX82" fmla="*/ 6147406 w 6300250"/>
              <a:gd name="connsiteY82" fmla="*/ 3890964 h 6858002"/>
              <a:gd name="connsiteX83" fmla="*/ 6132291 w 6300250"/>
              <a:gd name="connsiteY83" fmla="*/ 3935414 h 6858002"/>
              <a:gd name="connsiteX84" fmla="*/ 6122213 w 6300250"/>
              <a:gd name="connsiteY84" fmla="*/ 3987802 h 6858002"/>
              <a:gd name="connsiteX85" fmla="*/ 6112135 w 6300250"/>
              <a:gd name="connsiteY85" fmla="*/ 4048127 h 6858002"/>
              <a:gd name="connsiteX86" fmla="*/ 6110455 w 6300250"/>
              <a:gd name="connsiteY86" fmla="*/ 4116389 h 6858002"/>
              <a:gd name="connsiteX87" fmla="*/ 6112135 w 6300250"/>
              <a:gd name="connsiteY87" fmla="*/ 4186239 h 6858002"/>
              <a:gd name="connsiteX88" fmla="*/ 6122213 w 6300250"/>
              <a:gd name="connsiteY88" fmla="*/ 4244977 h 6858002"/>
              <a:gd name="connsiteX89" fmla="*/ 6132291 w 6300250"/>
              <a:gd name="connsiteY89" fmla="*/ 4297364 h 6858002"/>
              <a:gd name="connsiteX90" fmla="*/ 6147406 w 6300250"/>
              <a:gd name="connsiteY90" fmla="*/ 4343402 h 6858002"/>
              <a:gd name="connsiteX91" fmla="*/ 6165882 w 6300250"/>
              <a:gd name="connsiteY91" fmla="*/ 4386264 h 6858002"/>
              <a:gd name="connsiteX92" fmla="*/ 6184358 w 6300250"/>
              <a:gd name="connsiteY92" fmla="*/ 4424364 h 6858002"/>
              <a:gd name="connsiteX93" fmla="*/ 6224668 w 6300250"/>
              <a:gd name="connsiteY93" fmla="*/ 4498977 h 6858002"/>
              <a:gd name="connsiteX94" fmla="*/ 6244823 w 6300250"/>
              <a:gd name="connsiteY94" fmla="*/ 4537077 h 6858002"/>
              <a:gd name="connsiteX95" fmla="*/ 6261619 w 6300250"/>
              <a:gd name="connsiteY95" fmla="*/ 4579939 h 6858002"/>
              <a:gd name="connsiteX96" fmla="*/ 6276736 w 6300250"/>
              <a:gd name="connsiteY96" fmla="*/ 4625977 h 6858002"/>
              <a:gd name="connsiteX97" fmla="*/ 6288493 w 6300250"/>
              <a:gd name="connsiteY97" fmla="*/ 4678364 h 6858002"/>
              <a:gd name="connsiteX98" fmla="*/ 6296891 w 6300250"/>
              <a:gd name="connsiteY98" fmla="*/ 4738689 h 6858002"/>
              <a:gd name="connsiteX99" fmla="*/ 6300250 w 6300250"/>
              <a:gd name="connsiteY99" fmla="*/ 4806952 h 6858002"/>
              <a:gd name="connsiteX100" fmla="*/ 6296891 w 6300250"/>
              <a:gd name="connsiteY100" fmla="*/ 4875214 h 6858002"/>
              <a:gd name="connsiteX101" fmla="*/ 6288493 w 6300250"/>
              <a:gd name="connsiteY101" fmla="*/ 4935539 h 6858002"/>
              <a:gd name="connsiteX102" fmla="*/ 6276736 w 6300250"/>
              <a:gd name="connsiteY102" fmla="*/ 4987927 h 6858002"/>
              <a:gd name="connsiteX103" fmla="*/ 6261619 w 6300250"/>
              <a:gd name="connsiteY103" fmla="*/ 5033964 h 6858002"/>
              <a:gd name="connsiteX104" fmla="*/ 6244823 w 6300250"/>
              <a:gd name="connsiteY104" fmla="*/ 5075239 h 6858002"/>
              <a:gd name="connsiteX105" fmla="*/ 6224668 w 6300250"/>
              <a:gd name="connsiteY105" fmla="*/ 5114927 h 6858002"/>
              <a:gd name="connsiteX106" fmla="*/ 6204513 w 6300250"/>
              <a:gd name="connsiteY106" fmla="*/ 5149852 h 6858002"/>
              <a:gd name="connsiteX107" fmla="*/ 6184358 w 6300250"/>
              <a:gd name="connsiteY107" fmla="*/ 5186364 h 6858002"/>
              <a:gd name="connsiteX108" fmla="*/ 6165882 w 6300250"/>
              <a:gd name="connsiteY108" fmla="*/ 5226052 h 6858002"/>
              <a:gd name="connsiteX109" fmla="*/ 6147406 w 6300250"/>
              <a:gd name="connsiteY109" fmla="*/ 5268914 h 6858002"/>
              <a:gd name="connsiteX110" fmla="*/ 6132291 w 6300250"/>
              <a:gd name="connsiteY110" fmla="*/ 5313364 h 6858002"/>
              <a:gd name="connsiteX111" fmla="*/ 6122213 w 6300250"/>
              <a:gd name="connsiteY111" fmla="*/ 5365752 h 6858002"/>
              <a:gd name="connsiteX112" fmla="*/ 6112135 w 6300250"/>
              <a:gd name="connsiteY112" fmla="*/ 5426077 h 6858002"/>
              <a:gd name="connsiteX113" fmla="*/ 6110455 w 6300250"/>
              <a:gd name="connsiteY113" fmla="*/ 5494339 h 6858002"/>
              <a:gd name="connsiteX114" fmla="*/ 6112135 w 6300250"/>
              <a:gd name="connsiteY114" fmla="*/ 5562602 h 6858002"/>
              <a:gd name="connsiteX115" fmla="*/ 6122213 w 6300250"/>
              <a:gd name="connsiteY115" fmla="*/ 5622927 h 6858002"/>
              <a:gd name="connsiteX116" fmla="*/ 6132291 w 6300250"/>
              <a:gd name="connsiteY116" fmla="*/ 5675314 h 6858002"/>
              <a:gd name="connsiteX117" fmla="*/ 6147406 w 6300250"/>
              <a:gd name="connsiteY117" fmla="*/ 5721352 h 6858002"/>
              <a:gd name="connsiteX118" fmla="*/ 6165882 w 6300250"/>
              <a:gd name="connsiteY118" fmla="*/ 5762627 h 6858002"/>
              <a:gd name="connsiteX119" fmla="*/ 6184358 w 6300250"/>
              <a:gd name="connsiteY119" fmla="*/ 5802314 h 6858002"/>
              <a:gd name="connsiteX120" fmla="*/ 6204513 w 6300250"/>
              <a:gd name="connsiteY120" fmla="*/ 5840414 h 6858002"/>
              <a:gd name="connsiteX121" fmla="*/ 6224668 w 6300250"/>
              <a:gd name="connsiteY121" fmla="*/ 5876927 h 6858002"/>
              <a:gd name="connsiteX122" fmla="*/ 6244823 w 6300250"/>
              <a:gd name="connsiteY122" fmla="*/ 5915027 h 6858002"/>
              <a:gd name="connsiteX123" fmla="*/ 6261619 w 6300250"/>
              <a:gd name="connsiteY123" fmla="*/ 5956302 h 6858002"/>
              <a:gd name="connsiteX124" fmla="*/ 6276736 w 6300250"/>
              <a:gd name="connsiteY124" fmla="*/ 6003927 h 6858002"/>
              <a:gd name="connsiteX125" fmla="*/ 6288493 w 6300250"/>
              <a:gd name="connsiteY125" fmla="*/ 6056314 h 6858002"/>
              <a:gd name="connsiteX126" fmla="*/ 6296891 w 6300250"/>
              <a:gd name="connsiteY126" fmla="*/ 6113464 h 6858002"/>
              <a:gd name="connsiteX127" fmla="*/ 6300250 w 6300250"/>
              <a:gd name="connsiteY127" fmla="*/ 6183314 h 6858002"/>
              <a:gd name="connsiteX128" fmla="*/ 6296891 w 6300250"/>
              <a:gd name="connsiteY128" fmla="*/ 6251577 h 6858002"/>
              <a:gd name="connsiteX129" fmla="*/ 6288493 w 6300250"/>
              <a:gd name="connsiteY129" fmla="*/ 6311902 h 6858002"/>
              <a:gd name="connsiteX130" fmla="*/ 6276736 w 6300250"/>
              <a:gd name="connsiteY130" fmla="*/ 6361114 h 6858002"/>
              <a:gd name="connsiteX131" fmla="*/ 6261619 w 6300250"/>
              <a:gd name="connsiteY131" fmla="*/ 6407152 h 6858002"/>
              <a:gd name="connsiteX132" fmla="*/ 6244823 w 6300250"/>
              <a:gd name="connsiteY132" fmla="*/ 6448427 h 6858002"/>
              <a:gd name="connsiteX133" fmla="*/ 6226348 w 6300250"/>
              <a:gd name="connsiteY133" fmla="*/ 6488114 h 6858002"/>
              <a:gd name="connsiteX134" fmla="*/ 6207872 w 6300250"/>
              <a:gd name="connsiteY134" fmla="*/ 6523039 h 6858002"/>
              <a:gd name="connsiteX135" fmla="*/ 6187717 w 6300250"/>
              <a:gd name="connsiteY135" fmla="*/ 6561139 h 6858002"/>
              <a:gd name="connsiteX136" fmla="*/ 6167562 w 6300250"/>
              <a:gd name="connsiteY136" fmla="*/ 6597652 h 6858002"/>
              <a:gd name="connsiteX137" fmla="*/ 6150766 w 6300250"/>
              <a:gd name="connsiteY137" fmla="*/ 6640514 h 6858002"/>
              <a:gd name="connsiteX138" fmla="*/ 6133970 w 6300250"/>
              <a:gd name="connsiteY138" fmla="*/ 6683377 h 6858002"/>
              <a:gd name="connsiteX139" fmla="*/ 6123892 w 6300250"/>
              <a:gd name="connsiteY139" fmla="*/ 6735764 h 6858002"/>
              <a:gd name="connsiteX140" fmla="*/ 6115495 w 6300250"/>
              <a:gd name="connsiteY140" fmla="*/ 6791327 h 6858002"/>
              <a:gd name="connsiteX141" fmla="*/ 6110455 w 6300250"/>
              <a:gd name="connsiteY141" fmla="*/ 6858002 h 6858002"/>
              <a:gd name="connsiteX142" fmla="*/ 3149600 w 6300250"/>
              <a:gd name="connsiteY142" fmla="*/ 6858002 h 6858002"/>
              <a:gd name="connsiteX143" fmla="*/ 2707087 w 6300250"/>
              <a:gd name="connsiteY143" fmla="*/ 6858002 h 6858002"/>
              <a:gd name="connsiteX144" fmla="*/ 0 w 6300250"/>
              <a:gd name="connsiteY144"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6300250" h="6858002">
                <a:moveTo>
                  <a:pt x="0" y="0"/>
                </a:moveTo>
                <a:lnTo>
                  <a:pt x="3149600" y="0"/>
                </a:lnTo>
                <a:lnTo>
                  <a:pt x="3149600" y="2"/>
                </a:lnTo>
                <a:lnTo>
                  <a:pt x="6110455" y="2"/>
                </a:lnTo>
                <a:lnTo>
                  <a:pt x="6115495" y="66677"/>
                </a:lnTo>
                <a:lnTo>
                  <a:pt x="6123892" y="122239"/>
                </a:lnTo>
                <a:lnTo>
                  <a:pt x="6133970" y="174627"/>
                </a:lnTo>
                <a:lnTo>
                  <a:pt x="6150766" y="217489"/>
                </a:lnTo>
                <a:lnTo>
                  <a:pt x="6167562" y="260352"/>
                </a:lnTo>
                <a:lnTo>
                  <a:pt x="6187717" y="296864"/>
                </a:lnTo>
                <a:lnTo>
                  <a:pt x="6207872" y="334964"/>
                </a:lnTo>
                <a:lnTo>
                  <a:pt x="6226348" y="369889"/>
                </a:lnTo>
                <a:lnTo>
                  <a:pt x="6244823" y="409577"/>
                </a:lnTo>
                <a:lnTo>
                  <a:pt x="6261619" y="450852"/>
                </a:lnTo>
                <a:lnTo>
                  <a:pt x="6276736" y="496889"/>
                </a:lnTo>
                <a:lnTo>
                  <a:pt x="6288493" y="546102"/>
                </a:lnTo>
                <a:lnTo>
                  <a:pt x="6296891" y="606427"/>
                </a:lnTo>
                <a:lnTo>
                  <a:pt x="6300250" y="673102"/>
                </a:lnTo>
                <a:lnTo>
                  <a:pt x="6296891" y="744539"/>
                </a:lnTo>
                <a:lnTo>
                  <a:pt x="6288493" y="801689"/>
                </a:lnTo>
                <a:lnTo>
                  <a:pt x="6276736" y="854077"/>
                </a:lnTo>
                <a:lnTo>
                  <a:pt x="6261619" y="901702"/>
                </a:lnTo>
                <a:lnTo>
                  <a:pt x="6244823" y="942977"/>
                </a:lnTo>
                <a:lnTo>
                  <a:pt x="6224668" y="981077"/>
                </a:lnTo>
                <a:lnTo>
                  <a:pt x="6204513" y="1017589"/>
                </a:lnTo>
                <a:lnTo>
                  <a:pt x="6184358" y="1055689"/>
                </a:lnTo>
                <a:lnTo>
                  <a:pt x="6165882" y="1095377"/>
                </a:lnTo>
                <a:lnTo>
                  <a:pt x="6147406" y="1136652"/>
                </a:lnTo>
                <a:lnTo>
                  <a:pt x="6132291" y="1182689"/>
                </a:lnTo>
                <a:lnTo>
                  <a:pt x="6122213" y="1235077"/>
                </a:lnTo>
                <a:lnTo>
                  <a:pt x="6112135" y="1295402"/>
                </a:lnTo>
                <a:lnTo>
                  <a:pt x="6110455" y="1363664"/>
                </a:lnTo>
                <a:lnTo>
                  <a:pt x="6112135" y="1431927"/>
                </a:lnTo>
                <a:lnTo>
                  <a:pt x="6122213" y="1492252"/>
                </a:lnTo>
                <a:lnTo>
                  <a:pt x="6132291" y="1544639"/>
                </a:lnTo>
                <a:lnTo>
                  <a:pt x="6147406" y="1589089"/>
                </a:lnTo>
                <a:lnTo>
                  <a:pt x="6165882" y="1631952"/>
                </a:lnTo>
                <a:lnTo>
                  <a:pt x="6184358" y="1671639"/>
                </a:lnTo>
                <a:lnTo>
                  <a:pt x="6204513" y="1708152"/>
                </a:lnTo>
                <a:lnTo>
                  <a:pt x="6224668" y="1743077"/>
                </a:lnTo>
                <a:lnTo>
                  <a:pt x="6244823" y="1782764"/>
                </a:lnTo>
                <a:lnTo>
                  <a:pt x="6261619" y="1824039"/>
                </a:lnTo>
                <a:lnTo>
                  <a:pt x="6276736" y="1870077"/>
                </a:lnTo>
                <a:lnTo>
                  <a:pt x="6288493" y="1922464"/>
                </a:lnTo>
                <a:lnTo>
                  <a:pt x="6296891" y="1982789"/>
                </a:lnTo>
                <a:lnTo>
                  <a:pt x="6300250" y="2051052"/>
                </a:lnTo>
                <a:lnTo>
                  <a:pt x="6296891" y="2119314"/>
                </a:lnTo>
                <a:lnTo>
                  <a:pt x="6288493" y="2179639"/>
                </a:lnTo>
                <a:lnTo>
                  <a:pt x="6276736" y="2232027"/>
                </a:lnTo>
                <a:lnTo>
                  <a:pt x="6261619" y="2278064"/>
                </a:lnTo>
                <a:lnTo>
                  <a:pt x="6244823" y="2319339"/>
                </a:lnTo>
                <a:lnTo>
                  <a:pt x="6224668" y="2359027"/>
                </a:lnTo>
                <a:lnTo>
                  <a:pt x="6204513" y="2395539"/>
                </a:lnTo>
                <a:lnTo>
                  <a:pt x="6184358" y="2433639"/>
                </a:lnTo>
                <a:lnTo>
                  <a:pt x="6165882" y="2471739"/>
                </a:lnTo>
                <a:lnTo>
                  <a:pt x="6147406" y="2513014"/>
                </a:lnTo>
                <a:lnTo>
                  <a:pt x="6132291" y="2560639"/>
                </a:lnTo>
                <a:lnTo>
                  <a:pt x="6122213" y="2613027"/>
                </a:lnTo>
                <a:lnTo>
                  <a:pt x="6112135" y="2671764"/>
                </a:lnTo>
                <a:lnTo>
                  <a:pt x="6110455" y="2741614"/>
                </a:lnTo>
                <a:lnTo>
                  <a:pt x="6112135" y="2809877"/>
                </a:lnTo>
                <a:lnTo>
                  <a:pt x="6122213" y="2868614"/>
                </a:lnTo>
                <a:lnTo>
                  <a:pt x="6132291" y="2922589"/>
                </a:lnTo>
                <a:lnTo>
                  <a:pt x="6147406" y="2967039"/>
                </a:lnTo>
                <a:lnTo>
                  <a:pt x="6165882" y="3009902"/>
                </a:lnTo>
                <a:lnTo>
                  <a:pt x="6184358" y="3046414"/>
                </a:lnTo>
                <a:lnTo>
                  <a:pt x="6204513" y="3084514"/>
                </a:lnTo>
                <a:lnTo>
                  <a:pt x="6224668" y="3121027"/>
                </a:lnTo>
                <a:lnTo>
                  <a:pt x="6244823" y="3160714"/>
                </a:lnTo>
                <a:lnTo>
                  <a:pt x="6261619" y="3201989"/>
                </a:lnTo>
                <a:lnTo>
                  <a:pt x="6276736" y="3248027"/>
                </a:lnTo>
                <a:lnTo>
                  <a:pt x="6288493" y="3300414"/>
                </a:lnTo>
                <a:lnTo>
                  <a:pt x="6296891" y="3360739"/>
                </a:lnTo>
                <a:lnTo>
                  <a:pt x="6300250" y="3427414"/>
                </a:lnTo>
                <a:lnTo>
                  <a:pt x="6296891" y="3497264"/>
                </a:lnTo>
                <a:lnTo>
                  <a:pt x="6288493" y="3557589"/>
                </a:lnTo>
                <a:lnTo>
                  <a:pt x="6276736" y="3609977"/>
                </a:lnTo>
                <a:lnTo>
                  <a:pt x="6261619" y="3656014"/>
                </a:lnTo>
                <a:lnTo>
                  <a:pt x="6244823" y="3697289"/>
                </a:lnTo>
                <a:lnTo>
                  <a:pt x="6224668" y="3736977"/>
                </a:lnTo>
                <a:lnTo>
                  <a:pt x="6184358" y="3811589"/>
                </a:lnTo>
                <a:lnTo>
                  <a:pt x="6165882" y="3848102"/>
                </a:lnTo>
                <a:lnTo>
                  <a:pt x="6147406" y="3890964"/>
                </a:lnTo>
                <a:lnTo>
                  <a:pt x="6132291" y="3935414"/>
                </a:lnTo>
                <a:lnTo>
                  <a:pt x="6122213" y="3987802"/>
                </a:lnTo>
                <a:lnTo>
                  <a:pt x="6112135" y="4048127"/>
                </a:lnTo>
                <a:lnTo>
                  <a:pt x="6110455" y="4116389"/>
                </a:lnTo>
                <a:lnTo>
                  <a:pt x="6112135" y="4186239"/>
                </a:lnTo>
                <a:lnTo>
                  <a:pt x="6122213" y="4244977"/>
                </a:lnTo>
                <a:lnTo>
                  <a:pt x="6132291" y="4297364"/>
                </a:lnTo>
                <a:lnTo>
                  <a:pt x="6147406" y="4343402"/>
                </a:lnTo>
                <a:lnTo>
                  <a:pt x="6165882" y="4386264"/>
                </a:lnTo>
                <a:lnTo>
                  <a:pt x="6184358" y="4424364"/>
                </a:lnTo>
                <a:lnTo>
                  <a:pt x="6224668" y="4498977"/>
                </a:lnTo>
                <a:lnTo>
                  <a:pt x="6244823" y="4537077"/>
                </a:lnTo>
                <a:lnTo>
                  <a:pt x="6261619" y="4579939"/>
                </a:lnTo>
                <a:lnTo>
                  <a:pt x="6276736" y="4625977"/>
                </a:lnTo>
                <a:lnTo>
                  <a:pt x="6288493" y="4678364"/>
                </a:lnTo>
                <a:lnTo>
                  <a:pt x="6296891" y="4738689"/>
                </a:lnTo>
                <a:lnTo>
                  <a:pt x="6300250" y="4806952"/>
                </a:lnTo>
                <a:lnTo>
                  <a:pt x="6296891" y="4875214"/>
                </a:lnTo>
                <a:lnTo>
                  <a:pt x="6288493" y="4935539"/>
                </a:lnTo>
                <a:lnTo>
                  <a:pt x="6276736" y="4987927"/>
                </a:lnTo>
                <a:lnTo>
                  <a:pt x="6261619" y="5033964"/>
                </a:lnTo>
                <a:lnTo>
                  <a:pt x="6244823" y="5075239"/>
                </a:lnTo>
                <a:lnTo>
                  <a:pt x="6224668" y="5114927"/>
                </a:lnTo>
                <a:lnTo>
                  <a:pt x="6204513" y="5149852"/>
                </a:lnTo>
                <a:lnTo>
                  <a:pt x="6184358" y="5186364"/>
                </a:lnTo>
                <a:lnTo>
                  <a:pt x="6165882" y="5226052"/>
                </a:lnTo>
                <a:lnTo>
                  <a:pt x="6147406" y="5268914"/>
                </a:lnTo>
                <a:lnTo>
                  <a:pt x="6132291" y="5313364"/>
                </a:lnTo>
                <a:lnTo>
                  <a:pt x="6122213" y="5365752"/>
                </a:lnTo>
                <a:lnTo>
                  <a:pt x="6112135" y="5426077"/>
                </a:lnTo>
                <a:lnTo>
                  <a:pt x="6110455" y="5494339"/>
                </a:lnTo>
                <a:lnTo>
                  <a:pt x="6112135" y="5562602"/>
                </a:lnTo>
                <a:lnTo>
                  <a:pt x="6122213" y="5622927"/>
                </a:lnTo>
                <a:lnTo>
                  <a:pt x="6132291" y="5675314"/>
                </a:lnTo>
                <a:lnTo>
                  <a:pt x="6147406" y="5721352"/>
                </a:lnTo>
                <a:lnTo>
                  <a:pt x="6165882" y="5762627"/>
                </a:lnTo>
                <a:lnTo>
                  <a:pt x="6184358" y="5802314"/>
                </a:lnTo>
                <a:lnTo>
                  <a:pt x="6204513" y="5840414"/>
                </a:lnTo>
                <a:lnTo>
                  <a:pt x="6224668" y="5876927"/>
                </a:lnTo>
                <a:lnTo>
                  <a:pt x="6244823" y="5915027"/>
                </a:lnTo>
                <a:lnTo>
                  <a:pt x="6261619" y="5956302"/>
                </a:lnTo>
                <a:lnTo>
                  <a:pt x="6276736" y="6003927"/>
                </a:lnTo>
                <a:lnTo>
                  <a:pt x="6288493" y="6056314"/>
                </a:lnTo>
                <a:lnTo>
                  <a:pt x="6296891" y="6113464"/>
                </a:lnTo>
                <a:lnTo>
                  <a:pt x="6300250" y="6183314"/>
                </a:lnTo>
                <a:lnTo>
                  <a:pt x="6296891" y="6251577"/>
                </a:lnTo>
                <a:lnTo>
                  <a:pt x="6288493" y="6311902"/>
                </a:lnTo>
                <a:lnTo>
                  <a:pt x="6276736" y="6361114"/>
                </a:lnTo>
                <a:lnTo>
                  <a:pt x="6261619" y="6407152"/>
                </a:lnTo>
                <a:lnTo>
                  <a:pt x="6244823" y="6448427"/>
                </a:lnTo>
                <a:lnTo>
                  <a:pt x="6226348" y="6488114"/>
                </a:lnTo>
                <a:lnTo>
                  <a:pt x="6207872" y="6523039"/>
                </a:lnTo>
                <a:lnTo>
                  <a:pt x="6187717" y="6561139"/>
                </a:lnTo>
                <a:lnTo>
                  <a:pt x="6167562" y="6597652"/>
                </a:lnTo>
                <a:lnTo>
                  <a:pt x="6150766" y="6640514"/>
                </a:lnTo>
                <a:lnTo>
                  <a:pt x="6133970" y="6683377"/>
                </a:lnTo>
                <a:lnTo>
                  <a:pt x="6123892" y="6735764"/>
                </a:lnTo>
                <a:lnTo>
                  <a:pt x="6115495" y="6791327"/>
                </a:lnTo>
                <a:lnTo>
                  <a:pt x="6110455" y="6858002"/>
                </a:lnTo>
                <a:lnTo>
                  <a:pt x="3149600" y="6858002"/>
                </a:lnTo>
                <a:lnTo>
                  <a:pt x="2707087" y="6858002"/>
                </a:lnTo>
                <a:lnTo>
                  <a:pt x="0" y="6858002"/>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id="{0AD9006C-18C5-483E-B6DD-16042D0C4A84}"/>
              </a:ext>
            </a:extLst>
          </p:cNvPr>
          <p:cNvSpPr>
            <a:spLocks noGrp="1"/>
          </p:cNvSpPr>
          <p:nvPr>
            <p:ph type="title"/>
          </p:nvPr>
        </p:nvSpPr>
        <p:spPr>
          <a:xfrm>
            <a:off x="931933" y="1162940"/>
            <a:ext cx="4515598" cy="4532120"/>
          </a:xfrm>
        </p:spPr>
        <p:txBody>
          <a:bodyPr anchor="ctr">
            <a:normAutofit/>
          </a:bodyPr>
          <a:lstStyle/>
          <a:p>
            <a:pPr algn="ctr"/>
            <a:r>
              <a:rPr lang="fr-MA" sz="2000" dirty="0" err="1">
                <a:solidFill>
                  <a:schemeClr val="bg1"/>
                </a:solidFill>
              </a:rPr>
              <a:t>Endadrée</a:t>
            </a:r>
            <a:r>
              <a:rPr lang="fr-MA" sz="2000" dirty="0">
                <a:solidFill>
                  <a:schemeClr val="bg1"/>
                </a:solidFill>
              </a:rPr>
              <a:t> Par :</a:t>
            </a:r>
          </a:p>
        </p:txBody>
      </p:sp>
      <p:sp>
        <p:nvSpPr>
          <p:cNvPr id="13" name="Rectangle 11">
            <a:extLst>
              <a:ext uri="{FF2B5EF4-FFF2-40B4-BE49-F238E27FC236}">
                <a16:creationId xmlns:a16="http://schemas.microsoft.com/office/drawing/2014/main" id="{E3B475C6-1445-41C7-9360-49FD7C1C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EE6FDA60-4F24-4515-838D-20206B9A717F}"/>
              </a:ext>
            </a:extLst>
          </p:cNvPr>
          <p:cNvSpPr>
            <a:spLocks noGrp="1"/>
          </p:cNvSpPr>
          <p:nvPr>
            <p:ph idx="1"/>
          </p:nvPr>
        </p:nvSpPr>
        <p:spPr>
          <a:xfrm>
            <a:off x="6749271" y="1128451"/>
            <a:ext cx="4680729" cy="4566609"/>
          </a:xfrm>
        </p:spPr>
        <p:txBody>
          <a:bodyPr anchor="ctr">
            <a:normAutofit/>
          </a:bodyPr>
          <a:lstStyle/>
          <a:p>
            <a:r>
              <a:rPr lang="fr-MA" sz="2400" b="1" dirty="0">
                <a:ea typeface="+mn-lt"/>
                <a:cs typeface="+mn-lt"/>
              </a:rPr>
              <a:t>Mr My Youssef SBAI</a:t>
            </a:r>
            <a:endParaRPr lang="fr-MA" sz="2400" b="1" dirty="0"/>
          </a:p>
        </p:txBody>
      </p:sp>
      <p:sp>
        <p:nvSpPr>
          <p:cNvPr id="4" name="Espace réservé du numéro de diapositive 3">
            <a:extLst>
              <a:ext uri="{FF2B5EF4-FFF2-40B4-BE49-F238E27FC236}">
                <a16:creationId xmlns:a16="http://schemas.microsoft.com/office/drawing/2014/main" id="{FB2BF726-39EE-4210-8531-F65A9D92CBEA}"/>
              </a:ext>
            </a:extLst>
          </p:cNvPr>
          <p:cNvSpPr>
            <a:spLocks noGrp="1"/>
          </p:cNvSpPr>
          <p:nvPr>
            <p:ph type="sldNum" sz="quarter" idx="12"/>
          </p:nvPr>
        </p:nvSpPr>
        <p:spPr/>
        <p:txBody>
          <a:bodyPr/>
          <a:lstStyle/>
          <a:p>
            <a:fld id="{3A98EE3D-8CD1-4C3F-BD1C-C98C9596463C}" type="slidenum">
              <a:rPr lang="en-US" smtClean="0"/>
              <a:t>3</a:t>
            </a:fld>
            <a:endParaRPr lang="fr-FR"/>
          </a:p>
        </p:txBody>
      </p:sp>
    </p:spTree>
    <p:extLst>
      <p:ext uri="{BB962C8B-B14F-4D97-AF65-F5344CB8AC3E}">
        <p14:creationId xmlns:p14="http://schemas.microsoft.com/office/powerpoint/2010/main" val="1747476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9119" y="521369"/>
            <a:ext cx="10353762" cy="469232"/>
          </a:xfrm>
        </p:spPr>
        <p:txBody>
          <a:bodyPr>
            <a:normAutofit/>
          </a:bodyPr>
          <a:lstStyle/>
          <a:p>
            <a:pPr algn="ctr"/>
            <a:r>
              <a:rPr lang="en-US" sz="1600" dirty="0"/>
              <a:t>description du projet</a:t>
            </a:r>
          </a:p>
        </p:txBody>
      </p:sp>
      <p:sp>
        <p:nvSpPr>
          <p:cNvPr id="5" name="Content Placeholder 4">
            <a:extLst>
              <a:ext uri="{FF2B5EF4-FFF2-40B4-BE49-F238E27FC236}">
                <a16:creationId xmlns:a16="http://schemas.microsoft.com/office/drawing/2014/main" id="{265B064F-BED1-4A1E-B79C-E9582E76D285}"/>
              </a:ext>
            </a:extLst>
          </p:cNvPr>
          <p:cNvSpPr>
            <a:spLocks noGrp="1"/>
          </p:cNvSpPr>
          <p:nvPr>
            <p:ph idx="1"/>
          </p:nvPr>
        </p:nvSpPr>
        <p:spPr>
          <a:xfrm rot="10800000" flipV="1">
            <a:off x="1788694" y="1610934"/>
            <a:ext cx="8927432" cy="3797497"/>
          </a:xfrm>
        </p:spPr>
        <p:txBody>
          <a:bodyPr vert="horz" lIns="91440" tIns="45720" rIns="91440" bIns="45720" rtlCol="0" anchor="t">
            <a:normAutofit/>
          </a:bodyPr>
          <a:lstStyle/>
          <a:p>
            <a:pPr marL="0" indent="0" algn="ctr">
              <a:lnSpc>
                <a:spcPct val="150000"/>
              </a:lnSpc>
              <a:buNone/>
            </a:pPr>
            <a:r>
              <a:rPr lang="fr-FR" sz="1400">
                <a:ea typeface="+mn-lt"/>
                <a:cs typeface="+mn-lt"/>
              </a:rPr>
              <a:t>Une plateforme web de vente en ligne ou le commerçant a la possibilité d’exposer ses produits et de toucher à un public nettement plus ciblé, surtout plus important que celui qu’il pourrait trouver dans son magasin rée</a:t>
            </a:r>
            <a:r>
              <a:rPr lang="fr-FR" sz="1600">
                <a:ea typeface="+mn-lt"/>
                <a:cs typeface="+mn-lt"/>
              </a:rPr>
              <a:t>l. </a:t>
            </a:r>
            <a:endParaRPr lang="fr-FR">
              <a:ea typeface="+mn-lt"/>
              <a:cs typeface="+mn-lt"/>
            </a:endParaRPr>
          </a:p>
          <a:p>
            <a:pPr marL="0" indent="0" algn="ctr">
              <a:lnSpc>
                <a:spcPct val="150000"/>
              </a:lnSpc>
              <a:buNone/>
            </a:pPr>
            <a:r>
              <a:rPr lang="fr-FR" sz="1400" dirty="0">
                <a:ea typeface="+mn-lt"/>
                <a:cs typeface="+mn-lt"/>
              </a:rPr>
              <a:t>Notre site est un médiateur entre les magasins et les clients, travaillant sur la commercialisation et la présentation des produits d'une manière qui attire le client, et après la vente du produit, il existe un service de livraison que nous faisons pour le livrer au client dans le respect de la période spécifiée, notre </a:t>
            </a:r>
            <a:r>
              <a:rPr lang="fr-FR" sz="1400">
                <a:ea typeface="+mn-lt"/>
                <a:cs typeface="+mn-lt"/>
              </a:rPr>
              <a:t>site est spécialisé dans la vente de différents types des pneus .</a:t>
            </a:r>
          </a:p>
          <a:p>
            <a:pPr marL="0" indent="0" algn="ctr">
              <a:lnSpc>
                <a:spcPct val="150000"/>
              </a:lnSpc>
              <a:buNone/>
            </a:pPr>
            <a:r>
              <a:rPr lang="fr-FR" sz="1400" dirty="0">
                <a:ea typeface="+mn-lt"/>
                <a:cs typeface="+mn-lt"/>
              </a:rPr>
              <a:t>Concernant les technologies </a:t>
            </a:r>
            <a:r>
              <a:rPr lang="fr-FR" sz="1400" err="1">
                <a:ea typeface="+mn-lt"/>
                <a:cs typeface="+mn-lt"/>
              </a:rPr>
              <a:t>front-end</a:t>
            </a:r>
            <a:r>
              <a:rPr lang="fr-FR" sz="1400" dirty="0">
                <a:ea typeface="+mn-lt"/>
                <a:cs typeface="+mn-lt"/>
              </a:rPr>
              <a:t> qui vont construire cette application. Nous allons essayer de </a:t>
            </a:r>
            <a:r>
              <a:rPr lang="fr-FR" sz="1400">
                <a:ea typeface="+mn-lt"/>
                <a:cs typeface="+mn-lt"/>
              </a:rPr>
              <a:t>travailler avec technologie React . Néanmoins, concernant le </a:t>
            </a:r>
            <a:r>
              <a:rPr lang="fr-FR" sz="1400" err="1">
                <a:ea typeface="+mn-lt"/>
                <a:cs typeface="+mn-lt"/>
              </a:rPr>
              <a:t>back-end</a:t>
            </a:r>
            <a:r>
              <a:rPr lang="fr-FR" sz="1400" dirty="0">
                <a:ea typeface="+mn-lt"/>
                <a:cs typeface="+mn-lt"/>
              </a:rPr>
              <a:t>, nous pensons que NodeJs sera notre meilleure option .</a:t>
            </a:r>
          </a:p>
          <a:p>
            <a:pPr marL="0" indent="0">
              <a:buNone/>
            </a:pPr>
            <a:endParaRPr lang="fr-MA" sz="1600" dirty="0"/>
          </a:p>
        </p:txBody>
      </p:sp>
      <p:sp>
        <p:nvSpPr>
          <p:cNvPr id="6" name="Espace réservé du numéro de diapositive 5">
            <a:extLst>
              <a:ext uri="{FF2B5EF4-FFF2-40B4-BE49-F238E27FC236}">
                <a16:creationId xmlns:a16="http://schemas.microsoft.com/office/drawing/2014/main" id="{9E0EED04-4C33-4168-A480-653DEB413D01}"/>
              </a:ext>
            </a:extLst>
          </p:cNvPr>
          <p:cNvSpPr>
            <a:spLocks noGrp="1"/>
          </p:cNvSpPr>
          <p:nvPr>
            <p:ph type="sldNum" sz="quarter" idx="12"/>
          </p:nvPr>
        </p:nvSpPr>
        <p:spPr/>
        <p:txBody>
          <a:bodyPr/>
          <a:lstStyle/>
          <a:p>
            <a:fld id="{3A98EE3D-8CD1-4C3F-BD1C-C98C9596463C}" type="slidenum">
              <a:rPr lang="en-US" smtClean="0"/>
              <a:t>4</a:t>
            </a:fld>
            <a:endParaRPr lang="fr-FR"/>
          </a:p>
        </p:txBody>
      </p:sp>
    </p:spTree>
    <p:extLst>
      <p:ext uri="{BB962C8B-B14F-4D97-AF65-F5344CB8AC3E}">
        <p14:creationId xmlns:p14="http://schemas.microsoft.com/office/powerpoint/2010/main" val="2689089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FF2C8-47D0-419B-AF69-06363EA2340B}"/>
              </a:ext>
            </a:extLst>
          </p:cNvPr>
          <p:cNvSpPr>
            <a:spLocks noGrp="1"/>
          </p:cNvSpPr>
          <p:nvPr>
            <p:ph type="title"/>
          </p:nvPr>
        </p:nvSpPr>
        <p:spPr>
          <a:xfrm>
            <a:off x="1251678" y="465221"/>
            <a:ext cx="10178322" cy="499931"/>
          </a:xfrm>
        </p:spPr>
        <p:txBody>
          <a:bodyPr>
            <a:normAutofit/>
          </a:bodyPr>
          <a:lstStyle/>
          <a:p>
            <a:pPr algn="ctr"/>
            <a:r>
              <a:rPr lang="fr-MA" sz="2000" dirty="0"/>
              <a:t>Project planification</a:t>
            </a:r>
          </a:p>
        </p:txBody>
      </p:sp>
      <p:sp>
        <p:nvSpPr>
          <p:cNvPr id="3" name="Content Placeholder 2">
            <a:extLst>
              <a:ext uri="{FF2B5EF4-FFF2-40B4-BE49-F238E27FC236}">
                <a16:creationId xmlns:a16="http://schemas.microsoft.com/office/drawing/2014/main" id="{E6AFFDD4-8FF9-4D25-B1DD-84586A5D4A0F}"/>
              </a:ext>
            </a:extLst>
          </p:cNvPr>
          <p:cNvSpPr>
            <a:spLocks noGrp="1"/>
          </p:cNvSpPr>
          <p:nvPr>
            <p:ph idx="1"/>
          </p:nvPr>
        </p:nvSpPr>
        <p:spPr>
          <a:xfrm>
            <a:off x="1251678" y="1334122"/>
            <a:ext cx="10178322" cy="5162932"/>
          </a:xfrm>
        </p:spPr>
        <p:txBody>
          <a:bodyPr vert="horz" lIns="91440" tIns="45720" rIns="91440" bIns="45720" rtlCol="0" anchor="t">
            <a:normAutofit/>
          </a:bodyPr>
          <a:lstStyle/>
          <a:p>
            <a:pPr marL="0" indent="0" algn="ctr">
              <a:lnSpc>
                <a:spcPct val="150000"/>
              </a:lnSpc>
              <a:buNone/>
            </a:pPr>
            <a:r>
              <a:rPr lang="fr-FR" sz="1600" dirty="0">
                <a:solidFill>
                  <a:schemeClr val="tx1"/>
                </a:solidFill>
              </a:rPr>
              <a:t>Concernant la planification du projet nous commencerons par créer un maquettage pour l'ensemble du site, en respectant une bonne pratique de conception web.</a:t>
            </a:r>
            <a:endParaRPr lang="fr-MA" sz="1600" dirty="0">
              <a:solidFill>
                <a:schemeClr val="tx1"/>
              </a:solidFill>
            </a:endParaRPr>
          </a:p>
          <a:p>
            <a:pPr marL="0" indent="0" algn="ctr">
              <a:lnSpc>
                <a:spcPct val="150000"/>
              </a:lnSpc>
              <a:buNone/>
            </a:pPr>
            <a:r>
              <a:rPr lang="fr-FR" sz="1600" dirty="0">
                <a:solidFill>
                  <a:schemeClr val="tx1"/>
                </a:solidFill>
              </a:rPr>
              <a:t>Après avoir terminé le maquettage, nous allons passer à créer un diagramme qui respecte et sert tous les objectifs de </a:t>
            </a:r>
            <a:r>
              <a:rPr lang="fr-FR" sz="1600">
                <a:solidFill>
                  <a:schemeClr val="tx1"/>
                </a:solidFill>
              </a:rPr>
              <a:t>notre site Web , et aussi  contiendra </a:t>
            </a:r>
            <a:r>
              <a:rPr lang="fr-MA" sz="1600" dirty="0">
                <a:solidFill>
                  <a:schemeClr val="tx1"/>
                </a:solidFill>
              </a:rPr>
              <a:t>:</a:t>
            </a:r>
          </a:p>
          <a:p>
            <a:pPr marL="0" indent="0" algn="ctr">
              <a:lnSpc>
                <a:spcPct val="150000"/>
              </a:lnSpc>
              <a:buNone/>
            </a:pPr>
            <a:endParaRPr lang="fr-MA" sz="1600" dirty="0">
              <a:solidFill>
                <a:schemeClr val="tx1"/>
              </a:solidFill>
            </a:endParaRPr>
          </a:p>
          <a:p>
            <a:pPr marL="0" indent="0" algn="ctr">
              <a:lnSpc>
                <a:spcPct val="150000"/>
              </a:lnSpc>
              <a:buNone/>
            </a:pPr>
            <a:r>
              <a:rPr lang="fr-MA" sz="1600" dirty="0">
                <a:solidFill>
                  <a:srgbClr val="00B0F0"/>
                </a:solidFill>
              </a:rPr>
              <a:t>   </a:t>
            </a:r>
            <a:r>
              <a:rPr lang="fr-MA" sz="1600" dirty="0">
                <a:solidFill>
                  <a:srgbClr val="00B0F0"/>
                </a:solidFill>
                <a:ea typeface="+mn-lt"/>
                <a:cs typeface="+mn-lt"/>
              </a:rPr>
              <a:t>  •Une présentation valorisante de vos produits (image, titre, description, Avis, prix réduction produit, </a:t>
            </a:r>
            <a:endParaRPr lang="fr-MA">
              <a:solidFill>
                <a:srgbClr val="00B0F0"/>
              </a:solidFill>
              <a:ea typeface="+mn-lt"/>
              <a:cs typeface="+mn-lt"/>
            </a:endParaRPr>
          </a:p>
          <a:p>
            <a:pPr marL="0" indent="0" algn="ctr">
              <a:lnSpc>
                <a:spcPct val="150000"/>
              </a:lnSpc>
              <a:buNone/>
            </a:pPr>
            <a:r>
              <a:rPr lang="fr-MA" sz="1600">
                <a:solidFill>
                  <a:srgbClr val="00B0F0"/>
                </a:solidFill>
                <a:ea typeface="+mn-lt"/>
                <a:cs typeface="+mn-lt"/>
              </a:rPr>
              <a:t>                               o L’intégration du ou des modules de paiement (RIP, En ligne, cache), .</a:t>
            </a:r>
            <a:endParaRPr lang="fr-MA">
              <a:solidFill>
                <a:srgbClr val="00B0F0"/>
              </a:solidFill>
              <a:ea typeface="+mn-lt"/>
              <a:cs typeface="+mn-lt"/>
            </a:endParaRPr>
          </a:p>
          <a:p>
            <a:pPr marL="0" indent="0" algn="ctr">
              <a:lnSpc>
                <a:spcPct val="150000"/>
              </a:lnSpc>
              <a:buNone/>
            </a:pPr>
            <a:r>
              <a:rPr lang="fr-MA" sz="1600">
                <a:solidFill>
                  <a:srgbClr val="00B0F0"/>
                </a:solidFill>
                <a:ea typeface="+mn-lt"/>
                <a:cs typeface="+mn-lt"/>
              </a:rPr>
              <a:t>     •La possibilité d’ajouter, de modifier et de supprimer vos fiches produites très facilement (Admin), </a:t>
            </a:r>
            <a:endParaRPr lang="fr-MA">
              <a:solidFill>
                <a:srgbClr val="00B0F0"/>
              </a:solidFill>
            </a:endParaRPr>
          </a:p>
          <a:p>
            <a:pPr marL="0" indent="0" algn="ctr">
              <a:lnSpc>
                <a:spcPct val="150000"/>
              </a:lnSpc>
              <a:buNone/>
            </a:pPr>
            <a:endParaRPr lang="fr-FR" sz="1600" dirty="0">
              <a:solidFill>
                <a:schemeClr val="tx1"/>
              </a:solidFill>
            </a:endParaRPr>
          </a:p>
          <a:p>
            <a:pPr marL="0" indent="0" algn="ctr">
              <a:lnSpc>
                <a:spcPct val="150000"/>
              </a:lnSpc>
              <a:buNone/>
            </a:pPr>
            <a:r>
              <a:rPr lang="fr-FR" sz="1600" dirty="0">
                <a:solidFill>
                  <a:schemeClr val="tx1"/>
                </a:solidFill>
              </a:rPr>
              <a:t>Après avoir créé le diagramme, nous allons répartir les travaux entre nous et commencer à construire les pages du site en respectant le maquettage qui a été construit</a:t>
            </a:r>
            <a:endParaRPr lang="fr-MA" sz="1600" dirty="0">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4" name="Encre 3">
                <a:extLst>
                  <a:ext uri="{FF2B5EF4-FFF2-40B4-BE49-F238E27FC236}">
                    <a16:creationId xmlns:a16="http://schemas.microsoft.com/office/drawing/2014/main" id="{736B2DAC-C683-4408-A148-E49F946D8506}"/>
                  </a:ext>
                </a:extLst>
              </p14:cNvPr>
              <p14:cNvContentPartPr/>
              <p14:nvPr/>
            </p14:nvContentPartPr>
            <p14:xfrm>
              <a:off x="3905249" y="2025462"/>
              <a:ext cx="9525" cy="9525"/>
            </p14:xfrm>
          </p:contentPart>
        </mc:Choice>
        <mc:Fallback xmlns="">
          <p:pic>
            <p:nvPicPr>
              <p:cNvPr id="4" name="Encre 3">
                <a:extLst>
                  <a:ext uri="{FF2B5EF4-FFF2-40B4-BE49-F238E27FC236}">
                    <a16:creationId xmlns:a16="http://schemas.microsoft.com/office/drawing/2014/main" id="{736B2DAC-C683-4408-A148-E49F946D8506}"/>
                  </a:ext>
                </a:extLst>
              </p:cNvPr>
              <p:cNvPicPr/>
              <p:nvPr/>
            </p:nvPicPr>
            <p:blipFill>
              <a:blip r:embed="rId3"/>
              <a:stretch>
                <a:fillRect/>
              </a:stretch>
            </p:blipFill>
            <p:spPr>
              <a:xfrm>
                <a:off x="3428999" y="1558737"/>
                <a:ext cx="952500" cy="952500"/>
              </a:xfrm>
              <a:prstGeom prst="rect">
                <a:avLst/>
              </a:prstGeom>
            </p:spPr>
          </p:pic>
        </mc:Fallback>
      </mc:AlternateContent>
      <p:sp>
        <p:nvSpPr>
          <p:cNvPr id="5" name="Espace réservé du numéro de diapositive 4">
            <a:extLst>
              <a:ext uri="{FF2B5EF4-FFF2-40B4-BE49-F238E27FC236}">
                <a16:creationId xmlns:a16="http://schemas.microsoft.com/office/drawing/2014/main" id="{5E582D3A-374B-41D7-BF6A-4A6A4BEAC484}"/>
              </a:ext>
            </a:extLst>
          </p:cNvPr>
          <p:cNvSpPr>
            <a:spLocks noGrp="1"/>
          </p:cNvSpPr>
          <p:nvPr>
            <p:ph type="sldNum" sz="quarter" idx="12"/>
          </p:nvPr>
        </p:nvSpPr>
        <p:spPr/>
        <p:txBody>
          <a:bodyPr/>
          <a:lstStyle/>
          <a:p>
            <a:fld id="{3A98EE3D-8CD1-4C3F-BD1C-C98C9596463C}" type="slidenum">
              <a:rPr lang="en-US" smtClean="0"/>
              <a:t>5</a:t>
            </a:fld>
            <a:endParaRPr lang="fr-FR"/>
          </a:p>
        </p:txBody>
      </p:sp>
    </p:spTree>
    <p:extLst>
      <p:ext uri="{BB962C8B-B14F-4D97-AF65-F5344CB8AC3E}">
        <p14:creationId xmlns:p14="http://schemas.microsoft.com/office/powerpoint/2010/main" val="191732066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1_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otalTime>0</TotalTime>
  <Words>385</Words>
  <Application>Microsoft Office PowerPoint</Application>
  <PresentationFormat>Grand écran</PresentationFormat>
  <Paragraphs>24</Paragraphs>
  <Slides>5</Slides>
  <Notes>0</Notes>
  <HiddenSlides>0</HiddenSlides>
  <MMClips>0</MMClips>
  <ScaleCrop>false</ScaleCrop>
  <HeadingPairs>
    <vt:vector size="4" baseType="variant">
      <vt:variant>
        <vt:lpstr>Thème</vt:lpstr>
      </vt:variant>
      <vt:variant>
        <vt:i4>2</vt:i4>
      </vt:variant>
      <vt:variant>
        <vt:lpstr>Titres des diapositives</vt:lpstr>
      </vt:variant>
      <vt:variant>
        <vt:i4>5</vt:i4>
      </vt:variant>
    </vt:vector>
  </HeadingPairs>
  <TitlesOfParts>
    <vt:vector size="7" baseType="lpstr">
      <vt:lpstr>Badge</vt:lpstr>
      <vt:lpstr>1_Badge</vt:lpstr>
      <vt:lpstr>C O N C E P T I O N   E T  R É A L I S A T I O N  D ’ U N  S I T E    W E B E-C O M E R C E  D E S  P N E U S  E T   P R O D U I T S M É C A N I Q U E S </vt:lpstr>
      <vt:lpstr>Constructeurs de projets</vt:lpstr>
      <vt:lpstr>Endadrée Par :</vt:lpstr>
      <vt:lpstr>description du projet</vt:lpstr>
      <vt:lpstr>Project planification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dc:title>
  <dc:creator/>
  <cp:lastModifiedBy/>
  <cp:revision>227</cp:revision>
  <dcterms:created xsi:type="dcterms:W3CDTF">2020-06-10T16:58:14Z</dcterms:created>
  <dcterms:modified xsi:type="dcterms:W3CDTF">2021-10-13T21:38:11Z</dcterms:modified>
</cp:coreProperties>
</file>