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83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5"/>
    <p:restoredTop sz="95361"/>
  </p:normalViewPr>
  <p:slideViewPr>
    <p:cSldViewPr snapToGrid="0" snapToObjects="1">
      <p:cViewPr>
        <p:scale>
          <a:sx n="165" d="100"/>
          <a:sy n="165" d="100"/>
        </p:scale>
        <p:origin x="60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7E122-6A61-2A46-9D9A-4FD58304D4B1}" type="datetimeFigureOut">
              <a:rPr lang="de-DE" smtClean="0"/>
              <a:t>04.07.20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52FB5-4C07-AE49-ADCC-7E2D22661F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01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41DD-D2F2-CB4A-956F-ABFE7313EA01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8245-A925-5145-9082-DAF95AF21867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2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3919-925A-3849-9C0F-B1C6D5713943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473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1316-766C-094D-B2FD-04205746FD16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8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B78C-8B6F-184D-8806-80A06C986874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449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3FA-4E73-4442-B8B1-723BFFAF2FD3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04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73E2-AF23-E64B-A8A1-96187531F948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71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F76E-9DDE-BB43-B407-E8DDBB86F889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BA63-2078-364C-9A36-A19CECACE248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0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4C7F-8859-6E40-9110-10A1BF78DB08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5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7AF2-C62F-9A4A-AC51-3F76143B7FE8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9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F315-1DC9-614E-B5FF-EB72B4BD4FD1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15F2-7B4E-1744-8562-F427D9A52944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1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DDFC-DDEF-7A4D-9D8E-22069F0DC86E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C53D-6CCE-884B-B920-BEFFF38CD165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7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1886-CA89-C648-B743-89B37CEF5B3B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8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F2C0-6AB5-8E4C-9C9B-6D5F31F3F07F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D0ED-C523-1C41-8AAE-F067BAA4F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800" dirty="0"/>
              <a:t>Medikamentenplan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DE5C0-8211-6546-885F-64FADE013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Medizinische IT-Anwendungen SoSe2020</a:t>
            </a:r>
          </a:p>
          <a:p>
            <a:r>
              <a:rPr lang="de-DE" dirty="0"/>
              <a:t>App Projekt</a:t>
            </a:r>
          </a:p>
          <a:p>
            <a:r>
              <a:rPr lang="de-DE" dirty="0"/>
              <a:t>Sebastian Eggers</a:t>
            </a:r>
          </a:p>
        </p:txBody>
      </p:sp>
    </p:spTree>
    <p:extLst>
      <p:ext uri="{BB962C8B-B14F-4D97-AF65-F5344CB8AC3E}">
        <p14:creationId xmlns:p14="http://schemas.microsoft.com/office/powerpoint/2010/main" val="348579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C6FCB-F784-374E-B883-01EC8BA3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Notifications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E8D656-544D-3B4D-9777-62D95CC28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720" y="1363294"/>
            <a:ext cx="6353007" cy="4142783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28972-E17C-3B46-8094-4C945280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C455-538F-A04B-88F9-7E38467ECDBE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0BD04-E59D-8847-8772-79551E05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C7C9-1974-CA48-AA53-883E2549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4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A8D48-567B-DB40-AEFC-8F5B82EB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App…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34BBD-1115-5042-811D-C758F1460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4AC7B70-E742-2C4C-9C65-B3819A8D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9AB8-0DB7-F545-B648-CE24B671DE1D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41212A-BDA7-F84C-9962-54264797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165117-BFD0-3B47-ACC6-94410A8C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7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63DA-9A85-6047-B86B-821CD073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6951-F95B-364E-BF58-870A6F350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FF3F8-6000-8940-8287-FA891A88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D69A-E2D3-7245-A0FE-49C9AF47341F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9B5FB-0022-A049-9A7C-ABFC1E15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CCA06-7584-9740-B5B9-BF158D4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3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0C4B-073A-014C-BEA9-8B093E81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B978-00DA-6249-BDC9-72242AD98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App-Idee</a:t>
            </a:r>
          </a:p>
          <a:p>
            <a:r>
              <a:rPr lang="de-DE" dirty="0"/>
              <a:t>Zielsetzung</a:t>
            </a:r>
          </a:p>
          <a:p>
            <a:r>
              <a:rPr lang="de-DE" dirty="0"/>
              <a:t>Funktionsumfang</a:t>
            </a:r>
          </a:p>
          <a:p>
            <a:r>
              <a:rPr lang="de-DE" dirty="0"/>
              <a:t>Umsetzung</a:t>
            </a:r>
          </a:p>
          <a:p>
            <a:r>
              <a:rPr lang="de-DE" dirty="0"/>
              <a:t>Präsentation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21B85-87D4-A543-8BA7-90EB7A09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0B92-26ED-304B-AE1B-AD17685E0602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85B46-874D-484A-98CC-1D4EB124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E202-AA88-DE40-96A2-9D70D50B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3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BEE6B-2693-E94A-BE2C-49048770B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57" y="1398590"/>
            <a:ext cx="6241943" cy="441611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3D25EC-06A0-3344-9C9C-FD28F290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App-Idee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EE2AE-EDBD-594C-BE35-40C7D574C002}"/>
              </a:ext>
            </a:extLst>
          </p:cNvPr>
          <p:cNvSpPr txBox="1"/>
          <p:nvPr/>
        </p:nvSpPr>
        <p:spPr>
          <a:xfrm>
            <a:off x="609599" y="5445376"/>
            <a:ext cx="525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Aber in digitaler Form als App mit aktiven Erinnerungen in Form von </a:t>
            </a:r>
            <a:r>
              <a:rPr lang="de-DE" dirty="0" err="1"/>
              <a:t>Notifications</a:t>
            </a:r>
            <a:r>
              <a:rPr lang="de-DE" dirty="0"/>
              <a:t>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9CF0-682E-3C48-A5FC-B6884526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CBB9-DB09-3944-A1CE-6AD5605EEBC7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3750F-33E0-034D-A1D9-EADB5E79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F82AF-983F-7543-8DFE-B5E2CE55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2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1986-C5C0-A349-81F3-F9D46E8F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9424-5D2A-A04A-937B-4189EE5FE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soll der Medikamentenplan auf Papier als App modelliert werden</a:t>
            </a:r>
          </a:p>
          <a:p>
            <a:r>
              <a:rPr lang="de-DE" dirty="0"/>
              <a:t>Der Benutzer soll zur Zeit der Einnahme an diese erinnert werden</a:t>
            </a:r>
          </a:p>
          <a:p>
            <a:r>
              <a:rPr lang="de-DE" dirty="0"/>
              <a:t>Der Benutzer soll möglichst viele Möglichkeiten bei der Erstellung von Medikamenten haben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68498-65C1-6449-846E-618A983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5871-E1AD-A849-894D-66BD04BE81B8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039E0-2D2B-4F4C-AD1B-A363130F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74BD-00F2-3A40-A2E9-CE47EF68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0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236E-2380-5F42-B65F-7818F380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Funktionsumfang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DC75-C93B-5A4D-9ECB-0A2880F8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Medikamente verwalten</a:t>
            </a:r>
          </a:p>
          <a:p>
            <a:r>
              <a:rPr lang="de-DE" dirty="0" err="1"/>
              <a:t>Notifications</a:t>
            </a:r>
            <a:r>
              <a:rPr lang="de-DE" dirty="0"/>
              <a:t> versenden</a:t>
            </a:r>
          </a:p>
          <a:p>
            <a:pPr lvl="1"/>
            <a:r>
              <a:rPr lang="de-DE" dirty="0"/>
              <a:t>Zu unterschiedlichen Zeiten</a:t>
            </a:r>
          </a:p>
          <a:p>
            <a:pPr lvl="1"/>
            <a:r>
              <a:rPr lang="de-DE" dirty="0"/>
              <a:t>An unterschiedlichen Tagen</a:t>
            </a:r>
          </a:p>
          <a:p>
            <a:pPr lvl="1"/>
            <a:r>
              <a:rPr lang="de-DE" dirty="0"/>
              <a:t>Wiederholung wöchentlich oder täglich</a:t>
            </a:r>
          </a:p>
          <a:p>
            <a:pPr lvl="1"/>
            <a:r>
              <a:rPr lang="de-DE" dirty="0"/>
              <a:t>Bei Neustart des Geräts auf nicht getätigte Einnahmen hinweisen</a:t>
            </a:r>
          </a:p>
          <a:p>
            <a:r>
              <a:rPr lang="de-DE" dirty="0"/>
              <a:t>Import und Export der Daten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369F3-1F6E-C541-89E6-C049AC1F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A18E-B9D7-6646-B559-9685608F0647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1BB65-3A24-6542-B0A8-4C24241A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1E20F-B7A6-A64E-99A2-401BD8BA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1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8CF9-2EEF-D74A-8F16-F1DB9426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513F-C168-114D-9B1B-7DE6D07CA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1436"/>
          </a:xfrm>
        </p:spPr>
        <p:txBody>
          <a:bodyPr/>
          <a:lstStyle/>
          <a:p>
            <a:r>
              <a:rPr lang="de-DE" dirty="0"/>
              <a:t>6 </a:t>
            </a:r>
            <a:r>
              <a:rPr lang="de-DE" dirty="0" err="1"/>
              <a:t>Activities</a:t>
            </a:r>
            <a:endParaRPr lang="de-DE" dirty="0"/>
          </a:p>
          <a:p>
            <a:r>
              <a:rPr lang="de-DE" dirty="0"/>
              <a:t>3 </a:t>
            </a:r>
            <a:r>
              <a:rPr lang="de-DE" dirty="0" err="1"/>
              <a:t>ListAdapter</a:t>
            </a:r>
            <a:endParaRPr lang="de-DE" dirty="0"/>
          </a:p>
          <a:p>
            <a:pPr lvl="1"/>
            <a:r>
              <a:rPr lang="de-DE" dirty="0"/>
              <a:t>2 für das Anzeigen von Medikamenten</a:t>
            </a:r>
          </a:p>
          <a:p>
            <a:pPr lvl="1"/>
            <a:r>
              <a:rPr lang="de-DE" dirty="0"/>
              <a:t>1 für das Anzeigen der Zeiten</a:t>
            </a:r>
          </a:p>
          <a:p>
            <a:r>
              <a:rPr lang="de-DE" dirty="0"/>
              <a:t>2 Receiver</a:t>
            </a:r>
          </a:p>
          <a:p>
            <a:pPr lvl="1"/>
            <a:r>
              <a:rPr lang="de-DE" dirty="0" err="1"/>
              <a:t>BootReceiver</a:t>
            </a:r>
            <a:endParaRPr lang="de-DE" dirty="0"/>
          </a:p>
          <a:p>
            <a:pPr lvl="1"/>
            <a:r>
              <a:rPr lang="de-DE" dirty="0" err="1"/>
              <a:t>NotificationReceiver</a:t>
            </a:r>
            <a:endParaRPr lang="de-DE" dirty="0"/>
          </a:p>
          <a:p>
            <a:r>
              <a:rPr lang="de-DE" dirty="0"/>
              <a:t>1 Medikament Model</a:t>
            </a:r>
          </a:p>
          <a:p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F5BDFE-7D70-D04E-8B0B-053D09B7DF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3877" y="2160588"/>
            <a:ext cx="1798996" cy="3881437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8ECD7D3-DAC1-8F4D-A47E-319CBC03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76D4-4704-7449-BA42-A0C0CA79F1F0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F2AB71E-9490-844A-B376-A170ACA1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316BC4-6F18-4140-9AC5-F3B9050F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1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8CF9-2EEF-D74A-8F16-F1DB9426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513F-C168-114D-9B1B-7DE6D07CA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1436"/>
          </a:xfrm>
        </p:spPr>
        <p:txBody>
          <a:bodyPr/>
          <a:lstStyle/>
          <a:p>
            <a:r>
              <a:rPr lang="de-DE" dirty="0"/>
              <a:t>2 Hilfsklassen</a:t>
            </a:r>
          </a:p>
          <a:p>
            <a:pPr lvl="1"/>
            <a:r>
              <a:rPr lang="de-DE" dirty="0" err="1"/>
              <a:t>DrugDBHelper</a:t>
            </a:r>
            <a:r>
              <a:rPr lang="de-DE" dirty="0"/>
              <a:t> enthält sämtliche Funktionalität im Zusammenhang mit der </a:t>
            </a:r>
            <a:r>
              <a:rPr lang="de-DE" dirty="0" err="1"/>
              <a:t>SQLite</a:t>
            </a:r>
            <a:r>
              <a:rPr lang="de-DE" dirty="0"/>
              <a:t> Datenbank</a:t>
            </a:r>
          </a:p>
          <a:p>
            <a:pPr lvl="1"/>
            <a:r>
              <a:rPr lang="de-DE" dirty="0" err="1"/>
              <a:t>NotificationUtil</a:t>
            </a:r>
            <a:r>
              <a:rPr lang="de-DE" dirty="0"/>
              <a:t> enthält sämtliche Funktionalität im Zusammenhang mit den </a:t>
            </a:r>
            <a:r>
              <a:rPr lang="de-DE" dirty="0" err="1"/>
              <a:t>Notifications</a:t>
            </a:r>
            <a:endParaRPr lang="de-DE" dirty="0"/>
          </a:p>
          <a:p>
            <a:r>
              <a:rPr lang="de-DE" dirty="0"/>
              <a:t>2 </a:t>
            </a:r>
            <a:r>
              <a:rPr lang="de-DE" dirty="0" err="1"/>
              <a:t>Enums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F5BDFE-7D70-D04E-8B0B-053D09B7DF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3877" y="2160588"/>
            <a:ext cx="1798996" cy="388143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8E809-B2A4-6F48-8565-F8E2B3B4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D0F-A6FB-3B46-AB0A-89C0C1E9011C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70F68-20ED-0D4C-AA07-ECD298A2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3C763-7C8C-0E4D-B47E-D3F85C10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3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C6FCB-F784-374E-B883-01EC8BA3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Drug.java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E8D656-544D-3B4D-9777-62D95CC28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859" y="1377923"/>
            <a:ext cx="6061900" cy="4281897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632988C-53D1-EE48-9AE6-C70EF33D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863B-10A1-E14C-AA5C-611A9A53B0D3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80AB6D0-E4D1-BA45-BFD7-5B8704AE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92565F-B51F-4249-A80C-42042973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1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C6FCB-F784-374E-B883-01EC8BA3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Drug.java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E8D656-544D-3B4D-9777-62D95CC28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859" y="1797247"/>
            <a:ext cx="6061900" cy="3443248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3CD07-45E8-B341-80A6-D5FF37BB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4A7F-4437-E642-BA90-BB69C3DB6059}" type="datetime1">
              <a:rPr lang="de-DE" smtClean="0"/>
              <a:t>04.07.20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3129F-C664-5248-A40E-8DEEC1E4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12F93-C19B-6C4F-8F33-AE7AB99A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1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281</Words>
  <Application>Microsoft Macintosh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Medikamentenplan</vt:lpstr>
      <vt:lpstr>Inhalt</vt:lpstr>
      <vt:lpstr>App-Idee</vt:lpstr>
      <vt:lpstr>Zielsetzung</vt:lpstr>
      <vt:lpstr>Funktionsumfang</vt:lpstr>
      <vt:lpstr>Umsetzung</vt:lpstr>
      <vt:lpstr>Umsetzung</vt:lpstr>
      <vt:lpstr>Beispiel Drug.java</vt:lpstr>
      <vt:lpstr>Beispiel Drug.java</vt:lpstr>
      <vt:lpstr>Beispiel Notifications</vt:lpstr>
      <vt:lpstr>Präsentation der App…</vt:lpstr>
      <vt:lpstr>Vielen Dank für Ihre Aufmerksamkeit!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2020-07-04T18:08:44Z</dcterms:created>
  <dcterms:modified xsi:type="dcterms:W3CDTF">2020-07-04T19:01:58Z</dcterms:modified>
</cp:coreProperties>
</file>