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7"/>
    <p:restoredTop sz="95361"/>
  </p:normalViewPr>
  <p:slideViewPr>
    <p:cSldViewPr snapToGrid="0" snapToObjects="1">
      <p:cViewPr varScale="1">
        <p:scale>
          <a:sx n="145" d="100"/>
          <a:sy n="14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7E122-6A61-2A46-9D9A-4FD58304D4B1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2FB5-4C07-AE49-ADCC-7E2D22661F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47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4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0ED-C523-1C41-8AAE-F067BAA4F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Medikamentenplan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E5C0-8211-6546-885F-64FADE01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Medizinische IT-Anwendungen SoSe2020</a:t>
            </a:r>
          </a:p>
          <a:p>
            <a:r>
              <a:rPr lang="de-DE" dirty="0"/>
              <a:t>App Projekt</a:t>
            </a:r>
          </a:p>
          <a:p>
            <a:r>
              <a:rPr lang="de-DE" dirty="0"/>
              <a:t>Sebastian Eggers</a:t>
            </a:r>
          </a:p>
        </p:txBody>
      </p:sp>
    </p:spTree>
    <p:extLst>
      <p:ext uri="{BB962C8B-B14F-4D97-AF65-F5344CB8AC3E}">
        <p14:creationId xmlns:p14="http://schemas.microsoft.com/office/powerpoint/2010/main" val="348579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Notifications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20" y="1363294"/>
            <a:ext cx="6353007" cy="414278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8972-E17C-3B46-8094-4C94528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BD04-E59D-8847-8772-79551E05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C7C9-1974-CA48-AA53-883E2549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8D48-567B-DB40-AEFC-8F5B82EB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App…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4BBD-1115-5042-811D-C758F1460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AC7B70-E742-2C4C-9C65-B3819A8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1212A-BDA7-F84C-9962-54264797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165117-BFD0-3B47-ACC6-94410A8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7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3DA-9A85-6047-B86B-821CD07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6951-F95B-364E-BF58-870A6F350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F3F8-6000-8940-8287-FA891A8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B5FB-0022-A049-9A7C-ABFC1E15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CA06-7584-9740-B5B9-BF158D4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C4B-073A-014C-BEA9-8B093E8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978-00DA-6249-BDC9-72242AD9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  <a:p>
            <a:r>
              <a:rPr lang="de-DE" dirty="0"/>
              <a:t>Zielsetzung</a:t>
            </a:r>
          </a:p>
          <a:p>
            <a:r>
              <a:rPr lang="de-DE" dirty="0"/>
              <a:t>Funktionsumfang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Präsentation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B85-87D4-A543-8BA7-90EB7A0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5B46-874D-484A-98CC-1D4EB124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IT-</a:t>
            </a:r>
            <a:r>
              <a:rPr lang="en-US" dirty="0" err="1"/>
              <a:t>Anwendungen</a:t>
            </a:r>
            <a:r>
              <a:rPr lang="en-US" dirty="0"/>
              <a:t> SoSe2020 - App </a:t>
            </a:r>
            <a:r>
              <a:rPr lang="en-US" dirty="0" err="1"/>
              <a:t>Projekt</a:t>
            </a:r>
            <a:r>
              <a:rPr lang="en-US" dirty="0"/>
              <a:t> - Sebastian Eggers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E202-AA88-DE40-96A2-9D70D50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BEE6B-2693-E94A-BE2C-49048770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57" y="1398590"/>
            <a:ext cx="6241943" cy="44161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D25EC-06A0-3344-9C9C-FD28F290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E2AE-EDBD-594C-BE35-40C7D574C002}"/>
              </a:ext>
            </a:extLst>
          </p:cNvPr>
          <p:cNvSpPr txBox="1"/>
          <p:nvPr/>
        </p:nvSpPr>
        <p:spPr>
          <a:xfrm>
            <a:off x="609599" y="5445376"/>
            <a:ext cx="525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Aber in digitaler Form als App mit aktiven Erinnerungen in Form von Benachrichtigungen.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9CF0-682E-3C48-A5FC-B6884526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750F-33E0-034D-A1D9-EADB5E79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F82AF-983F-7543-8DFE-B5E2CE5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1986-C5C0-A349-81F3-F9D46E8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9424-5D2A-A04A-937B-4189EE5F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soll der Medikamentenplan auf Papier als App modelliert werden</a:t>
            </a:r>
          </a:p>
          <a:p>
            <a:r>
              <a:rPr lang="de-DE" dirty="0"/>
              <a:t>Der Benutzer soll zur Zeit der Einnahme an diese erinnert werden</a:t>
            </a:r>
          </a:p>
          <a:p>
            <a:r>
              <a:rPr lang="de-DE" dirty="0"/>
              <a:t>Der Benutzer soll möglichst viele Möglichkeiten bei der Erstellung von Medikamenten haben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8498-65C1-6449-846E-618A983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39E0-2D2B-4F4C-AD1B-A363130F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4BD-00F2-3A40-A2E9-CE47EF6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236E-2380-5F42-B65F-7818F38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C75-C93B-5A4D-9ECB-0A2880F8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Medikamente verwalten</a:t>
            </a:r>
          </a:p>
          <a:p>
            <a:r>
              <a:rPr lang="de-DE" dirty="0"/>
              <a:t>Benachrichtigungen versenden</a:t>
            </a:r>
          </a:p>
          <a:p>
            <a:pPr lvl="1"/>
            <a:r>
              <a:rPr lang="de-DE" dirty="0"/>
              <a:t>Zu unterschiedlichen Zeiten</a:t>
            </a:r>
          </a:p>
          <a:p>
            <a:pPr lvl="1"/>
            <a:r>
              <a:rPr lang="de-DE" dirty="0"/>
              <a:t>An unterschiedlichen Tagen</a:t>
            </a:r>
          </a:p>
          <a:p>
            <a:pPr lvl="1"/>
            <a:r>
              <a:rPr lang="de-DE" dirty="0"/>
              <a:t>Wiederholung täglich oder wöchentlich</a:t>
            </a:r>
          </a:p>
          <a:p>
            <a:pPr lvl="1"/>
            <a:r>
              <a:rPr lang="de-DE" dirty="0"/>
              <a:t>Bei Neustart des Geräts auf nicht getätigte Einnahmen hinweisen</a:t>
            </a:r>
          </a:p>
          <a:p>
            <a:r>
              <a:rPr lang="de-DE" dirty="0"/>
              <a:t>Import und Export der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69F3-1F6E-C541-89E6-C049AC1F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BB65-3A24-6542-B0A8-4C24241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E20F-B7A6-A64E-99A2-401BD8BA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/>
          <a:lstStyle/>
          <a:p>
            <a:r>
              <a:rPr lang="de-DE" dirty="0"/>
              <a:t>6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ListAdapter</a:t>
            </a:r>
            <a:endParaRPr lang="de-DE" dirty="0"/>
          </a:p>
          <a:p>
            <a:pPr lvl="1"/>
            <a:r>
              <a:rPr lang="de-DE" dirty="0"/>
              <a:t>2 für das Anzeigen von Medikamenten</a:t>
            </a:r>
          </a:p>
          <a:p>
            <a:pPr lvl="1"/>
            <a:r>
              <a:rPr lang="de-DE" dirty="0"/>
              <a:t>1 für das Anzeigen der Zeiten</a:t>
            </a:r>
          </a:p>
          <a:p>
            <a:r>
              <a:rPr lang="de-DE" dirty="0"/>
              <a:t>2 Receiver</a:t>
            </a:r>
          </a:p>
          <a:p>
            <a:pPr lvl="1"/>
            <a:r>
              <a:rPr lang="de-DE" dirty="0" err="1"/>
              <a:t>BootReceiver</a:t>
            </a:r>
            <a:endParaRPr lang="de-DE" dirty="0"/>
          </a:p>
          <a:p>
            <a:pPr lvl="1"/>
            <a:r>
              <a:rPr lang="de-DE" dirty="0" err="1"/>
              <a:t>NotificationReceiver</a:t>
            </a:r>
            <a:endParaRPr lang="de-DE" dirty="0"/>
          </a:p>
          <a:p>
            <a:r>
              <a:rPr lang="de-DE" dirty="0"/>
              <a:t>1 Medikament Model</a:t>
            </a:r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3877" y="2160588"/>
            <a:ext cx="1798996" cy="388143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8ECD7D3-DAC1-8F4D-A47E-319CBC03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F2AB71E-9490-844A-B376-A170ACA1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316BC4-6F18-4140-9AC5-F3B9050F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/>
          <a:lstStyle/>
          <a:p>
            <a:r>
              <a:rPr lang="de-DE" dirty="0"/>
              <a:t>2 Hilfsklassen</a:t>
            </a:r>
          </a:p>
          <a:p>
            <a:pPr lvl="1"/>
            <a:r>
              <a:rPr lang="de-DE" dirty="0" err="1"/>
              <a:t>DrugDBHelper</a:t>
            </a:r>
            <a:r>
              <a:rPr lang="de-DE" dirty="0"/>
              <a:t> enthält sämtliche Funktionalität im Zusammenhang mit der </a:t>
            </a:r>
            <a:r>
              <a:rPr lang="de-DE" dirty="0" err="1"/>
              <a:t>SQLite</a:t>
            </a:r>
            <a:r>
              <a:rPr lang="de-DE" dirty="0"/>
              <a:t> Datenbank</a:t>
            </a:r>
          </a:p>
          <a:p>
            <a:pPr lvl="1"/>
            <a:r>
              <a:rPr lang="de-DE" dirty="0" err="1"/>
              <a:t>NotificationUtil</a:t>
            </a:r>
            <a:r>
              <a:rPr lang="de-DE" dirty="0"/>
              <a:t> enthält sämtliche Funktionalität im Zusammenhang mit den Benachrichtigungen</a:t>
            </a:r>
          </a:p>
          <a:p>
            <a:r>
              <a:rPr lang="de-DE" dirty="0"/>
              <a:t>2 </a:t>
            </a:r>
            <a:r>
              <a:rPr lang="de-DE" dirty="0" err="1"/>
              <a:t>Enums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3877" y="2160588"/>
            <a:ext cx="1798996" cy="388143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E809-B2A4-6F48-8565-F8E2B3B4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0F68-20ED-0D4C-AA07-ECD298A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C763-7C8C-0E4D-B47E-D3F85C10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59" y="1377923"/>
            <a:ext cx="6061900" cy="428189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632988C-53D1-EE48-9AE6-C70EF33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0AB6D0-E4D1-BA45-BFD7-5B8704AE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92565F-B51F-4249-A80C-42042973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59" y="1797247"/>
            <a:ext cx="6061900" cy="344324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CD07-45E8-B341-80A6-D5FF37BB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129F-C664-5248-A40E-8DEEC1E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2F93-C19B-6C4F-8F33-AE7AB99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281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Medikamentenplan</vt:lpstr>
      <vt:lpstr>Inhalt</vt:lpstr>
      <vt:lpstr>App-Idee</vt:lpstr>
      <vt:lpstr>Zielsetzung</vt:lpstr>
      <vt:lpstr>Funktionsumfang</vt:lpstr>
      <vt:lpstr>Umsetzung</vt:lpstr>
      <vt:lpstr>Umsetzung</vt:lpstr>
      <vt:lpstr>Beispiel Drug.java</vt:lpstr>
      <vt:lpstr>Beispiel Drug.java</vt:lpstr>
      <vt:lpstr>Beispiel Notifications</vt:lpstr>
      <vt:lpstr>Präsentation der App…</vt:lpstr>
      <vt:lpstr>Vielen Dank für Ihre Aufmerksamkeit!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2020-07-09T10:25:10Z</cp:lastPrinted>
  <dcterms:created xsi:type="dcterms:W3CDTF">2020-07-04T18:08:44Z</dcterms:created>
  <dcterms:modified xsi:type="dcterms:W3CDTF">2020-07-09T11:03:14Z</dcterms:modified>
</cp:coreProperties>
</file>