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VAGPx2co8-k.mp4" Type="http://schemas.openxmlformats.org/officeDocument/2006/relationships/video"/><Relationship Id="rId8" Target="../media/VAGPx2co8-k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EfeUwFbHg.mp4" Type="http://schemas.openxmlformats.org/officeDocument/2006/relationships/video"/><Relationship Id="rId4" Target="../media/VAEfeUwFbHg.mp4" Type="http://schemas.microsoft.com/office/2007/relationships/media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756208"/>
            <a:ext cx="7728190" cy="3203130"/>
            <a:chOff x="0" y="0"/>
            <a:chExt cx="2035408" cy="8436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35408" cy="843623"/>
            </a:xfrm>
            <a:custGeom>
              <a:avLst/>
              <a:gdLst/>
              <a:ahLst/>
              <a:cxnLst/>
              <a:rect r="r" b="b" t="t" l="l"/>
              <a:pathLst>
                <a:path h="843623" w="2035408">
                  <a:moveTo>
                    <a:pt x="100178" y="0"/>
                  </a:moveTo>
                  <a:lnTo>
                    <a:pt x="1935231" y="0"/>
                  </a:lnTo>
                  <a:cubicBezTo>
                    <a:pt x="1990557" y="0"/>
                    <a:pt x="2035408" y="44851"/>
                    <a:pt x="2035408" y="100178"/>
                  </a:cubicBezTo>
                  <a:lnTo>
                    <a:pt x="2035408" y="743445"/>
                  </a:lnTo>
                  <a:cubicBezTo>
                    <a:pt x="2035408" y="798772"/>
                    <a:pt x="1990557" y="843623"/>
                    <a:pt x="1935231" y="843623"/>
                  </a:cubicBezTo>
                  <a:lnTo>
                    <a:pt x="100178" y="843623"/>
                  </a:lnTo>
                  <a:cubicBezTo>
                    <a:pt x="44851" y="843623"/>
                    <a:pt x="0" y="798772"/>
                    <a:pt x="0" y="743445"/>
                  </a:cubicBezTo>
                  <a:lnTo>
                    <a:pt x="0" y="100178"/>
                  </a:lnTo>
                  <a:cubicBezTo>
                    <a:pt x="0" y="44851"/>
                    <a:pt x="44851" y="0"/>
                    <a:pt x="10017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035408" cy="891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27273" y="1504950"/>
            <a:ext cx="15550605" cy="323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7"/>
              </a:lnSpc>
              <a:spcBef>
                <a:spcPct val="0"/>
              </a:spcBef>
            </a:pPr>
            <a:r>
              <a:rPr lang="en-US" b="true" sz="90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EXTREM TRAVEL SHARK ATTACKS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5166" y="5855768"/>
            <a:ext cx="6255257" cy="291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2"/>
              </a:lnSpc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OSCAR SÁNCHEZ</a:t>
            </a:r>
          </a:p>
          <a:p>
            <a:pPr algn="just">
              <a:lnSpc>
                <a:spcPts val="5722"/>
              </a:lnSpc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GRETA GALEANA</a:t>
            </a:r>
          </a:p>
          <a:p>
            <a:pPr algn="just">
              <a:lnSpc>
                <a:spcPts val="5722"/>
              </a:lnSpc>
              <a:spcBef>
                <a:spcPct val="0"/>
              </a:spcBef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SARALUZ ELECHIGUERRA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333026" y="5351330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96854" y="4683451"/>
            <a:ext cx="425144" cy="425144"/>
          </a:xfrm>
          <a:custGeom>
            <a:avLst/>
            <a:gdLst/>
            <a:ahLst/>
            <a:cxnLst/>
            <a:rect r="r" b="b" t="t" l="l"/>
            <a:pathLst>
              <a:path h="425144" w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79887" y="3233816"/>
            <a:ext cx="3960879" cy="103412"/>
            <a:chOff x="0" y="0"/>
            <a:chExt cx="1043195" cy="272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3195" cy="27236"/>
            </a:xfrm>
            <a:custGeom>
              <a:avLst/>
              <a:gdLst/>
              <a:ahLst/>
              <a:cxnLst/>
              <a:rect r="r" b="b" t="t" l="l"/>
              <a:pathLst>
                <a:path h="27236" w="1043195">
                  <a:moveTo>
                    <a:pt x="13618" y="0"/>
                  </a:moveTo>
                  <a:lnTo>
                    <a:pt x="1029576" y="0"/>
                  </a:lnTo>
                  <a:cubicBezTo>
                    <a:pt x="1033188" y="0"/>
                    <a:pt x="1036652" y="1435"/>
                    <a:pt x="1039206" y="3989"/>
                  </a:cubicBezTo>
                  <a:cubicBezTo>
                    <a:pt x="1041760" y="6543"/>
                    <a:pt x="1043195" y="10006"/>
                    <a:pt x="1043195" y="13618"/>
                  </a:cubicBezTo>
                  <a:lnTo>
                    <a:pt x="1043195" y="13618"/>
                  </a:lnTo>
                  <a:cubicBezTo>
                    <a:pt x="1043195" y="17230"/>
                    <a:pt x="1041760" y="20694"/>
                    <a:pt x="1039206" y="23248"/>
                  </a:cubicBezTo>
                  <a:cubicBezTo>
                    <a:pt x="1036652" y="25801"/>
                    <a:pt x="1033188" y="27236"/>
                    <a:pt x="1029576" y="27236"/>
                  </a:cubicBezTo>
                  <a:lnTo>
                    <a:pt x="13618" y="27236"/>
                  </a:lnTo>
                  <a:cubicBezTo>
                    <a:pt x="10006" y="27236"/>
                    <a:pt x="6543" y="25801"/>
                    <a:pt x="3989" y="23248"/>
                  </a:cubicBezTo>
                  <a:cubicBezTo>
                    <a:pt x="1435" y="20694"/>
                    <a:pt x="0" y="17230"/>
                    <a:pt x="0" y="13618"/>
                  </a:cubicBezTo>
                  <a:lnTo>
                    <a:pt x="0" y="13618"/>
                  </a:lnTo>
                  <a:cubicBezTo>
                    <a:pt x="0" y="10006"/>
                    <a:pt x="1435" y="6543"/>
                    <a:pt x="3989" y="3989"/>
                  </a:cubicBezTo>
                  <a:cubicBezTo>
                    <a:pt x="6543" y="1435"/>
                    <a:pt x="10006" y="0"/>
                    <a:pt x="1361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3195" cy="7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80148" y="5125863"/>
            <a:ext cx="1058556" cy="47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  <a:spcBef>
                <a:spcPct val="0"/>
              </a:spcBef>
            </a:pPr>
            <a:r>
              <a:rPr lang="en-US" b="true" sz="2692">
                <a:solidFill>
                  <a:srgbClr val="07032B"/>
                </a:solidFill>
                <a:latin typeface="Poppins Bold"/>
                <a:ea typeface="Poppins Bold"/>
                <a:cs typeface="Poppins Bold"/>
                <a:sym typeface="Poppins Bold"/>
              </a:rPr>
              <a:t>120+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9887" y="2097448"/>
            <a:ext cx="3960879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9887" y="4114173"/>
            <a:ext cx="9492574" cy="370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 mercado global de turismo de aventura ha estado en aumento, con viajeros que buscan experiencias únicas y emocionantes. Las experiencias basadas en el miedo se han convertido en un gran nicho de mercado.  En Extreme Shark Adventura lo sabemos mejor que nadie.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El turismo extremo mueve alrededor de 230.000 millones de euros al año.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</p:txBody>
      </p:sp>
      <p:pic>
        <p:nvPicPr>
          <p:cNvPr name="Picture 14" id="1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10917"/>
          <a:stretch>
            <a:fillRect/>
          </a:stretch>
        </p:blipFill>
        <p:spPr>
          <a:xfrm flipH="false" flipV="false" rot="0">
            <a:off x="426365" y="2235168"/>
            <a:ext cx="6451187" cy="57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4692260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NUESTRA PROPUESTA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89608" y="1154572"/>
            <a:ext cx="11476245" cy="970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Presentamos nuestro producto más extremo: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Xtreme travel de nado con tiburones. 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Garantizamos una experiencia única, poco convencional y solo para aquellos que quieran sentir emociones realmente extremas. Hemos seleccionado las zonas más peligrosas y el itinerario ideal para llevar a nuestros viajeros al límite, en compañía de los tiburones más feroces.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¿Cómo?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Hemos estudiado, analizado todos los ataques de tiburones desde el año 2000, averiguando las zonas más calientes, y las épocas del año que son más propensas a encontrar tiburones agresivos.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Nuestros aventureros sabrán exactamente, que se encuentran ante las probabilidades más altas que puedan tener de ser realmente agredidos por un tiburón, mientras nada con ellos.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Y la seguridad, ¿está garantizada?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sí, nadarás con profesionales dentro de jaulas especiales para el nado con tiburones. y podrás verlos cara a cara, estando a salvo.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51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579053" y="4266254"/>
            <a:ext cx="4860174" cy="486017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6637" y="0"/>
                  </a:moveTo>
                  <a:lnTo>
                    <a:pt x="776163" y="0"/>
                  </a:lnTo>
                  <a:cubicBezTo>
                    <a:pt x="785879" y="0"/>
                    <a:pt x="795198" y="3860"/>
                    <a:pt x="802069" y="10731"/>
                  </a:cubicBezTo>
                  <a:cubicBezTo>
                    <a:pt x="808940" y="17602"/>
                    <a:pt x="812800" y="26921"/>
                    <a:pt x="812800" y="36637"/>
                  </a:cubicBezTo>
                  <a:lnTo>
                    <a:pt x="812800" y="776163"/>
                  </a:lnTo>
                  <a:cubicBezTo>
                    <a:pt x="812800" y="785879"/>
                    <a:pt x="808940" y="795198"/>
                    <a:pt x="802069" y="802069"/>
                  </a:cubicBezTo>
                  <a:cubicBezTo>
                    <a:pt x="795198" y="808940"/>
                    <a:pt x="785879" y="812800"/>
                    <a:pt x="776163" y="812800"/>
                  </a:cubicBezTo>
                  <a:lnTo>
                    <a:pt x="36637" y="812800"/>
                  </a:lnTo>
                  <a:cubicBezTo>
                    <a:pt x="26921" y="812800"/>
                    <a:pt x="17602" y="808940"/>
                    <a:pt x="10731" y="802069"/>
                  </a:cubicBezTo>
                  <a:cubicBezTo>
                    <a:pt x="3860" y="795198"/>
                    <a:pt x="0" y="785879"/>
                    <a:pt x="0" y="776163"/>
                  </a:cubicBezTo>
                  <a:lnTo>
                    <a:pt x="0" y="36637"/>
                  </a:lnTo>
                  <a:cubicBezTo>
                    <a:pt x="0" y="26921"/>
                    <a:pt x="3860" y="17602"/>
                    <a:pt x="10731" y="10731"/>
                  </a:cubicBezTo>
                  <a:cubicBezTo>
                    <a:pt x="17602" y="3860"/>
                    <a:pt x="26921" y="0"/>
                    <a:pt x="36637" y="0"/>
                  </a:cubicBezTo>
                  <a:close/>
                </a:path>
              </a:pathLst>
            </a:custGeom>
            <a:blipFill>
              <a:blip r:embed="rId2"/>
              <a:stretch>
                <a:fillRect l="-35474" t="0" r="-35474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930400"/>
            <a:ext cx="3960879" cy="103412"/>
            <a:chOff x="0" y="0"/>
            <a:chExt cx="1043195" cy="27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3195" cy="27236"/>
            </a:xfrm>
            <a:custGeom>
              <a:avLst/>
              <a:gdLst/>
              <a:ahLst/>
              <a:cxnLst/>
              <a:rect r="r" b="b" t="t" l="l"/>
              <a:pathLst>
                <a:path h="27236" w="1043195">
                  <a:moveTo>
                    <a:pt x="13618" y="0"/>
                  </a:moveTo>
                  <a:lnTo>
                    <a:pt x="1029576" y="0"/>
                  </a:lnTo>
                  <a:cubicBezTo>
                    <a:pt x="1033188" y="0"/>
                    <a:pt x="1036652" y="1435"/>
                    <a:pt x="1039206" y="3989"/>
                  </a:cubicBezTo>
                  <a:cubicBezTo>
                    <a:pt x="1041760" y="6543"/>
                    <a:pt x="1043195" y="10006"/>
                    <a:pt x="1043195" y="13618"/>
                  </a:cubicBezTo>
                  <a:lnTo>
                    <a:pt x="1043195" y="13618"/>
                  </a:lnTo>
                  <a:cubicBezTo>
                    <a:pt x="1043195" y="17230"/>
                    <a:pt x="1041760" y="20694"/>
                    <a:pt x="1039206" y="23248"/>
                  </a:cubicBezTo>
                  <a:cubicBezTo>
                    <a:pt x="1036652" y="25801"/>
                    <a:pt x="1033188" y="27236"/>
                    <a:pt x="1029576" y="27236"/>
                  </a:cubicBezTo>
                  <a:lnTo>
                    <a:pt x="13618" y="27236"/>
                  </a:lnTo>
                  <a:cubicBezTo>
                    <a:pt x="10006" y="27236"/>
                    <a:pt x="6543" y="25801"/>
                    <a:pt x="3989" y="23248"/>
                  </a:cubicBezTo>
                  <a:cubicBezTo>
                    <a:pt x="1435" y="20694"/>
                    <a:pt x="0" y="17230"/>
                    <a:pt x="0" y="13618"/>
                  </a:cubicBezTo>
                  <a:lnTo>
                    <a:pt x="0" y="13618"/>
                  </a:lnTo>
                  <a:cubicBezTo>
                    <a:pt x="0" y="10006"/>
                    <a:pt x="1435" y="6543"/>
                    <a:pt x="3989" y="3989"/>
                  </a:cubicBezTo>
                  <a:cubicBezTo>
                    <a:pt x="6543" y="1435"/>
                    <a:pt x="10006" y="0"/>
                    <a:pt x="1361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43195" cy="7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90662" y="1486034"/>
            <a:ext cx="8959127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WRANGLING &amp; CLEANING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90662" y="2454831"/>
            <a:ext cx="8211829" cy="85303"/>
            <a:chOff x="0" y="0"/>
            <a:chExt cx="2162786" cy="22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2786" cy="22467"/>
            </a:xfrm>
            <a:custGeom>
              <a:avLst/>
              <a:gdLst/>
              <a:ahLst/>
              <a:cxnLst/>
              <a:rect r="r" b="b" t="t" l="l"/>
              <a:pathLst>
                <a:path h="22467" w="2162786">
                  <a:moveTo>
                    <a:pt x="11233" y="0"/>
                  </a:moveTo>
                  <a:lnTo>
                    <a:pt x="2151553" y="0"/>
                  </a:lnTo>
                  <a:cubicBezTo>
                    <a:pt x="2154532" y="0"/>
                    <a:pt x="2157390" y="1184"/>
                    <a:pt x="2159496" y="3290"/>
                  </a:cubicBezTo>
                  <a:cubicBezTo>
                    <a:pt x="2161603" y="5397"/>
                    <a:pt x="2162786" y="8254"/>
                    <a:pt x="2162786" y="11233"/>
                  </a:cubicBezTo>
                  <a:lnTo>
                    <a:pt x="2162786" y="11233"/>
                  </a:lnTo>
                  <a:cubicBezTo>
                    <a:pt x="2162786" y="17437"/>
                    <a:pt x="2157757" y="22467"/>
                    <a:pt x="2151553" y="22467"/>
                  </a:cubicBezTo>
                  <a:lnTo>
                    <a:pt x="11233" y="22467"/>
                  </a:lnTo>
                  <a:cubicBezTo>
                    <a:pt x="8254" y="22467"/>
                    <a:pt x="5397" y="21283"/>
                    <a:pt x="3290" y="19176"/>
                  </a:cubicBezTo>
                  <a:cubicBezTo>
                    <a:pt x="1184" y="17070"/>
                    <a:pt x="0" y="14213"/>
                    <a:pt x="0" y="11233"/>
                  </a:cubicBezTo>
                  <a:lnTo>
                    <a:pt x="0" y="11233"/>
                  </a:lnTo>
                  <a:cubicBezTo>
                    <a:pt x="0" y="8254"/>
                    <a:pt x="1184" y="5397"/>
                    <a:pt x="3290" y="3290"/>
                  </a:cubicBezTo>
                  <a:cubicBezTo>
                    <a:pt x="5397" y="1184"/>
                    <a:pt x="8254" y="0"/>
                    <a:pt x="11233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162786" cy="7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1812356" y="3013669"/>
            <a:ext cx="1290135" cy="1718098"/>
          </a:xfrm>
          <a:custGeom>
            <a:avLst/>
            <a:gdLst/>
            <a:ahLst/>
            <a:cxnLst/>
            <a:rect r="r" b="b" t="t" l="l"/>
            <a:pathLst>
              <a:path h="1718098" w="1290135">
                <a:moveTo>
                  <a:pt x="1290135" y="0"/>
                </a:moveTo>
                <a:lnTo>
                  <a:pt x="0" y="0"/>
                </a:lnTo>
                <a:lnTo>
                  <a:pt x="0" y="1718098"/>
                </a:lnTo>
                <a:lnTo>
                  <a:pt x="1290135" y="1718098"/>
                </a:lnTo>
                <a:lnTo>
                  <a:pt x="12901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4650757" y="4098923"/>
            <a:ext cx="5796411" cy="547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Estandarización de Formato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Minúsculas para Datos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Eliminación de Duplicados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Creación de Diccionarios de mapeo para estandarizar estos valores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Creación de Nuevos Diccionarios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Atípicos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Patrón Negativo y errores en la recopilación de datos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Nulos “No Especificados”</a:t>
            </a: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2644" y="4089400"/>
            <a:ext cx="8959127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PRINCIPALES OBSTACULOS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2644" y="5058197"/>
            <a:ext cx="4651289" cy="85303"/>
            <a:chOff x="0" y="0"/>
            <a:chExt cx="1225031" cy="22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5031" cy="22467"/>
            </a:xfrm>
            <a:custGeom>
              <a:avLst/>
              <a:gdLst/>
              <a:ahLst/>
              <a:cxnLst/>
              <a:rect r="r" b="b" t="t" l="l"/>
              <a:pathLst>
                <a:path h="22467" w="1225031">
                  <a:moveTo>
                    <a:pt x="11233" y="0"/>
                  </a:moveTo>
                  <a:lnTo>
                    <a:pt x="1213798" y="0"/>
                  </a:lnTo>
                  <a:cubicBezTo>
                    <a:pt x="1220001" y="0"/>
                    <a:pt x="1225031" y="5029"/>
                    <a:pt x="1225031" y="11233"/>
                  </a:cubicBezTo>
                  <a:lnTo>
                    <a:pt x="1225031" y="11233"/>
                  </a:lnTo>
                  <a:cubicBezTo>
                    <a:pt x="1225031" y="14213"/>
                    <a:pt x="1223847" y="17070"/>
                    <a:pt x="1221741" y="19176"/>
                  </a:cubicBezTo>
                  <a:cubicBezTo>
                    <a:pt x="1219634" y="21283"/>
                    <a:pt x="1216777" y="22467"/>
                    <a:pt x="1213798" y="22467"/>
                  </a:cubicBezTo>
                  <a:lnTo>
                    <a:pt x="11233" y="22467"/>
                  </a:lnTo>
                  <a:cubicBezTo>
                    <a:pt x="8254" y="22467"/>
                    <a:pt x="5397" y="21283"/>
                    <a:pt x="3290" y="19176"/>
                  </a:cubicBezTo>
                  <a:cubicBezTo>
                    <a:pt x="1184" y="17070"/>
                    <a:pt x="0" y="14213"/>
                    <a:pt x="0" y="11233"/>
                  </a:cubicBezTo>
                  <a:lnTo>
                    <a:pt x="0" y="11233"/>
                  </a:lnTo>
                  <a:cubicBezTo>
                    <a:pt x="0" y="8254"/>
                    <a:pt x="1184" y="5397"/>
                    <a:pt x="3290" y="3290"/>
                  </a:cubicBezTo>
                  <a:cubicBezTo>
                    <a:pt x="5397" y="1184"/>
                    <a:pt x="8254" y="0"/>
                    <a:pt x="11233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5031" cy="7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93400" y="2772638"/>
            <a:ext cx="1329778" cy="1167787"/>
          </a:xfrm>
          <a:custGeom>
            <a:avLst/>
            <a:gdLst/>
            <a:ahLst/>
            <a:cxnLst/>
            <a:rect r="r" b="b" t="t" l="l"/>
            <a:pathLst>
              <a:path h="1167787" w="1329778">
                <a:moveTo>
                  <a:pt x="0" y="0"/>
                </a:moveTo>
                <a:lnTo>
                  <a:pt x="1329778" y="0"/>
                </a:lnTo>
                <a:lnTo>
                  <a:pt x="1329778" y="1167787"/>
                </a:lnTo>
                <a:lnTo>
                  <a:pt x="0" y="1167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88184" y="1905317"/>
            <a:ext cx="10271116" cy="770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Establecimos Parámetros (límites)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Frecuencias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Unificación de País, Estado , Localidad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Formato Fecha (año, fecha, hora): 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cambio de formato y limpieza de datos.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Función de tiempo: 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buscamos patrones y formatos de fecha junto con anomalías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Limpieza de la función actividad, previamente agrupada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Extración palabra por palabra de la actividad para completar datos nulos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Extracción de valores de formatos: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sustitución de valores nulos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7369" y="4385936"/>
            <a:ext cx="7982052" cy="79820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51776" y="3838002"/>
            <a:ext cx="6536408" cy="66464"/>
            <a:chOff x="0" y="0"/>
            <a:chExt cx="1721523" cy="175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1523" cy="17505"/>
            </a:xfrm>
            <a:custGeom>
              <a:avLst/>
              <a:gdLst/>
              <a:ahLst/>
              <a:cxnLst/>
              <a:rect r="r" b="b" t="t" l="l"/>
              <a:pathLst>
                <a:path h="17505" w="1721523">
                  <a:moveTo>
                    <a:pt x="8752" y="0"/>
                  </a:moveTo>
                  <a:lnTo>
                    <a:pt x="1712771" y="0"/>
                  </a:lnTo>
                  <a:cubicBezTo>
                    <a:pt x="1717604" y="0"/>
                    <a:pt x="1721523" y="3919"/>
                    <a:pt x="1721523" y="8752"/>
                  </a:cubicBezTo>
                  <a:lnTo>
                    <a:pt x="1721523" y="8752"/>
                  </a:lnTo>
                  <a:cubicBezTo>
                    <a:pt x="1721523" y="11074"/>
                    <a:pt x="1720601" y="13300"/>
                    <a:pt x="1718959" y="14941"/>
                  </a:cubicBezTo>
                  <a:cubicBezTo>
                    <a:pt x="1717318" y="16583"/>
                    <a:pt x="1715092" y="17505"/>
                    <a:pt x="1712771" y="17505"/>
                  </a:cubicBezTo>
                  <a:lnTo>
                    <a:pt x="8752" y="17505"/>
                  </a:lnTo>
                  <a:cubicBezTo>
                    <a:pt x="6431" y="17505"/>
                    <a:pt x="4205" y="16583"/>
                    <a:pt x="2564" y="14941"/>
                  </a:cubicBezTo>
                  <a:cubicBezTo>
                    <a:pt x="922" y="13300"/>
                    <a:pt x="0" y="11074"/>
                    <a:pt x="0" y="8752"/>
                  </a:cubicBezTo>
                  <a:lnTo>
                    <a:pt x="0" y="8752"/>
                  </a:lnTo>
                  <a:cubicBezTo>
                    <a:pt x="0" y="6431"/>
                    <a:pt x="922" y="4205"/>
                    <a:pt x="2564" y="2564"/>
                  </a:cubicBezTo>
                  <a:cubicBezTo>
                    <a:pt x="4205" y="922"/>
                    <a:pt x="6431" y="0"/>
                    <a:pt x="8752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21523" cy="65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79507" y="5143500"/>
            <a:ext cx="6486328" cy="648632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3360" t="0" r="-6207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51502" y="429181"/>
            <a:ext cx="6730996" cy="29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ZONAS CALIENTES Y</a:t>
            </a: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“momentum” más peligroso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6707" y="1911906"/>
            <a:ext cx="9042440" cy="756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Después de analizar los datos, vemos claramente que las zonas más peligrosas del mundo se centran en </a:t>
            </a:r>
            <a:r>
              <a:rPr lang="en-US" sz="2199" b="true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USA, Australia y Sudáfrica.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Nuestros viajeros irán directos a las costas de  </a:t>
            </a: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Florida  y Hawaï en USA.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Mientras que en Australia visitaremos</a:t>
            </a: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 New South Wales y Australia Occidental.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En Sudáfrica iremos a Provincia del Cabo</a:t>
            </a: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Sin duda tres destinos únicos para el avistamiento y el turismo extremo.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  los últimos años, desde el 2015, ha habido una bajada en el número de ataques con un 55% menos de incidentes. 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Así que parece ser el momento ideal para plantear un viaje de turismo extremo sin garantizando la cercanía y la seguridad a la vez.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0.0000" end="-0.6670"/>
                </p14:media>
              </p:ext>
            </p:extLst>
          </p:nvPr>
        </p:nvPicPr>
        <p:blipFill>
          <a:blip r:embed="rId2"/>
          <a:srcRect l="449" t="2202" r="449" b="0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00775" y="1615003"/>
            <a:ext cx="4708664" cy="47625"/>
            <a:chOff x="0" y="0"/>
            <a:chExt cx="1240142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0142" cy="12543"/>
            </a:xfrm>
            <a:custGeom>
              <a:avLst/>
              <a:gdLst/>
              <a:ahLst/>
              <a:cxnLst/>
              <a:rect r="r" b="b" t="t" l="l"/>
              <a:pathLst>
                <a:path h="12543" w="1240142">
                  <a:moveTo>
                    <a:pt x="6272" y="0"/>
                  </a:moveTo>
                  <a:lnTo>
                    <a:pt x="1233870" y="0"/>
                  </a:lnTo>
                  <a:cubicBezTo>
                    <a:pt x="1235534" y="0"/>
                    <a:pt x="1237129" y="661"/>
                    <a:pt x="1238305" y="1837"/>
                  </a:cubicBezTo>
                  <a:cubicBezTo>
                    <a:pt x="1239481" y="3013"/>
                    <a:pt x="1240142" y="4608"/>
                    <a:pt x="1240142" y="6272"/>
                  </a:cubicBezTo>
                  <a:lnTo>
                    <a:pt x="1240142" y="6272"/>
                  </a:lnTo>
                  <a:cubicBezTo>
                    <a:pt x="1240142" y="7935"/>
                    <a:pt x="1239481" y="9530"/>
                    <a:pt x="1238305" y="10706"/>
                  </a:cubicBezTo>
                  <a:cubicBezTo>
                    <a:pt x="1237129" y="11882"/>
                    <a:pt x="1235534" y="12543"/>
                    <a:pt x="1233870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40142" cy="6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0775" y="5546754"/>
            <a:ext cx="3134786" cy="765184"/>
            <a:chOff x="0" y="0"/>
            <a:chExt cx="4179715" cy="102024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329494" y="-3798"/>
              <a:ext cx="2850221" cy="1024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OSCAR SANCHEZ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0775" y="6940976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00775" y="8372910"/>
            <a:ext cx="3134786" cy="729624"/>
            <a:chOff x="0" y="0"/>
            <a:chExt cx="4179715" cy="97283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329494" y="-3798"/>
              <a:ext cx="2850221" cy="976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SARALUZ ELECHIGUERRA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00775" y="223322"/>
            <a:ext cx="6269573" cy="13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4"/>
              </a:lnSpc>
              <a:spcBef>
                <a:spcPct val="0"/>
              </a:spcBef>
            </a:pPr>
            <a:r>
              <a:rPr lang="en-US" b="true" sz="775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¡GRACIAS!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7895" y="6923839"/>
            <a:ext cx="2137666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GRETA GALEANA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0775" y="1980566"/>
            <a:ext cx="6684027" cy="140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3953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SHARK ATTACKS GRUPO 2</a:t>
            </a:r>
          </a:p>
          <a:p>
            <a:pPr algn="l">
              <a:lnSpc>
                <a:spcPts val="5534"/>
              </a:lnSpc>
              <a:spcBef>
                <a:spcPct val="0"/>
              </a:spcBef>
            </a:pPr>
            <a:r>
              <a:rPr lang="en-US" sz="3953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LINK: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DAGPx627jCw</dc:identifier>
  <dcterms:modified xsi:type="dcterms:W3CDTF">2011-08-01T06:04:30Z</dcterms:modified>
  <cp:revision>1</cp:revision>
  <dc:title>xtreme travel</dc:title>
</cp:coreProperties>
</file>