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 id="277" r:id="rId12"/>
    <p:sldId id="278" r:id="rId1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226" autoAdjust="0"/>
    <p:restoredTop sz="94660"/>
  </p:normalViewPr>
  <p:slideViewPr>
    <p:cSldViewPr>
      <p:cViewPr varScale="1">
        <p:scale>
          <a:sx n="68" d="100"/>
          <a:sy n="68" d="100"/>
        </p:scale>
        <p:origin x="-145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68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3" name=""/>
        <p:cNvGrpSpPr/>
        <p:nvPr/>
      </p:nvGrpSpPr>
      <p:grpSpPr>
        <a:xfrm>
          <a:off x="0" y="0"/>
          <a:ext cx="0" cy="0"/>
          <a:chOff x="0" y="0"/>
          <a:chExt cx="0" cy="0"/>
        </a:xfrm>
      </p:grpSpPr>
      <p:sp>
        <p:nvSpPr>
          <p:cNvPr id="1048594" name="Rectangle 22"/>
          <p:cNvSpPr/>
          <p:nvPr/>
        </p:nvSpPr>
        <p:spPr>
          <a:xfrm flipV="1">
            <a:off x="5410182" y="3810000"/>
            <a:ext cx="3733819" cy="91087"/>
          </a:xfrm>
          <a:prstGeom prst="rect"/>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95" name="Rectangle 23"/>
          <p:cNvSpPr/>
          <p:nvPr/>
        </p:nvSpPr>
        <p:spPr>
          <a:xfrm flipV="1">
            <a:off x="5410200" y="3897010"/>
            <a:ext cx="3733801" cy="192024"/>
          </a:xfrm>
          <a:prstGeom prst="rect"/>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96" name="Rectangle 24"/>
          <p:cNvSpPr/>
          <p:nvPr/>
        </p:nvSpPr>
        <p:spPr>
          <a:xfrm flipV="1">
            <a:off x="5410200" y="4115167"/>
            <a:ext cx="3733801" cy="9144"/>
          </a:xfrm>
          <a:prstGeom prst="rect"/>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97" name="Rectangle 25"/>
          <p:cNvSpPr/>
          <p:nvPr/>
        </p:nvSpPr>
        <p:spPr>
          <a:xfrm flipV="1">
            <a:off x="5410200" y="4164403"/>
            <a:ext cx="1965960" cy="18288"/>
          </a:xfrm>
          <a:prstGeom prst="rect"/>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98" name="Rectangle 26"/>
          <p:cNvSpPr/>
          <p:nvPr/>
        </p:nvSpPr>
        <p:spPr>
          <a:xfrm flipV="1">
            <a:off x="5410200" y="4199572"/>
            <a:ext cx="1965960" cy="9144"/>
          </a:xfrm>
          <a:prstGeom prst="rect"/>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useBgFill="1">
        <p:nvSpPr>
          <p:cNvPr id="1048599"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useBgFill="1">
        <p:nvSpPr>
          <p:cNvPr id="1048600"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1" name="Rectangle 6"/>
          <p:cNvSpPr/>
          <p:nvPr/>
        </p:nvSpPr>
        <p:spPr>
          <a:xfrm>
            <a:off x="1" y="3649662"/>
            <a:ext cx="9144000" cy="244170"/>
          </a:xfrm>
          <a:prstGeom prst="rect"/>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2" name="Rectangle 9"/>
          <p:cNvSpPr/>
          <p:nvPr/>
        </p:nvSpPr>
        <p:spPr>
          <a:xfrm>
            <a:off x="0" y="3675527"/>
            <a:ext cx="9144001" cy="140677"/>
          </a:xfrm>
          <a:prstGeom prst="rect"/>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3" name="Rectangle 10"/>
          <p:cNvSpPr/>
          <p:nvPr/>
        </p:nvSpPr>
        <p:spPr>
          <a:xfrm flipV="1">
            <a:off x="6414051" y="3643090"/>
            <a:ext cx="2729950" cy="248432"/>
          </a:xfrm>
          <a:prstGeom prst="rect"/>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4" name="Rectangle 18"/>
          <p:cNvSpPr/>
          <p:nvPr/>
        </p:nvSpPr>
        <p:spPr>
          <a:xfrm>
            <a:off x="0" y="0"/>
            <a:ext cx="9144000" cy="3701700"/>
          </a:xfrm>
          <a:prstGeom prst="rect"/>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5"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1048606" name="Subtitle 8"/>
          <p:cNvSpPr>
            <a:spLocks noGrp="1"/>
          </p:cNvSpPr>
          <p:nvPr>
            <p:ph type="subTitle" idx="1"/>
          </p:nvPr>
        </p:nvSpPr>
        <p:spPr>
          <a:xfrm>
            <a:off x="457200" y="3899938"/>
            <a:ext cx="4953000" cy="1752600"/>
          </a:xfrm>
        </p:spPr>
        <p:txBody>
          <a:bodyPr/>
          <a:lstStyle>
            <a:lvl1pPr algn="l" indent="0" marL="64008">
              <a:buNone/>
              <a:defRPr sz="24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607" name="Date Placeholder 27"/>
          <p:cNvSpPr>
            <a:spLocks noGrp="1"/>
          </p:cNvSpPr>
          <p:nvPr>
            <p:ph type="dt" sz="half" idx="10"/>
          </p:nvPr>
        </p:nvSpPr>
        <p:spPr>
          <a:xfrm>
            <a:off x="6705600" y="4206240"/>
            <a:ext cx="960120" cy="457200"/>
          </a:xfrm>
        </p:spPr>
        <p:txBody>
          <a:bodyPr/>
          <a:p>
            <a:fld id="{A163B760-ED30-4635-985E-4457A8C2A8CD}" type="datetimeFigureOut">
              <a:rPr lang="en-US" smtClean="0"/>
              <a:t>8/23/2024</a:t>
            </a:fld>
            <a:endParaRPr dirty="0" lang="en-US"/>
          </a:p>
        </p:txBody>
      </p:sp>
      <p:sp>
        <p:nvSpPr>
          <p:cNvPr id="1048608" name="Footer Placeholder 16"/>
          <p:cNvSpPr>
            <a:spLocks noGrp="1"/>
          </p:cNvSpPr>
          <p:nvPr>
            <p:ph type="ftr" sz="quarter" idx="11"/>
          </p:nvPr>
        </p:nvSpPr>
        <p:spPr>
          <a:xfrm>
            <a:off x="5410200" y="4205288"/>
            <a:ext cx="1295400" cy="457200"/>
          </a:xfrm>
        </p:spPr>
        <p:txBody>
          <a:bodyPr/>
          <a:p>
            <a:endParaRPr dirty="0" lang="en-US"/>
          </a:p>
        </p:txBody>
      </p:sp>
      <p:sp>
        <p:nvSpPr>
          <p:cNvPr id="104860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9A34386-5315-4442-AEEB-D03C167DF742}"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0" name=""/>
        <p:cNvGrpSpPr/>
        <p:nvPr/>
      </p:nvGrpSpPr>
      <p:grpSpPr>
        <a:xfrm>
          <a:off x="0" y="0"/>
          <a:ext cx="0" cy="0"/>
          <a:chOff x="0" y="0"/>
          <a:chExt cx="0" cy="0"/>
        </a:xfrm>
      </p:grpSpPr>
      <p:sp>
        <p:nvSpPr>
          <p:cNvPr id="1048651" name="Title 1"/>
          <p:cNvSpPr>
            <a:spLocks noGrp="1"/>
          </p:cNvSpPr>
          <p:nvPr>
            <p:ph type="title"/>
          </p:nvPr>
        </p:nvSpPr>
        <p:spPr/>
        <p:txBody>
          <a:bodyPr/>
          <a:p>
            <a:r>
              <a:rPr kumimoji="0" lang="en-US"/>
              <a:t>Click to edit Master title style</a:t>
            </a:r>
          </a:p>
        </p:txBody>
      </p:sp>
      <p:sp>
        <p:nvSpPr>
          <p:cNvPr id="1048652"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3" name="Date Placeholder 3"/>
          <p:cNvSpPr>
            <a:spLocks noGrp="1"/>
          </p:cNvSpPr>
          <p:nvPr>
            <p:ph type="dt" sz="half" idx="10"/>
          </p:nvPr>
        </p:nvSpPr>
        <p:spPr/>
        <p:txBody>
          <a:bodyPr/>
          <a:p>
            <a:fld id="{A163B760-ED30-4635-985E-4457A8C2A8CD}" type="datetimeFigureOut">
              <a:rPr lang="en-US" smtClean="0"/>
              <a:t>8/23/2024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39A34386-5315-4442-AEEB-D03C167DF742}"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8" name=""/>
        <p:cNvGrpSpPr/>
        <p:nvPr/>
      </p:nvGrpSpPr>
      <p:grpSpPr>
        <a:xfrm>
          <a:off x="0" y="0"/>
          <a:ext cx="0" cy="0"/>
          <a:chOff x="0" y="0"/>
          <a:chExt cx="0" cy="0"/>
        </a:xfrm>
      </p:grpSpPr>
      <p:sp>
        <p:nvSpPr>
          <p:cNvPr id="1048640" name="Vertical Title 1"/>
          <p:cNvSpPr>
            <a:spLocks noGrp="1"/>
          </p:cNvSpPr>
          <p:nvPr>
            <p:ph type="title" orient="vert"/>
          </p:nvPr>
        </p:nvSpPr>
        <p:spPr>
          <a:xfrm>
            <a:off x="6781800" y="1143000"/>
            <a:ext cx="1905000" cy="5486400"/>
          </a:xfrm>
        </p:spPr>
        <p:txBody>
          <a:bodyPr vert="eaVert"/>
          <a:p>
            <a:r>
              <a:rPr kumimoji="0" lang="en-US"/>
              <a:t>Click to edit Master title style</a:t>
            </a:r>
          </a:p>
        </p:txBody>
      </p:sp>
      <p:sp>
        <p:nvSpPr>
          <p:cNvPr id="1048641" name="Vertical Text Placeholder 2"/>
          <p:cNvSpPr>
            <a:spLocks noGrp="1"/>
          </p:cNvSpPr>
          <p:nvPr>
            <p:ph type="body" orient="vert" idx="1"/>
          </p:nvPr>
        </p:nvSpPr>
        <p:spPr>
          <a:xfrm>
            <a:off x="457200" y="1143000"/>
            <a:ext cx="6248400" cy="5486400"/>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42" name="Date Placeholder 3"/>
          <p:cNvSpPr>
            <a:spLocks noGrp="1"/>
          </p:cNvSpPr>
          <p:nvPr>
            <p:ph type="dt" sz="half" idx="10"/>
          </p:nvPr>
        </p:nvSpPr>
        <p:spPr/>
        <p:txBody>
          <a:bodyPr/>
          <a:p>
            <a:fld id="{A163B760-ED30-4635-985E-4457A8C2A8CD}" type="datetimeFigureOut">
              <a:rPr lang="en-US" smtClean="0"/>
              <a:t>8/23/2024</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39A34386-5315-4442-AEEB-D03C167DF742}"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612" name="Title 1"/>
          <p:cNvSpPr>
            <a:spLocks noGrp="1"/>
          </p:cNvSpPr>
          <p:nvPr>
            <p:ph type="title"/>
          </p:nvPr>
        </p:nvSpPr>
        <p:spPr/>
        <p:txBody>
          <a:bodyPr/>
          <a:p>
            <a:r>
              <a:rPr kumimoji="0" lang="en-US"/>
              <a:t>Click to edit Master title style</a:t>
            </a:r>
          </a:p>
        </p:txBody>
      </p:sp>
      <p:sp>
        <p:nvSpPr>
          <p:cNvPr id="1048613" name="Content Placeholder 2"/>
          <p:cNvSpPr>
            <a:spLocks noGrp="1"/>
          </p:cNvSpPr>
          <p:nvPr>
            <p:ph idx="1"/>
          </p:nvPr>
        </p:nvSpPr>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14" name="Date Placeholder 3"/>
          <p:cNvSpPr>
            <a:spLocks noGrp="1"/>
          </p:cNvSpPr>
          <p:nvPr>
            <p:ph type="dt" sz="half" idx="10"/>
          </p:nvPr>
        </p:nvSpPr>
        <p:spPr/>
        <p:txBody>
          <a:bodyPr/>
          <a:p>
            <a:fld id="{A163B760-ED30-4635-985E-4457A8C2A8CD}" type="datetimeFigureOut">
              <a:rPr lang="en-US" smtClean="0"/>
              <a:t>8/23/2024</a:t>
            </a:fld>
            <a:endParaRPr dirty="0" lang="en-US"/>
          </a:p>
        </p:txBody>
      </p:sp>
      <p:sp>
        <p:nvSpPr>
          <p:cNvPr id="1048615" name="Footer Placeholder 4"/>
          <p:cNvSpPr>
            <a:spLocks noGrp="1"/>
          </p:cNvSpPr>
          <p:nvPr>
            <p:ph type="ftr" sz="quarter" idx="11"/>
          </p:nvPr>
        </p:nvSpPr>
        <p:spPr/>
        <p:txBody>
          <a:bodyPr/>
          <a:p>
            <a:endParaRPr dirty="0" lang="en-US"/>
          </a:p>
        </p:txBody>
      </p:sp>
      <p:sp>
        <p:nvSpPr>
          <p:cNvPr id="1048616" name="Slide Number Placeholder 5"/>
          <p:cNvSpPr>
            <a:spLocks noGrp="1"/>
          </p:cNvSpPr>
          <p:nvPr>
            <p:ph type="sldNum" sz="quarter" idx="12"/>
          </p:nvPr>
        </p:nvSpPr>
        <p:spPr/>
        <p:txBody>
          <a:bodyPr/>
          <a:p>
            <a:fld id="{39A34386-5315-4442-AEEB-D03C167DF742}"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1" name=""/>
        <p:cNvGrpSpPr/>
        <p:nvPr/>
      </p:nvGrpSpPr>
      <p:grpSpPr>
        <a:xfrm>
          <a:off x="0" y="0"/>
          <a:ext cx="0" cy="0"/>
          <a:chOff x="0" y="0"/>
          <a:chExt cx="0" cy="0"/>
        </a:xfrm>
      </p:grpSpPr>
      <p:sp>
        <p:nvSpPr>
          <p:cNvPr id="1048656" name="Title 1"/>
          <p:cNvSpPr>
            <a:spLocks noGrp="1"/>
          </p:cNvSpPr>
          <p:nvPr>
            <p:ph type="title"/>
          </p:nvPr>
        </p:nvSpPr>
        <p:spPr>
          <a:xfrm>
            <a:off x="722313" y="1981200"/>
            <a:ext cx="7772400" cy="1362075"/>
          </a:xfrm>
        </p:spPr>
        <p:txBody>
          <a:bodyPr anchor="b">
            <a:noAutofit/>
          </a:bodyPr>
          <a:lstStyle>
            <a:lvl1pPr algn="l">
              <a:buNone/>
              <a:defRPr baseline="0" b="1" cap="none" sz="4300">
                <a:ln w="12700">
                  <a:solidFill>
                    <a:schemeClr val="accent2">
                      <a:shade val="90000"/>
                      <a:satMod val="150000"/>
                    </a:schemeClr>
                  </a:solidFill>
                </a:ln>
                <a:solidFill>
                  <a:srgbClr val="FFFFFF"/>
                </a:solidFill>
                <a:effectLst>
                  <a:outerShdw algn="tl" blurRad="38100" dir="5400000" dist="38100" rotWithShape="0">
                    <a:srgbClr val="000000">
                      <a:alpha val="25000"/>
                    </a:srgbClr>
                  </a:outerShdw>
                </a:effectLst>
              </a:defRPr>
            </a:lvl1pPr>
          </a:lstStyle>
          <a:p>
            <a:r>
              <a:rPr kumimoji="0" lang="en-US"/>
              <a:t>Click to edit Master title style</a:t>
            </a:r>
          </a:p>
        </p:txBody>
      </p:sp>
      <p:sp>
        <p:nvSpPr>
          <p:cNvPr id="1048657" name="Text Placeholder 2"/>
          <p:cNvSpPr>
            <a:spLocks noGrp="1"/>
          </p:cNvSpPr>
          <p:nvPr>
            <p:ph type="body" idx="1"/>
          </p:nvPr>
        </p:nvSpPr>
        <p:spPr>
          <a:xfrm>
            <a:off x="722313" y="3367088"/>
            <a:ext cx="7772400" cy="1509712"/>
          </a:xfrm>
        </p:spPr>
        <p:txBody>
          <a:bodyPr anchor="t"/>
          <a:lstStyle>
            <a:lvl1pPr indent="0" marL="45720">
              <a:buNone/>
              <a:defRPr b="0" sz="21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658" name="Date Placeholder 3"/>
          <p:cNvSpPr>
            <a:spLocks noGrp="1"/>
          </p:cNvSpPr>
          <p:nvPr>
            <p:ph type="dt" sz="half" idx="10"/>
          </p:nvPr>
        </p:nvSpPr>
        <p:spPr/>
        <p:txBody>
          <a:bodyPr/>
          <a:p>
            <a:fld id="{A163B760-ED30-4635-985E-4457A8C2A8CD}" type="datetimeFigureOut">
              <a:rPr lang="en-US" smtClean="0"/>
              <a:t>8/23/2024</a:t>
            </a:fld>
            <a:endParaRPr dirty="0" lang="en-US"/>
          </a:p>
        </p:txBody>
      </p:sp>
      <p:sp>
        <p:nvSpPr>
          <p:cNvPr id="1048659" name="Footer Placeholder 4"/>
          <p:cNvSpPr>
            <a:spLocks noGrp="1"/>
          </p:cNvSpPr>
          <p:nvPr>
            <p:ph type="ftr" sz="quarter" idx="11"/>
          </p:nvPr>
        </p:nvSpPr>
        <p:spPr/>
        <p:txBody>
          <a:bodyPr/>
          <a:p>
            <a:endParaRPr dirty="0" lang="en-US"/>
          </a:p>
        </p:txBody>
      </p:sp>
      <p:sp>
        <p:nvSpPr>
          <p:cNvPr id="1048660" name="Slide Number Placeholder 5"/>
          <p:cNvSpPr>
            <a:spLocks noGrp="1"/>
          </p:cNvSpPr>
          <p:nvPr>
            <p:ph type="sldNum" sz="quarter" idx="12"/>
          </p:nvPr>
        </p:nvSpPr>
        <p:spPr/>
        <p:txBody>
          <a:bodyPr/>
          <a:p>
            <a:fld id="{39A34386-5315-4442-AEEB-D03C167DF742}"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 name=""/>
        <p:cNvGrpSpPr/>
        <p:nvPr/>
      </p:nvGrpSpPr>
      <p:grpSpPr>
        <a:xfrm>
          <a:off x="0" y="0"/>
          <a:ext cx="0" cy="0"/>
          <a:chOff x="0" y="0"/>
          <a:chExt cx="0" cy="0"/>
        </a:xfrm>
      </p:grpSpPr>
      <p:sp>
        <p:nvSpPr>
          <p:cNvPr id="1048661" name="Title 1"/>
          <p:cNvSpPr>
            <a:spLocks noGrp="1"/>
          </p:cNvSpPr>
          <p:nvPr>
            <p:ph type="title"/>
          </p:nvPr>
        </p:nvSpPr>
        <p:spPr/>
        <p:txBody>
          <a:bodyPr/>
          <a:p>
            <a:r>
              <a:rPr kumimoji="0" lang="en-US"/>
              <a:t>Click to edit Master title style</a:t>
            </a:r>
          </a:p>
        </p:txBody>
      </p:sp>
      <p:sp>
        <p:nvSpPr>
          <p:cNvPr id="1048662"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63"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64" name="Date Placeholder 4"/>
          <p:cNvSpPr>
            <a:spLocks noGrp="1"/>
          </p:cNvSpPr>
          <p:nvPr>
            <p:ph type="dt" sz="half" idx="10"/>
          </p:nvPr>
        </p:nvSpPr>
        <p:spPr/>
        <p:txBody>
          <a:bodyPr/>
          <a:p>
            <a:fld id="{A163B760-ED30-4635-985E-4457A8C2A8CD}" type="datetimeFigureOut">
              <a:rPr lang="en-US" smtClean="0"/>
              <a:t>8/23/2024</a:t>
            </a:fld>
            <a:endParaRPr dirty="0" lang="en-US"/>
          </a:p>
        </p:txBody>
      </p:sp>
      <p:sp>
        <p:nvSpPr>
          <p:cNvPr id="1048665" name="Footer Placeholder 5"/>
          <p:cNvSpPr>
            <a:spLocks noGrp="1"/>
          </p:cNvSpPr>
          <p:nvPr>
            <p:ph type="ftr" sz="quarter" idx="11"/>
          </p:nvPr>
        </p:nvSpPr>
        <p:spPr/>
        <p:txBody>
          <a:bodyPr/>
          <a:p>
            <a:endParaRPr dirty="0" lang="en-US"/>
          </a:p>
        </p:txBody>
      </p:sp>
      <p:sp>
        <p:nvSpPr>
          <p:cNvPr id="1048666" name="Slide Number Placeholder 6"/>
          <p:cNvSpPr>
            <a:spLocks noGrp="1"/>
          </p:cNvSpPr>
          <p:nvPr>
            <p:ph type="sldNum" sz="quarter" idx="12"/>
          </p:nvPr>
        </p:nvSpPr>
        <p:spPr/>
        <p:txBody>
          <a:bodyPr/>
          <a:p>
            <a:fld id="{39A34386-5315-4442-AEEB-D03C167DF742}"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3" name=""/>
        <p:cNvGrpSpPr/>
        <p:nvPr/>
      </p:nvGrpSpPr>
      <p:grpSpPr>
        <a:xfrm>
          <a:off x="0" y="0"/>
          <a:ext cx="0" cy="0"/>
          <a:chOff x="0" y="0"/>
          <a:chExt cx="0" cy="0"/>
        </a:xfrm>
      </p:grpSpPr>
      <p:sp>
        <p:nvSpPr>
          <p:cNvPr id="1048667" name="Title 1"/>
          <p:cNvSpPr>
            <a:spLocks noGrp="1"/>
          </p:cNvSpPr>
          <p:nvPr>
            <p:ph type="title"/>
          </p:nvPr>
        </p:nvSpPr>
        <p:spPr>
          <a:xfrm>
            <a:off x="381000" y="1143000"/>
            <a:ext cx="8382000" cy="1069848"/>
          </a:xfrm>
        </p:spPr>
        <p:txBody>
          <a:bodyPr anchor="ctr"/>
          <a:lstStyle>
            <a:lvl1pPr>
              <a:defRPr baseline="0" b="0" cap="none" sz="4000" i="0"/>
            </a:lvl1pPr>
          </a:lstStyle>
          <a:p>
            <a:r>
              <a:rPr kumimoji="0" lang="en-US"/>
              <a:t>Click to edit Master title style</a:t>
            </a:r>
          </a:p>
        </p:txBody>
      </p:sp>
      <p:sp>
        <p:nvSpPr>
          <p:cNvPr id="1048668"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indent="0" marL="45720">
              <a:buNone/>
              <a:defRPr b="1" sz="1900">
                <a:solidFill>
                  <a:schemeClr val="tx1">
                    <a:tint val="95000"/>
                  </a:schemeClr>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69"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indent="0" marL="45720">
              <a:buNone/>
              <a:defRPr b="1" sz="1900">
                <a:solidFill>
                  <a:schemeClr val="tx1">
                    <a:tint val="95000"/>
                  </a:schemeClr>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70"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71"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72" name="Date Placeholder 25"/>
          <p:cNvSpPr>
            <a:spLocks noGrp="1"/>
          </p:cNvSpPr>
          <p:nvPr>
            <p:ph type="dt" sz="half" idx="10"/>
          </p:nvPr>
        </p:nvSpPr>
        <p:spPr/>
        <p:txBody>
          <a:bodyPr rtlCol="0"/>
          <a:p>
            <a:fld id="{A163B760-ED30-4635-985E-4457A8C2A8CD}" type="datetimeFigureOut">
              <a:rPr lang="en-US" smtClean="0"/>
              <a:t>8/23/2024</a:t>
            </a:fld>
            <a:endParaRPr dirty="0" lang="en-US"/>
          </a:p>
        </p:txBody>
      </p:sp>
      <p:sp>
        <p:nvSpPr>
          <p:cNvPr id="1048673" name="Slide Number Placeholder 26"/>
          <p:cNvSpPr>
            <a:spLocks noGrp="1"/>
          </p:cNvSpPr>
          <p:nvPr>
            <p:ph type="sldNum" sz="quarter" idx="11"/>
          </p:nvPr>
        </p:nvSpPr>
        <p:spPr/>
        <p:txBody>
          <a:bodyPr rtlCol="0"/>
          <a:p>
            <a:fld id="{39A34386-5315-4442-AEEB-D03C167DF742}" type="slidenum">
              <a:rPr lang="en-US" smtClean="0"/>
              <a:t>‹#›</a:t>
            </a:fld>
            <a:endParaRPr dirty="0" lang="en-US"/>
          </a:p>
        </p:txBody>
      </p:sp>
      <p:sp>
        <p:nvSpPr>
          <p:cNvPr id="1048674" name="Footer Placeholder 27"/>
          <p:cNvSpPr>
            <a:spLocks noGrp="1"/>
          </p:cNvSpPr>
          <p:nvPr>
            <p:ph type="ftr" sz="quarter" idx="12"/>
          </p:nvPr>
        </p:nvSpPr>
        <p:spPr/>
        <p:txBody>
          <a:bodyPr rtlCol="0"/>
          <a:p>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36"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1048637" name="Date Placeholder 2"/>
          <p:cNvSpPr>
            <a:spLocks noGrp="1"/>
          </p:cNvSpPr>
          <p:nvPr>
            <p:ph type="dt" sz="half" idx="10"/>
          </p:nvPr>
        </p:nvSpPr>
        <p:spPr>
          <a:xfrm>
            <a:off x="6583680" y="612648"/>
            <a:ext cx="957264" cy="457200"/>
          </a:xfrm>
        </p:spPr>
        <p:txBody>
          <a:bodyPr/>
          <a:p>
            <a:fld id="{A163B760-ED30-4635-985E-4457A8C2A8CD}" type="datetimeFigureOut">
              <a:rPr lang="en-US" smtClean="0"/>
              <a:t>8/23/2024</a:t>
            </a:fld>
            <a:endParaRPr dirty="0" lang="en-US"/>
          </a:p>
        </p:txBody>
      </p:sp>
      <p:sp>
        <p:nvSpPr>
          <p:cNvPr id="1048638" name="Footer Placeholder 3"/>
          <p:cNvSpPr>
            <a:spLocks noGrp="1"/>
          </p:cNvSpPr>
          <p:nvPr>
            <p:ph type="ftr" sz="quarter" idx="11"/>
          </p:nvPr>
        </p:nvSpPr>
        <p:spPr>
          <a:xfrm>
            <a:off x="5257800" y="612648"/>
            <a:ext cx="1325880" cy="457200"/>
          </a:xfrm>
        </p:spPr>
        <p:txBody>
          <a:bodyPr/>
          <a:p>
            <a:endParaRPr dirty="0" lang="en-US"/>
          </a:p>
        </p:txBody>
      </p:sp>
      <p:sp>
        <p:nvSpPr>
          <p:cNvPr id="1048639" name="Slide Number Placeholder 4"/>
          <p:cNvSpPr>
            <a:spLocks noGrp="1"/>
          </p:cNvSpPr>
          <p:nvPr>
            <p:ph type="sldNum" sz="quarter" idx="12"/>
          </p:nvPr>
        </p:nvSpPr>
        <p:spPr>
          <a:xfrm>
            <a:off x="8174736" y="2272"/>
            <a:ext cx="762000" cy="365760"/>
          </a:xfrm>
        </p:spPr>
        <p:txBody>
          <a:bodyPr/>
          <a:p>
            <a:fld id="{39A34386-5315-4442-AEEB-D03C167DF742}"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4" name=""/>
        <p:cNvGrpSpPr/>
        <p:nvPr/>
      </p:nvGrpSpPr>
      <p:grpSpPr>
        <a:xfrm>
          <a:off x="0" y="0"/>
          <a:ext cx="0" cy="0"/>
          <a:chOff x="0" y="0"/>
          <a:chExt cx="0" cy="0"/>
        </a:xfrm>
      </p:grpSpPr>
      <p:sp>
        <p:nvSpPr>
          <p:cNvPr id="1048675" name="Date Placeholder 1"/>
          <p:cNvSpPr>
            <a:spLocks noGrp="1"/>
          </p:cNvSpPr>
          <p:nvPr>
            <p:ph type="dt" sz="half" idx="10"/>
          </p:nvPr>
        </p:nvSpPr>
        <p:spPr/>
        <p:txBody>
          <a:bodyPr/>
          <a:p>
            <a:fld id="{A163B760-ED30-4635-985E-4457A8C2A8CD}" type="datetimeFigureOut">
              <a:rPr lang="en-US" smtClean="0"/>
              <a:t>8/23/2024</a:t>
            </a:fld>
            <a:endParaRPr dirty="0" lang="en-US"/>
          </a:p>
        </p:txBody>
      </p:sp>
      <p:sp>
        <p:nvSpPr>
          <p:cNvPr id="1048676" name="Footer Placeholder 2"/>
          <p:cNvSpPr>
            <a:spLocks noGrp="1"/>
          </p:cNvSpPr>
          <p:nvPr>
            <p:ph type="ftr" sz="quarter" idx="11"/>
          </p:nvPr>
        </p:nvSpPr>
        <p:spPr/>
        <p:txBody>
          <a:bodyPr/>
          <a:p>
            <a:endParaRPr dirty="0" lang="en-US"/>
          </a:p>
        </p:txBody>
      </p:sp>
      <p:sp>
        <p:nvSpPr>
          <p:cNvPr id="1048677" name="Slide Number Placeholder 3"/>
          <p:cNvSpPr>
            <a:spLocks noGrp="1"/>
          </p:cNvSpPr>
          <p:nvPr>
            <p:ph type="sldNum" sz="quarter" idx="12"/>
          </p:nvPr>
        </p:nvSpPr>
        <p:spPr/>
        <p:txBody>
          <a:bodyPr/>
          <a:p>
            <a:fld id="{39A34386-5315-4442-AEEB-D03C167DF742}"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5" name=""/>
        <p:cNvGrpSpPr/>
        <p:nvPr/>
      </p:nvGrpSpPr>
      <p:grpSpPr>
        <a:xfrm>
          <a:off x="0" y="0"/>
          <a:ext cx="0" cy="0"/>
          <a:chOff x="0" y="0"/>
          <a:chExt cx="0" cy="0"/>
        </a:xfrm>
      </p:grpSpPr>
      <p:sp>
        <p:nvSpPr>
          <p:cNvPr id="1048678" name="Title 1"/>
          <p:cNvSpPr>
            <a:spLocks noGrp="1"/>
          </p:cNvSpPr>
          <p:nvPr>
            <p:ph type="title"/>
          </p:nvPr>
        </p:nvSpPr>
        <p:spPr>
          <a:xfrm>
            <a:off x="5353496" y="1101970"/>
            <a:ext cx="3383280" cy="877824"/>
          </a:xfrm>
        </p:spPr>
        <p:txBody>
          <a:bodyPr anchor="b"/>
          <a:lstStyle>
            <a:lvl1pPr algn="l">
              <a:buNone/>
              <a:defRPr b="1" sz="1800"/>
            </a:lvl1pPr>
          </a:lstStyle>
          <a:p>
            <a:r>
              <a:rPr kumimoji="0" lang="en-US"/>
              <a:t>Click to edit Master title style</a:t>
            </a:r>
          </a:p>
        </p:txBody>
      </p:sp>
      <p:sp>
        <p:nvSpPr>
          <p:cNvPr id="1048679" name="Text Placeholder 2"/>
          <p:cNvSpPr>
            <a:spLocks noGrp="1"/>
          </p:cNvSpPr>
          <p:nvPr>
            <p:ph type="body" idx="2"/>
          </p:nvPr>
        </p:nvSpPr>
        <p:spPr>
          <a:xfrm>
            <a:off x="5353496" y="2010727"/>
            <a:ext cx="3383280" cy="4617720"/>
          </a:xfrm>
        </p:spPr>
        <p:txBody>
          <a:bodyPr/>
          <a:lstStyle>
            <a:lvl1pPr indent="0" marL="9144">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a:t>Click to edit Master text styles</a:t>
            </a:r>
          </a:p>
        </p:txBody>
      </p:sp>
      <p:sp>
        <p:nvSpPr>
          <p:cNvPr id="1048680"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81" name="Date Placeholder 4"/>
          <p:cNvSpPr>
            <a:spLocks noGrp="1"/>
          </p:cNvSpPr>
          <p:nvPr>
            <p:ph type="dt" sz="half" idx="10"/>
          </p:nvPr>
        </p:nvSpPr>
        <p:spPr/>
        <p:txBody>
          <a:bodyPr/>
          <a:p>
            <a:fld id="{A163B760-ED30-4635-985E-4457A8C2A8CD}" type="datetimeFigureOut">
              <a:rPr lang="en-US" smtClean="0"/>
              <a:t>8/23/2024</a:t>
            </a:fld>
            <a:endParaRPr dirty="0" lang="en-US"/>
          </a:p>
        </p:txBody>
      </p:sp>
      <p:sp>
        <p:nvSpPr>
          <p:cNvPr id="1048682" name="Footer Placeholder 5"/>
          <p:cNvSpPr>
            <a:spLocks noGrp="1"/>
          </p:cNvSpPr>
          <p:nvPr>
            <p:ph type="ftr" sz="quarter" idx="11"/>
          </p:nvPr>
        </p:nvSpPr>
        <p:spPr/>
        <p:txBody>
          <a:bodyPr/>
          <a:p>
            <a:endParaRPr dirty="0" lang="en-US"/>
          </a:p>
        </p:txBody>
      </p:sp>
      <p:sp>
        <p:nvSpPr>
          <p:cNvPr id="1048683" name="Slide Number Placeholder 6"/>
          <p:cNvSpPr>
            <a:spLocks noGrp="1"/>
          </p:cNvSpPr>
          <p:nvPr>
            <p:ph type="sldNum" sz="quarter" idx="12"/>
          </p:nvPr>
        </p:nvSpPr>
        <p:spPr/>
        <p:txBody>
          <a:bodyPr/>
          <a:p>
            <a:fld id="{39A34386-5315-4442-AEEB-D03C167DF742}"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9" name=""/>
        <p:cNvGrpSpPr/>
        <p:nvPr/>
      </p:nvGrpSpPr>
      <p:grpSpPr>
        <a:xfrm>
          <a:off x="0" y="0"/>
          <a:ext cx="0" cy="0"/>
          <a:chOff x="0" y="0"/>
          <a:chExt cx="0" cy="0"/>
        </a:xfrm>
      </p:grpSpPr>
      <p:sp>
        <p:nvSpPr>
          <p:cNvPr id="1048645" name="Title 1"/>
          <p:cNvSpPr>
            <a:spLocks noGrp="1"/>
          </p:cNvSpPr>
          <p:nvPr>
            <p:ph type="title"/>
          </p:nvPr>
        </p:nvSpPr>
        <p:spPr>
          <a:xfrm>
            <a:off x="5440434" y="1109160"/>
            <a:ext cx="586803" cy="4681637"/>
          </a:xfrm>
        </p:spPr>
        <p:txBody>
          <a:bodyPr anchor="t" lIns="45720" rIns="45720" tIns="0" vert="vert270"/>
          <a:lstStyle>
            <a:lvl1pPr algn="ctr">
              <a:buNone/>
              <a:defRPr b="1" sz="2000"/>
            </a:lvl1pPr>
          </a:lstStyle>
          <a:p>
            <a:r>
              <a:rPr kumimoji="0" lang="en-US"/>
              <a:t>Click to edit Master title style</a:t>
            </a:r>
          </a:p>
        </p:txBody>
      </p:sp>
      <p:sp>
        <p:nvSpPr>
          <p:cNvPr id="1048646"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algn="tl" blurRad="57150" dir="4800000" dist="31750" rotWithShape="0">
              <a:srgbClr val="000000">
                <a:alpha val="25000"/>
              </a:srgbClr>
            </a:outerShdw>
          </a:effectLst>
          <a:scene3d>
            <a:camera prst="orthographicFront"/>
            <a:lightRig dir="t" rig="twoPt">
              <a:rot lat="0" lon="0" rev="7200000"/>
            </a:lightRig>
          </a:scene3d>
          <a:sp3d contourW="2540">
            <a:bevelT w="25400" h="19050"/>
            <a:contourClr>
              <a:srgbClr val="AEAEAE"/>
            </a:contourClr>
          </a:sp3d>
        </p:spPr>
        <p:txBody>
          <a:bodyPr/>
          <a:lstStyle>
            <a:lvl1pPr indent="0" marL="0">
              <a:buNone/>
              <a:defRPr sz="3200"/>
            </a:lvl1pPr>
          </a:lstStyle>
          <a:p>
            <a:r>
              <a:rPr dirty="0" kumimoji="0" lang="en-US"/>
              <a:t>Click icon to add picture</a:t>
            </a:r>
          </a:p>
        </p:txBody>
      </p:sp>
      <p:sp>
        <p:nvSpPr>
          <p:cNvPr id="1048647" name="Text Placeholder 3"/>
          <p:cNvSpPr>
            <a:spLocks noGrp="1"/>
          </p:cNvSpPr>
          <p:nvPr>
            <p:ph type="body" sz="half" idx="2"/>
          </p:nvPr>
        </p:nvSpPr>
        <p:spPr>
          <a:xfrm>
            <a:off x="6088443" y="3274308"/>
            <a:ext cx="2590800" cy="2516489"/>
          </a:xfrm>
        </p:spPr>
        <p:txBody>
          <a:bodyPr anchor="t" lIns="0" rIns="45720" tIns="0"/>
          <a:lstStyle>
            <a:lvl1pPr indent="0" marL="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eaLnBrk="1" hangingPunct="1" latinLnBrk="0" lvl="0"/>
            <a:r>
              <a:rPr kumimoji="0" lang="en-US"/>
              <a:t>Click to edit Master text styles</a:t>
            </a:r>
          </a:p>
        </p:txBody>
      </p:sp>
      <p:sp>
        <p:nvSpPr>
          <p:cNvPr id="1048648" name="Date Placeholder 4"/>
          <p:cNvSpPr>
            <a:spLocks noGrp="1"/>
          </p:cNvSpPr>
          <p:nvPr>
            <p:ph type="dt" sz="half" idx="10"/>
          </p:nvPr>
        </p:nvSpPr>
        <p:spPr/>
        <p:txBody>
          <a:bodyPr/>
          <a:p>
            <a:fld id="{A163B760-ED30-4635-985E-4457A8C2A8CD}" type="datetimeFigureOut">
              <a:rPr lang="en-US" smtClean="0"/>
              <a:t>8/23/2024</a:t>
            </a:fld>
            <a:endParaRPr dirty="0" lang="en-US"/>
          </a:p>
        </p:txBody>
      </p:sp>
      <p:sp>
        <p:nvSpPr>
          <p:cNvPr id="1048649" name="Footer Placeholder 5"/>
          <p:cNvSpPr>
            <a:spLocks noGrp="1"/>
          </p:cNvSpPr>
          <p:nvPr>
            <p:ph type="ftr" sz="quarter" idx="11"/>
          </p:nvPr>
        </p:nvSpPr>
        <p:spPr/>
        <p:txBody>
          <a:bodyPr/>
          <a:p>
            <a:endParaRPr dirty="0" lang="en-US"/>
          </a:p>
        </p:txBody>
      </p:sp>
      <p:sp>
        <p:nvSpPr>
          <p:cNvPr id="1048650" name="Slide Number Placeholder 6"/>
          <p:cNvSpPr>
            <a:spLocks noGrp="1"/>
          </p:cNvSpPr>
          <p:nvPr>
            <p:ph type="sldNum" sz="quarter" idx="12"/>
          </p:nvPr>
        </p:nvSpPr>
        <p:spPr/>
        <p:txBody>
          <a:bodyPr/>
          <a:p>
            <a:fld id="{39A34386-5315-4442-AEEB-D03C167DF742}"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Rectangle 27"/>
          <p:cNvSpPr/>
          <p:nvPr/>
        </p:nvSpPr>
        <p:spPr>
          <a:xfrm>
            <a:off x="1" y="366818"/>
            <a:ext cx="9144000" cy="84407"/>
          </a:xfrm>
          <a:prstGeom prst="rect"/>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77" name="Rectangle 28"/>
          <p:cNvSpPr/>
          <p:nvPr/>
        </p:nvSpPr>
        <p:spPr>
          <a:xfrm>
            <a:off x="0" y="-1"/>
            <a:ext cx="9144000" cy="310663"/>
          </a:xfrm>
          <a:prstGeom prst="rect"/>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78" name="Rectangle 29"/>
          <p:cNvSpPr/>
          <p:nvPr/>
        </p:nvSpPr>
        <p:spPr>
          <a:xfrm>
            <a:off x="0" y="308276"/>
            <a:ext cx="9144001" cy="91441"/>
          </a:xfrm>
          <a:prstGeom prst="rect"/>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79" name="Rectangle 30"/>
          <p:cNvSpPr/>
          <p:nvPr/>
        </p:nvSpPr>
        <p:spPr>
          <a:xfrm flipV="1">
            <a:off x="5410182" y="360246"/>
            <a:ext cx="3733819" cy="91087"/>
          </a:xfrm>
          <a:prstGeom prst="rect"/>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0" name="Rectangle 31"/>
          <p:cNvSpPr/>
          <p:nvPr/>
        </p:nvSpPr>
        <p:spPr>
          <a:xfrm flipV="1">
            <a:off x="5410200" y="440112"/>
            <a:ext cx="3733801" cy="180035"/>
          </a:xfrm>
          <a:prstGeom prst="rect"/>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useBgFill="1">
        <p:nvSpPr>
          <p:cNvPr id="1048581"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useBgFill="1">
        <p:nvSpPr>
          <p:cNvPr id="1048582"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3" name="Rectangle 34"/>
          <p:cNvSpPr/>
          <p:nvPr/>
        </p:nvSpPr>
        <p:spPr bwMode="invGray">
          <a:xfrm>
            <a:off x="9084966" y="-2001"/>
            <a:ext cx="57626" cy="621792"/>
          </a:xfrm>
          <a:prstGeom prst="rect"/>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4" name="Rectangle 35"/>
          <p:cNvSpPr/>
          <p:nvPr/>
        </p:nvSpPr>
        <p:spPr bwMode="invGray">
          <a:xfrm>
            <a:off x="9044481" y="-2001"/>
            <a:ext cx="27432" cy="621792"/>
          </a:xfrm>
          <a:prstGeom prst="rect"/>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5" name="Rectangle 36"/>
          <p:cNvSpPr/>
          <p:nvPr/>
        </p:nvSpPr>
        <p:spPr bwMode="invGray">
          <a:xfrm>
            <a:off x="9025428" y="-2001"/>
            <a:ext cx="9144" cy="621792"/>
          </a:xfrm>
          <a:prstGeom prst="rect"/>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6" name="Rectangle 37"/>
          <p:cNvSpPr/>
          <p:nvPr/>
        </p:nvSpPr>
        <p:spPr bwMode="invGray">
          <a:xfrm>
            <a:off x="8975423" y="-2001"/>
            <a:ext cx="27432" cy="621792"/>
          </a:xfrm>
          <a:prstGeom prst="rect"/>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7" name="Rectangle 38"/>
          <p:cNvSpPr/>
          <p:nvPr/>
        </p:nvSpPr>
        <p:spPr bwMode="invGray">
          <a:xfrm>
            <a:off x="8915677" y="380"/>
            <a:ext cx="54864" cy="585216"/>
          </a:xfrm>
          <a:prstGeom prst="rect"/>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8" name="Rectangle 39"/>
          <p:cNvSpPr/>
          <p:nvPr/>
        </p:nvSpPr>
        <p:spPr bwMode="invGray">
          <a:xfrm>
            <a:off x="8873475" y="380"/>
            <a:ext cx="9144" cy="585216"/>
          </a:xfrm>
          <a:prstGeom prst="rect"/>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9" name="Title Placeholder 21"/>
          <p:cNvSpPr>
            <a:spLocks noGrp="1"/>
          </p:cNvSpPr>
          <p:nvPr>
            <p:ph type="title"/>
          </p:nvPr>
        </p:nvSpPr>
        <p:spPr>
          <a:xfrm>
            <a:off x="457200" y="1143000"/>
            <a:ext cx="8229600" cy="1066800"/>
          </a:xfrm>
          <a:prstGeom prst="rect"/>
        </p:spPr>
        <p:txBody>
          <a:bodyPr anchor="ctr" vert="horz">
            <a:normAutofit/>
          </a:bodyPr>
          <a:p>
            <a:r>
              <a:rPr kumimoji="0" lang="en-US"/>
              <a:t>Click to edit Master title style</a:t>
            </a:r>
          </a:p>
        </p:txBody>
      </p:sp>
      <p:sp>
        <p:nvSpPr>
          <p:cNvPr id="1048590" name="Text Placeholder 12"/>
          <p:cNvSpPr>
            <a:spLocks noGrp="1"/>
          </p:cNvSpPr>
          <p:nvPr>
            <p:ph type="body" idx="1"/>
          </p:nvPr>
        </p:nvSpPr>
        <p:spPr>
          <a:xfrm>
            <a:off x="457200" y="2249424"/>
            <a:ext cx="8229600" cy="4325112"/>
          </a:xfrm>
          <a:prstGeom prst="rect"/>
        </p:spPr>
        <p:txBody>
          <a:bodyPr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91" name="Date Placeholder 13"/>
          <p:cNvSpPr>
            <a:spLocks noGrp="1"/>
          </p:cNvSpPr>
          <p:nvPr>
            <p:ph type="dt" sz="half" idx="2"/>
          </p:nvPr>
        </p:nvSpPr>
        <p:spPr>
          <a:xfrm>
            <a:off x="6586536" y="612648"/>
            <a:ext cx="957264" cy="457200"/>
          </a:xfrm>
          <a:prstGeom prst="rect"/>
        </p:spPr>
        <p:txBody>
          <a:bodyPr vert="horz"/>
          <a:lstStyle>
            <a:lvl1pPr algn="l" eaLnBrk="1" hangingPunct="1" latinLnBrk="0">
              <a:defRPr sz="800" kumimoji="0">
                <a:solidFill>
                  <a:schemeClr val="accent2"/>
                </a:solidFill>
              </a:defRPr>
            </a:lvl1pPr>
          </a:lstStyle>
          <a:p>
            <a:fld id="{A163B760-ED30-4635-985E-4457A8C2A8CD}" type="datetimeFigureOut">
              <a:rPr lang="en-US" smtClean="0"/>
              <a:t>8/23/2024</a:t>
            </a:fld>
            <a:endParaRPr dirty="0" lang="en-US"/>
          </a:p>
        </p:txBody>
      </p:sp>
      <p:sp>
        <p:nvSpPr>
          <p:cNvPr id="1048592" name="Footer Placeholder 2"/>
          <p:cNvSpPr>
            <a:spLocks noGrp="1"/>
          </p:cNvSpPr>
          <p:nvPr>
            <p:ph type="ftr" sz="quarter" idx="3"/>
          </p:nvPr>
        </p:nvSpPr>
        <p:spPr>
          <a:xfrm>
            <a:off x="5257800" y="612648"/>
            <a:ext cx="1325880" cy="457200"/>
          </a:xfrm>
          <a:prstGeom prst="rect"/>
        </p:spPr>
        <p:txBody>
          <a:bodyPr vert="horz"/>
          <a:lstStyle>
            <a:lvl1pPr algn="r" eaLnBrk="1" hangingPunct="1" latinLnBrk="0">
              <a:defRPr sz="800" kumimoji="0">
                <a:solidFill>
                  <a:schemeClr val="accent2"/>
                </a:solidFill>
              </a:defRPr>
            </a:lvl1pPr>
          </a:lstStyle>
          <a:p>
            <a:endParaRPr dirty="0" lang="en-US"/>
          </a:p>
        </p:txBody>
      </p:sp>
      <p:sp>
        <p:nvSpPr>
          <p:cNvPr id="1048593" name="Slide Number Placeholder 22"/>
          <p:cNvSpPr>
            <a:spLocks noGrp="1"/>
          </p:cNvSpPr>
          <p:nvPr>
            <p:ph type="sldNum" sz="quarter" idx="4"/>
          </p:nvPr>
        </p:nvSpPr>
        <p:spPr>
          <a:xfrm>
            <a:off x="8174736" y="2272"/>
            <a:ext cx="762000" cy="365760"/>
          </a:xfrm>
          <a:prstGeom prst="rect"/>
        </p:spPr>
        <p:txBody>
          <a:bodyPr anchor="b" vert="horz"/>
          <a:lstStyle>
            <a:lvl1pPr algn="r" eaLnBrk="1" hangingPunct="1" latinLnBrk="0">
              <a:defRPr sz="1800" kumimoji="0">
                <a:solidFill>
                  <a:srgbClr val="FFFFFF"/>
                </a:solidFill>
              </a:defRPr>
            </a:lvl1pPr>
          </a:lstStyle>
          <a:p>
            <a:fld id="{39A34386-5315-4442-AEEB-D03C167DF742}"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eaLnBrk="1" hangingPunct="1" latinLnBrk="0" rtl="0">
        <a:spcBef>
          <a:spcPct val="0"/>
        </a:spcBef>
        <a:buNone/>
        <a:defRPr sz="4000" kern="1200" kumimoji="0">
          <a:solidFill>
            <a:schemeClr val="tx2"/>
          </a:solidFill>
          <a:latin typeface="+mj-lt"/>
          <a:ea typeface="+mj-ea"/>
          <a:cs typeface="+mj-cs"/>
        </a:defRPr>
      </a:lvl1pPr>
    </p:titleStyle>
    <p:bodyStyle>
      <a:lvl1pPr algn="l" eaLnBrk="1" hangingPunct="1" indent="-256032" latinLnBrk="0" marL="365760" rtl="0">
        <a:spcBef>
          <a:spcPts val="300"/>
        </a:spcBef>
        <a:buClr>
          <a:schemeClr val="accent3"/>
        </a:buClr>
        <a:buFont typeface="Georgia"/>
        <a:buChar char="•"/>
        <a:defRPr sz="2800" kern="1200" kumimoji="0">
          <a:solidFill>
            <a:schemeClr val="tx1"/>
          </a:solidFill>
          <a:latin typeface="+mn-lt"/>
          <a:ea typeface="+mn-ea"/>
          <a:cs typeface="+mn-cs"/>
        </a:defRPr>
      </a:lvl1pPr>
      <a:lvl2pPr algn="l" eaLnBrk="1" hangingPunct="1" indent="-246888" latinLnBrk="0" marL="658368" rtl="0">
        <a:spcBef>
          <a:spcPts val="300"/>
        </a:spcBef>
        <a:buClr>
          <a:schemeClr val="accent2"/>
        </a:buClr>
        <a:buFont typeface="Georgia"/>
        <a:buChar char="▫"/>
        <a:defRPr sz="2600" kern="1200" kumimoji="0">
          <a:solidFill>
            <a:schemeClr val="accent2"/>
          </a:solidFill>
          <a:latin typeface="+mn-lt"/>
          <a:ea typeface="+mn-ea"/>
          <a:cs typeface="+mn-cs"/>
        </a:defRPr>
      </a:lvl2pPr>
      <a:lvl3pPr algn="l" eaLnBrk="1" hangingPunct="1" indent="-219456" latinLnBrk="0" marL="923544" rtl="0">
        <a:spcBef>
          <a:spcPts val="300"/>
        </a:spcBef>
        <a:buClr>
          <a:schemeClr val="accent1"/>
        </a:buClr>
        <a:buFont typeface="Wingdings 2"/>
        <a:buChar char=""/>
        <a:defRPr sz="2400" kern="1200" kumimoji="0">
          <a:solidFill>
            <a:schemeClr val="accent1"/>
          </a:solidFill>
          <a:latin typeface="+mn-lt"/>
          <a:ea typeface="+mn-ea"/>
          <a:cs typeface="+mn-cs"/>
        </a:defRPr>
      </a:lvl3pPr>
      <a:lvl4pPr algn="l" eaLnBrk="1" hangingPunct="1" indent="-201168" latinLnBrk="0" marL="1179576" rtl="0">
        <a:spcBef>
          <a:spcPts val="300"/>
        </a:spcBef>
        <a:buClr>
          <a:schemeClr val="accent1"/>
        </a:buClr>
        <a:buFont typeface="Wingdings 2"/>
        <a:buChar char=""/>
        <a:defRPr sz="2200" kern="1200" kumimoji="0">
          <a:solidFill>
            <a:schemeClr val="accent1"/>
          </a:solidFill>
          <a:latin typeface="+mn-lt"/>
          <a:ea typeface="+mn-ea"/>
          <a:cs typeface="+mn-cs"/>
        </a:defRPr>
      </a:lvl4pPr>
      <a:lvl5pPr algn="l" eaLnBrk="1" hangingPunct="1" indent="-182880" latinLnBrk="0" marL="1389888" rtl="0">
        <a:spcBef>
          <a:spcPts val="300"/>
        </a:spcBef>
        <a:buClr>
          <a:schemeClr val="accent3"/>
        </a:buClr>
        <a:buFont typeface="Georgia"/>
        <a:buChar char="▫"/>
        <a:defRPr sz="2000" kern="1200" kumimoji="0">
          <a:solidFill>
            <a:schemeClr val="accent3"/>
          </a:solidFill>
          <a:latin typeface="+mn-lt"/>
          <a:ea typeface="+mn-ea"/>
          <a:cs typeface="+mn-cs"/>
        </a:defRPr>
      </a:lvl5pPr>
      <a:lvl6pPr algn="l" eaLnBrk="1" hangingPunct="1" indent="-182880" latinLnBrk="0" marL="1609344" rtl="0">
        <a:spcBef>
          <a:spcPts val="300"/>
        </a:spcBef>
        <a:buClr>
          <a:schemeClr val="accent3"/>
        </a:buClr>
        <a:buFont typeface="Georgia"/>
        <a:buChar char="▫"/>
        <a:defRPr sz="1800" kern="1200" kumimoji="0">
          <a:solidFill>
            <a:schemeClr val="accent3"/>
          </a:solidFill>
          <a:latin typeface="+mn-lt"/>
          <a:ea typeface="+mn-ea"/>
          <a:cs typeface="+mn-cs"/>
        </a:defRPr>
      </a:lvl6pPr>
      <a:lvl7pPr algn="l" eaLnBrk="1" hangingPunct="1" indent="-182880" latinLnBrk="0" marL="1828800" rtl="0">
        <a:spcBef>
          <a:spcPts val="300"/>
        </a:spcBef>
        <a:buClr>
          <a:schemeClr val="accent3"/>
        </a:buClr>
        <a:buFont typeface="Georgia"/>
        <a:buChar char="▫"/>
        <a:defRPr sz="1600" kern="1200" kumimoji="0">
          <a:solidFill>
            <a:schemeClr val="accent3"/>
          </a:solidFill>
          <a:latin typeface="+mn-lt"/>
          <a:ea typeface="+mn-ea"/>
          <a:cs typeface="+mn-cs"/>
        </a:defRPr>
      </a:lvl7pPr>
      <a:lvl8pPr algn="l" eaLnBrk="1" hangingPunct="1" indent="-182880" latinLnBrk="0" marL="2029968" rtl="0">
        <a:spcBef>
          <a:spcPts val="300"/>
        </a:spcBef>
        <a:buClr>
          <a:schemeClr val="accent3"/>
        </a:buClr>
        <a:buFont typeface="Georgia"/>
        <a:buChar char="◦"/>
        <a:defRPr sz="1500" kern="1200" kumimoji="0">
          <a:solidFill>
            <a:schemeClr val="accent3"/>
          </a:solidFill>
          <a:latin typeface="+mn-lt"/>
          <a:ea typeface="+mn-ea"/>
          <a:cs typeface="+mn-cs"/>
        </a:defRPr>
      </a:lvl8pPr>
      <a:lvl9pPr algn="l" eaLnBrk="1" hangingPunct="1" indent="-182880" latinLnBrk="0" marL="2240280" rtl="0">
        <a:spcBef>
          <a:spcPts val="300"/>
        </a:spcBef>
        <a:buClr>
          <a:schemeClr val="accent3"/>
        </a:buClr>
        <a:buFont typeface="Georgia"/>
        <a:buChar char="◦"/>
        <a:defRPr baseline="0" sz="1400" kern="1200" kumimoji="0">
          <a:solidFill>
            <a:schemeClr val="accent3"/>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0" name="Title 1"/>
          <p:cNvSpPr>
            <a:spLocks noGrp="1"/>
          </p:cNvSpPr>
          <p:nvPr>
            <p:ph type="ctrTitle"/>
          </p:nvPr>
        </p:nvSpPr>
        <p:spPr>
          <a:xfrm>
            <a:off x="685800" y="990601"/>
            <a:ext cx="7772400" cy="2609850"/>
          </a:xfrm>
        </p:spPr>
        <p:txBody>
          <a:bodyPr/>
          <a:p>
            <a:pPr algn="l"/>
            <a:r>
              <a:rPr dirty="0" sz="3200" lang="en-US"/>
              <a:t>EMPLOYEE PERFORMANCE ANALYSIS USING EXCEL</a:t>
            </a:r>
            <a:br>
              <a:rPr dirty="0" lang="en-US"/>
            </a:br>
            <a:endParaRPr dirty="0" lang="en-US"/>
          </a:p>
        </p:txBody>
      </p:sp>
      <p:sp>
        <p:nvSpPr>
          <p:cNvPr id="1048611" name="Subtitle 2"/>
          <p:cNvSpPr>
            <a:spLocks noGrp="1"/>
          </p:cNvSpPr>
          <p:nvPr>
            <p:ph type="subTitle" idx="1"/>
          </p:nvPr>
        </p:nvSpPr>
        <p:spPr/>
        <p:txBody>
          <a:bodyPr>
            <a:normAutofit/>
          </a:bodyPr>
          <a:p>
            <a:pPr algn="l"/>
            <a:r>
              <a:rPr dirty="0" lang="en-US">
                <a:solidFill>
                  <a:schemeClr val="tx1"/>
                </a:solidFill>
              </a:rPr>
              <a:t>PRESENTED BY: </a:t>
            </a:r>
            <a:r>
              <a:rPr dirty="0" lang="en-IN">
                <a:solidFill>
                  <a:schemeClr val="tx1"/>
                </a:solidFill>
              </a:rPr>
              <a:t>GANESH KUMAR S</a:t>
            </a:r>
            <a:endParaRPr dirty="0" lang="en-US">
              <a:solidFill>
                <a:schemeClr val="tx1"/>
              </a:solidFill>
            </a:endParaRPr>
          </a:p>
          <a:p>
            <a:pPr algn="l"/>
            <a:r>
              <a:rPr dirty="0" lang="en-US">
                <a:solidFill>
                  <a:schemeClr val="tx1"/>
                </a:solidFill>
              </a:rPr>
              <a:t>REGISTER NO: 31220</a:t>
            </a:r>
            <a:r>
              <a:rPr lang="en-IN">
                <a:solidFill>
                  <a:schemeClr val="tx1"/>
                </a:solidFill>
              </a:rPr>
              <a:t>4467</a:t>
            </a:r>
            <a:r>
              <a:rPr lang="en-US">
                <a:solidFill>
                  <a:schemeClr val="tx1"/>
                </a:solidFill>
              </a:rPr>
              <a:t>,</a:t>
            </a:r>
            <a:r>
              <a:rPr dirty="0" sz="2400" lang="en-US">
                <a:solidFill>
                  <a:schemeClr val="tx1"/>
                </a:solidFill>
              </a:rPr>
              <a:t>2CBD3D910514BD29BAE49C0D2D4D8F58</a:t>
            </a:r>
            <a:endParaRPr dirty="0" sz="2800" lang="en-US">
              <a:solidFill>
                <a:schemeClr val="tx1"/>
              </a:solidFill>
            </a:endParaRPr>
          </a:p>
          <a:p>
            <a:pPr algn="l"/>
            <a:r>
              <a:rPr dirty="0" lang="en-US">
                <a:solidFill>
                  <a:schemeClr val="tx1"/>
                </a:solidFill>
              </a:rPr>
              <a:t>DEPARTMENT: BCOM GEN</a:t>
            </a:r>
          </a:p>
          <a:p>
            <a:pPr algn="l"/>
            <a:r>
              <a:rPr dirty="0" lang="en-US">
                <a:solidFill>
                  <a:schemeClr val="tx1"/>
                </a:solidFill>
              </a:rPr>
              <a:t>COLLEGE: K.C.S KASI NADAR COLLEGE ARTS AND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33" name="Title 1"/>
          <p:cNvSpPr>
            <a:spLocks noGrp="1"/>
          </p:cNvSpPr>
          <p:nvPr>
            <p:ph type="title"/>
          </p:nvPr>
        </p:nvSpPr>
        <p:spPr/>
        <p:txBody>
          <a:bodyPr/>
          <a:p>
            <a:r>
              <a:rPr b="1" dirty="0" i="1" lang="en-US">
                <a:solidFill>
                  <a:srgbClr val="002060"/>
                </a:solidFill>
              </a:rPr>
              <a:t>RESULT</a:t>
            </a:r>
            <a:r>
              <a:rPr dirty="0" lang="en-US"/>
              <a:t> </a:t>
            </a:r>
          </a:p>
        </p:txBody>
      </p:sp>
      <p:pic>
        <p:nvPicPr>
          <p:cNvPr id="2097154" name="Content Placeholder 3"/>
          <p:cNvPicPr>
            <a:picLocks noChangeAspect="1" noGrp="1"/>
          </p:cNvPicPr>
          <p:nvPr>
            <p:ph idx="1"/>
          </p:nvPr>
        </p:nvPicPr>
        <p:blipFill>
          <a:blip xmlns:r="http://schemas.openxmlformats.org/officeDocument/2006/relationships" r:embed="rId1"/>
          <a:stretch>
            <a:fillRect/>
          </a:stretch>
        </p:blipFill>
        <p:spPr>
          <a:xfrm>
            <a:off x="285134" y="2616591"/>
            <a:ext cx="2654812" cy="2808046"/>
          </a:xfrm>
        </p:spPr>
      </p:pic>
      <p:pic>
        <p:nvPicPr>
          <p:cNvPr id="2097155" name="Picture 4"/>
          <p:cNvPicPr>
            <a:picLocks noChangeAspect="1"/>
          </p:cNvPicPr>
          <p:nvPr/>
        </p:nvPicPr>
        <p:blipFill>
          <a:blip xmlns:r="http://schemas.openxmlformats.org/officeDocument/2006/relationships" r:embed="rId2"/>
          <a:stretch>
            <a:fillRect/>
          </a:stretch>
        </p:blipFill>
        <p:spPr>
          <a:xfrm>
            <a:off x="2722598" y="2744969"/>
            <a:ext cx="5554727" cy="255128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4" name="Title 1"/>
          <p:cNvSpPr>
            <a:spLocks noGrp="1"/>
          </p:cNvSpPr>
          <p:nvPr>
            <p:ph type="title"/>
          </p:nvPr>
        </p:nvSpPr>
        <p:spPr/>
        <p:txBody>
          <a:bodyPr/>
          <a:p>
            <a:r>
              <a:rPr b="1" dirty="0" sz="3200" i="1" lang="en-US">
                <a:solidFill>
                  <a:srgbClr val="002060"/>
                </a:solidFill>
              </a:rPr>
              <a:t>CONCLUSION</a:t>
            </a:r>
          </a:p>
        </p:txBody>
      </p:sp>
      <p:sp>
        <p:nvSpPr>
          <p:cNvPr id="1048635" name="Content Placeholder 2"/>
          <p:cNvSpPr>
            <a:spLocks noGrp="1"/>
          </p:cNvSpPr>
          <p:nvPr>
            <p:ph idx="1"/>
          </p:nvPr>
        </p:nvSpPr>
        <p:spPr>
          <a:xfrm>
            <a:off x="457200" y="2209800"/>
            <a:ext cx="8229600" cy="4325112"/>
          </a:xfrm>
        </p:spPr>
        <p:txBody>
          <a:bodyPr>
            <a:normAutofit/>
          </a:bodyPr>
          <a:p>
            <a:pPr indent="0" marL="109728">
              <a:buNone/>
            </a:pPr>
            <a:r>
              <a:rPr dirty="0" sz="1800" lang="en-US"/>
              <a:t>After analyzing the salary distribution across departments and correlating it with employee performance metrics, it is evident that departments such as Sales and Engineering exhibit strong performance that justifies their higher average salaries. However, the data also reveals discrepancies in departments like Administration, where salaries are relatively high, yet performance lags behind. To address these disparities, we recommend targeted salary adjustments and performance improvement initiatives. Regular monitoring of this data will ensure that compensation remains fair and performance-driven across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7" name="Title 1"/>
          <p:cNvSpPr>
            <a:spLocks noGrp="1"/>
          </p:cNvSpPr>
          <p:nvPr>
            <p:ph type="title"/>
          </p:nvPr>
        </p:nvSpPr>
        <p:spPr/>
        <p:txBody>
          <a:bodyPr>
            <a:normAutofit/>
          </a:bodyPr>
          <a:p>
            <a:r>
              <a:rPr b="1" dirty="0" sz="3200" i="1" lang="en-US">
                <a:solidFill>
                  <a:srgbClr val="002060"/>
                </a:solidFill>
              </a:rPr>
              <a:t>PROJECT TITLE</a:t>
            </a:r>
          </a:p>
        </p:txBody>
      </p:sp>
      <p:sp>
        <p:nvSpPr>
          <p:cNvPr id="1048618" name="Content Placeholder 2"/>
          <p:cNvSpPr>
            <a:spLocks noGrp="1"/>
          </p:cNvSpPr>
          <p:nvPr>
            <p:ph idx="1"/>
          </p:nvPr>
        </p:nvSpPr>
        <p:spPr>
          <a:xfrm>
            <a:off x="457200" y="2209800"/>
            <a:ext cx="8229600" cy="4325112"/>
          </a:xfrm>
        </p:spPr>
        <p:txBody>
          <a:bodyPr>
            <a:normAutofit/>
          </a:bodyPr>
          <a:p>
            <a:pPr>
              <a:buNone/>
            </a:pPr>
            <a:r>
              <a:rPr dirty="0" sz="2400" lang="en-US"/>
              <a:t>Employee Salary Based Upon Department work</a:t>
            </a:r>
          </a:p>
          <a:p>
            <a:pPr>
              <a:buNone/>
            </a:pPr>
            <a:endParaRPr dirty="0" sz="4000" lang="en-US"/>
          </a:p>
          <a:p>
            <a:pPr>
              <a:buNone/>
            </a:pPr>
            <a:endParaRPr dirty="0" sz="4000" lang="en-US"/>
          </a:p>
        </p:txBody>
      </p:sp>
      <p:pic>
        <p:nvPicPr>
          <p:cNvPr id="2097152" name="Picture 3" descr="6363a9a8e1349cc6be0661be_shutterstock_544579708-scaled.jpg"/>
          <p:cNvPicPr>
            <a:picLocks noChangeAspect="1"/>
          </p:cNvPicPr>
          <p:nvPr/>
        </p:nvPicPr>
        <p:blipFill>
          <a:blip xmlns:r="http://schemas.openxmlformats.org/officeDocument/2006/relationships" r:embed="rId1" cstate="print"/>
          <a:stretch>
            <a:fillRect/>
          </a:stretch>
        </p:blipFill>
        <p:spPr>
          <a:xfrm>
            <a:off x="1447800" y="3124200"/>
            <a:ext cx="5791200" cy="297180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b="1" dirty="0" sz="2800" i="1" lang="en-US">
                <a:solidFill>
                  <a:srgbClr val="002060"/>
                </a:solidFill>
              </a:rPr>
              <a:t>AGENDA</a:t>
            </a:r>
          </a:p>
        </p:txBody>
      </p:sp>
      <p:sp>
        <p:nvSpPr>
          <p:cNvPr id="1048620" name="Content Placeholder 2"/>
          <p:cNvSpPr>
            <a:spLocks noGrp="1"/>
          </p:cNvSpPr>
          <p:nvPr>
            <p:ph idx="1"/>
          </p:nvPr>
        </p:nvSpPr>
        <p:spPr/>
        <p:txBody>
          <a:bodyPr/>
          <a:p>
            <a:pPr indent="-514350" marL="624078">
              <a:buFont typeface="+mj-lt"/>
              <a:buAutoNum type="arabicPeriod"/>
            </a:pPr>
            <a:r>
              <a:rPr dirty="0" sz="2400" lang="en-US"/>
              <a:t>Problem statement</a:t>
            </a:r>
          </a:p>
          <a:p>
            <a:pPr indent="-514350" marL="624078">
              <a:buFont typeface="+mj-lt"/>
              <a:buAutoNum type="arabicPeriod"/>
            </a:pPr>
            <a:r>
              <a:rPr dirty="0" sz="2400" lang="en-US"/>
              <a:t>Project overview</a:t>
            </a:r>
          </a:p>
          <a:p>
            <a:pPr indent="-514350" marL="624078">
              <a:buFont typeface="+mj-lt"/>
              <a:buAutoNum type="arabicPeriod"/>
            </a:pPr>
            <a:r>
              <a:rPr dirty="0" sz="2400" lang="en-US"/>
              <a:t>End users</a:t>
            </a:r>
          </a:p>
          <a:p>
            <a:pPr indent="-514350" marL="624078">
              <a:buFont typeface="+mj-lt"/>
              <a:buAutoNum type="arabicPeriod"/>
            </a:pPr>
            <a:r>
              <a:rPr dirty="0" sz="2400" lang="en-US"/>
              <a:t>Our solution and proposition</a:t>
            </a:r>
          </a:p>
          <a:p>
            <a:pPr indent="-514350" marL="624078">
              <a:buFont typeface="+mj-lt"/>
              <a:buAutoNum type="arabicPeriod"/>
            </a:pPr>
            <a:r>
              <a:rPr dirty="0" sz="2400" lang="en-US"/>
              <a:t>Dataset description</a:t>
            </a:r>
          </a:p>
          <a:p>
            <a:pPr indent="-514350" marL="624078">
              <a:buFont typeface="+mj-lt"/>
              <a:buAutoNum type="arabicPeriod"/>
            </a:pPr>
            <a:r>
              <a:rPr dirty="0" sz="2400" lang="en-US"/>
              <a:t>Modeling approach</a:t>
            </a:r>
          </a:p>
          <a:p>
            <a:pPr indent="-514350" marL="624078">
              <a:buFont typeface="+mj-lt"/>
              <a:buAutoNum type="arabicPeriod"/>
            </a:pPr>
            <a:r>
              <a:rPr dirty="0" sz="2400" lang="en-US"/>
              <a:t>Results and discussion</a:t>
            </a:r>
          </a:p>
          <a:p>
            <a:pPr indent="-514350" marL="624078">
              <a:buFont typeface="+mj-lt"/>
              <a:buAutoNum type="arabicPeriod"/>
            </a:pPr>
            <a:r>
              <a:rPr dirty="0" sz="2400" lang="en-US"/>
              <a:t>Conclusion</a:t>
            </a:r>
          </a:p>
          <a:p>
            <a:pPr indent="-514350" marL="624078">
              <a:buFont typeface="+mj-lt"/>
              <a:buAutoNum type="arabicPeriod"/>
            </a:pP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1" name="Title 1"/>
          <p:cNvSpPr>
            <a:spLocks noGrp="1"/>
          </p:cNvSpPr>
          <p:nvPr>
            <p:ph type="title"/>
          </p:nvPr>
        </p:nvSpPr>
        <p:spPr/>
        <p:txBody>
          <a:bodyPr>
            <a:normAutofit/>
          </a:bodyPr>
          <a:p>
            <a:r>
              <a:rPr b="1" dirty="0" sz="2800" i="1" lang="en-US">
                <a:solidFill>
                  <a:srgbClr val="002060"/>
                </a:solidFill>
              </a:rPr>
              <a:t>PROBLEM  STATEMENT</a:t>
            </a:r>
          </a:p>
        </p:txBody>
      </p:sp>
      <p:sp>
        <p:nvSpPr>
          <p:cNvPr id="1048622" name="Content Placeholder 2"/>
          <p:cNvSpPr>
            <a:spLocks noGrp="1"/>
          </p:cNvSpPr>
          <p:nvPr>
            <p:ph idx="1"/>
          </p:nvPr>
        </p:nvSpPr>
        <p:spPr>
          <a:xfrm>
            <a:off x="381000" y="2057400"/>
            <a:ext cx="8229600" cy="3048000"/>
          </a:xfrm>
        </p:spPr>
        <p:txBody>
          <a:bodyPr/>
          <a:p>
            <a:pPr algn="just">
              <a:buNone/>
            </a:pPr>
            <a:r>
              <a:rPr dirty="0" sz="2000" lang="en-US"/>
              <a:t>        </a:t>
            </a:r>
          </a:p>
          <a:p>
            <a:pPr algn="just">
              <a:buNone/>
            </a:pPr>
            <a:endParaRPr dirty="0" sz="2000" lang="en-US"/>
          </a:p>
          <a:p>
            <a:pPr algn="just">
              <a:buNone/>
            </a:pPr>
            <a:r>
              <a:rPr dirty="0" sz="2000" lang="en-US"/>
              <a:t>		You need to develop a system or formula to calculate employee salaries based on the department they work in. </a:t>
            </a:r>
          </a:p>
          <a:p>
            <a:pPr algn="just">
              <a:buNone/>
            </a:pPr>
            <a:r>
              <a:rPr dirty="0" sz="2000" lang="en-US"/>
              <a:t>		Different departments might have different salary structures depending on factors such as the nature of the work, skill requirements, experience, performance, and market standards.</a:t>
            </a:r>
            <a:r>
              <a:rPr dirty="0" sz="2400" 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3" name="Title 1"/>
          <p:cNvSpPr>
            <a:spLocks noGrp="1"/>
          </p:cNvSpPr>
          <p:nvPr>
            <p:ph type="title"/>
          </p:nvPr>
        </p:nvSpPr>
        <p:spPr>
          <a:xfrm>
            <a:off x="457200" y="914400"/>
            <a:ext cx="8229600" cy="1066800"/>
          </a:xfrm>
        </p:spPr>
        <p:txBody>
          <a:bodyPr>
            <a:normAutofit/>
          </a:bodyPr>
          <a:p>
            <a:r>
              <a:rPr b="1" dirty="0" sz="2800" i="1" lang="en-US">
                <a:solidFill>
                  <a:srgbClr val="002060"/>
                </a:solidFill>
              </a:rPr>
              <a:t>PROJECT OVERVEIW</a:t>
            </a:r>
          </a:p>
        </p:txBody>
      </p:sp>
      <p:sp>
        <p:nvSpPr>
          <p:cNvPr id="1048624" name="Content Placeholder 2"/>
          <p:cNvSpPr>
            <a:spLocks noGrp="1"/>
          </p:cNvSpPr>
          <p:nvPr>
            <p:ph idx="1"/>
          </p:nvPr>
        </p:nvSpPr>
        <p:spPr>
          <a:xfrm>
            <a:off x="457200" y="1981200"/>
            <a:ext cx="8229600" cy="4325112"/>
          </a:xfrm>
        </p:spPr>
        <p:txBody>
          <a:bodyPr/>
          <a:p>
            <a:pPr algn="just">
              <a:buNone/>
            </a:pPr>
            <a:endParaRPr dirty="0" sz="2400" i="1" lang="en-US" u="sng"/>
          </a:p>
          <a:p>
            <a:pPr>
              <a:buNone/>
            </a:pPr>
            <a:r>
              <a:rPr dirty="0" sz="2400" lang="en-US"/>
              <a:t>           employee salary based upon department work" means that the salary an employee earns is directly influenced by the department they are a part of, considering the work they perform, the skills required, and the market standards for that specific type of work.</a:t>
            </a:r>
            <a:endParaRPr dirty="0" lang="en-US"/>
          </a:p>
        </p:txBody>
      </p:sp>
      <p:pic>
        <p:nvPicPr>
          <p:cNvPr id="2097153" name="Picture 3"/>
          <p:cNvPicPr>
            <a:picLocks noChangeAspect="1"/>
          </p:cNvPicPr>
          <p:nvPr/>
        </p:nvPicPr>
        <p:blipFill>
          <a:blip xmlns:r="http://schemas.openxmlformats.org/officeDocument/2006/relationships" r:embed="rId1"/>
          <a:stretch>
            <a:fillRect/>
          </a:stretch>
        </p:blipFill>
        <p:spPr>
          <a:xfrm>
            <a:off x="2496689" y="4636751"/>
            <a:ext cx="4150621" cy="192292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5" name="Title 1"/>
          <p:cNvSpPr>
            <a:spLocks noGrp="1"/>
          </p:cNvSpPr>
          <p:nvPr>
            <p:ph type="title"/>
          </p:nvPr>
        </p:nvSpPr>
        <p:spPr>
          <a:xfrm>
            <a:off x="457200" y="914400"/>
            <a:ext cx="8229600" cy="1066800"/>
          </a:xfrm>
        </p:spPr>
        <p:txBody>
          <a:bodyPr>
            <a:normAutofit/>
          </a:bodyPr>
          <a:p>
            <a:r>
              <a:rPr dirty="0" sz="2800" i="1" lang="en-US">
                <a:solidFill>
                  <a:srgbClr val="002060"/>
                </a:solidFill>
              </a:rPr>
              <a:t>WHO ARE THE END USERS?</a:t>
            </a:r>
          </a:p>
        </p:txBody>
      </p:sp>
      <p:sp>
        <p:nvSpPr>
          <p:cNvPr id="1048626" name="Content Placeholder 2"/>
          <p:cNvSpPr>
            <a:spLocks noGrp="1"/>
          </p:cNvSpPr>
          <p:nvPr>
            <p:ph idx="1"/>
          </p:nvPr>
        </p:nvSpPr>
        <p:spPr>
          <a:xfrm>
            <a:off x="457200" y="2057400"/>
            <a:ext cx="8229600" cy="4325112"/>
          </a:xfrm>
        </p:spPr>
        <p:txBody>
          <a:bodyPr>
            <a:normAutofit/>
          </a:bodyPr>
          <a:p>
            <a:r>
              <a:rPr dirty="0" sz="2000" lang="en-US"/>
              <a:t>HR Department</a:t>
            </a:r>
          </a:p>
          <a:p>
            <a:r>
              <a:rPr dirty="0" sz="2000" lang="en-US"/>
              <a:t>Finance Department</a:t>
            </a:r>
          </a:p>
          <a:p>
            <a:r>
              <a:rPr dirty="0" sz="2000" lang="en-US"/>
              <a:t>Department Managers</a:t>
            </a:r>
          </a:p>
          <a:p>
            <a:r>
              <a:rPr dirty="0" sz="2000" lang="en-US"/>
              <a:t>Employees</a:t>
            </a:r>
          </a:p>
          <a:p>
            <a:r>
              <a:rPr dirty="0" sz="2000" lang="en-US"/>
              <a:t>Executives And Leadership</a:t>
            </a:r>
          </a:p>
          <a:p>
            <a:r>
              <a:rPr dirty="0" sz="2000" lang="en-US"/>
              <a:t>Payroll Administrators</a:t>
            </a:r>
          </a:p>
          <a:p>
            <a:r>
              <a:rPr dirty="0" sz="2000" lang="en-US"/>
              <a:t>It Department</a:t>
            </a:r>
          </a:p>
          <a:p>
            <a:r>
              <a:rPr dirty="0" sz="2000" lang="en-US"/>
              <a:t>Compliance Officers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27" name="Title 1"/>
          <p:cNvSpPr>
            <a:spLocks noGrp="1"/>
          </p:cNvSpPr>
          <p:nvPr>
            <p:ph type="title"/>
          </p:nvPr>
        </p:nvSpPr>
        <p:spPr>
          <a:xfrm>
            <a:off x="457200" y="609600"/>
            <a:ext cx="8229600" cy="1066800"/>
          </a:xfrm>
        </p:spPr>
        <p:txBody>
          <a:bodyPr>
            <a:normAutofit/>
          </a:bodyPr>
          <a:p>
            <a:r>
              <a:rPr dirty="0" sz="2800" i="1" lang="en-US">
                <a:solidFill>
                  <a:srgbClr val="002060"/>
                </a:solidFill>
              </a:rPr>
              <a:t>OUR SOLUTION AND ITS VALUE PROPOSITION</a:t>
            </a:r>
          </a:p>
        </p:txBody>
      </p:sp>
      <p:sp>
        <p:nvSpPr>
          <p:cNvPr id="1048628" name="Content Placeholder 2"/>
          <p:cNvSpPr>
            <a:spLocks noGrp="1"/>
          </p:cNvSpPr>
          <p:nvPr>
            <p:ph idx="1"/>
          </p:nvPr>
        </p:nvSpPr>
        <p:spPr>
          <a:xfrm>
            <a:off x="457200" y="1905000"/>
            <a:ext cx="8229600" cy="4325112"/>
          </a:xfrm>
        </p:spPr>
        <p:txBody>
          <a:bodyPr>
            <a:noAutofit/>
          </a:bodyPr>
          <a:p>
            <a:r>
              <a:rPr dirty="0" sz="2000" lang="en-US"/>
              <a:t>Filtering- remove missing values</a:t>
            </a:r>
          </a:p>
          <a:p>
            <a:r>
              <a:rPr dirty="0" sz="2000" lang="en-US"/>
              <a:t>Pivot table- summary of employee performance</a:t>
            </a:r>
          </a:p>
          <a:p>
            <a:r>
              <a:rPr dirty="0" sz="2000" lang="en-US"/>
              <a:t>Formulas `- IFS</a:t>
            </a:r>
          </a:p>
          <a:p>
            <a:r>
              <a:rPr dirty="0" sz="2000" lang="en-US"/>
              <a:t>Graphs- Final Report</a:t>
            </a:r>
          </a:p>
          <a:p>
            <a:pPr fontAlgn="base"/>
            <a:endParaRPr dirty="0" sz="20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9" name="Title 1"/>
          <p:cNvSpPr>
            <a:spLocks noGrp="1"/>
          </p:cNvSpPr>
          <p:nvPr>
            <p:ph type="title"/>
          </p:nvPr>
        </p:nvSpPr>
        <p:spPr>
          <a:xfrm>
            <a:off x="457200" y="722666"/>
            <a:ext cx="8229600" cy="1066800"/>
          </a:xfrm>
        </p:spPr>
        <p:txBody>
          <a:bodyPr>
            <a:normAutofit/>
          </a:bodyPr>
          <a:p>
            <a:r>
              <a:rPr b="1" dirty="0" sz="2800" i="1" lang="en-US">
                <a:solidFill>
                  <a:srgbClr val="002060"/>
                </a:solidFill>
              </a:rPr>
              <a:t>Dataset Description</a:t>
            </a:r>
          </a:p>
        </p:txBody>
      </p:sp>
      <p:sp>
        <p:nvSpPr>
          <p:cNvPr id="1048630" name="Content Placeholder 2"/>
          <p:cNvSpPr>
            <a:spLocks noGrp="1"/>
          </p:cNvSpPr>
          <p:nvPr>
            <p:ph idx="1"/>
          </p:nvPr>
        </p:nvSpPr>
        <p:spPr>
          <a:xfrm>
            <a:off x="381000" y="1925308"/>
            <a:ext cx="8229600" cy="4325112"/>
          </a:xfrm>
        </p:spPr>
        <p:txBody>
          <a:bodyPr>
            <a:normAutofit fontScale="93750" lnSpcReduction="10000"/>
          </a:bodyPr>
          <a:p>
            <a:pPr>
              <a:buNone/>
            </a:pPr>
            <a:r>
              <a:rPr b="1" dirty="0" sz="1600" i="1" lang="en-US" u="sng"/>
              <a:t>BUSINESS UNIT:</a:t>
            </a:r>
            <a:r>
              <a:rPr dirty="0" sz="1600" lang="en-US"/>
              <a:t> The specific business unit or department to which the employee</a:t>
            </a:r>
          </a:p>
          <a:p>
            <a:pPr fontAlgn="base"/>
            <a:r>
              <a:rPr b="1" dirty="0" sz="1600" lang="en-US"/>
              <a:t>Employee ID:</a:t>
            </a:r>
            <a:r>
              <a:rPr dirty="0" sz="1600" lang="en-US"/>
              <a:t> Unique identifier for each employee in the organization.</a:t>
            </a:r>
          </a:p>
          <a:p>
            <a:pPr fontAlgn="base"/>
            <a:r>
              <a:rPr b="1" dirty="0" sz="1600" lang="en-US"/>
              <a:t>First Name:</a:t>
            </a:r>
            <a:r>
              <a:rPr dirty="0" sz="1600" lang="en-US"/>
              <a:t> The first name of the employee.</a:t>
            </a:r>
          </a:p>
          <a:p>
            <a:pPr fontAlgn="base"/>
            <a:r>
              <a:rPr b="1" dirty="0" sz="1600" lang="en-US"/>
              <a:t>Last Name:</a:t>
            </a:r>
            <a:r>
              <a:rPr dirty="0" sz="1600" lang="en-US"/>
              <a:t> The last name of the employee.</a:t>
            </a:r>
          </a:p>
          <a:p>
            <a:pPr fontAlgn="base"/>
            <a:r>
              <a:rPr b="1" dirty="0" sz="1600" lang="en-US"/>
              <a:t>Start Date:</a:t>
            </a:r>
            <a:r>
              <a:rPr dirty="0" sz="1600" lang="en-US"/>
              <a:t> The date when the employee started working for the organization.</a:t>
            </a:r>
          </a:p>
          <a:p>
            <a:pPr fontAlgn="base"/>
            <a:r>
              <a:rPr b="1" dirty="0" sz="1600" lang="en-US"/>
              <a:t>Exit Date:</a:t>
            </a:r>
            <a:r>
              <a:rPr dirty="0" sz="1600" lang="en-US"/>
              <a:t> The date when the employee left or exited the organization (if applicable).</a:t>
            </a:r>
          </a:p>
          <a:p>
            <a:pPr fontAlgn="base"/>
            <a:r>
              <a:rPr b="1" dirty="0" sz="1600" lang="en-US"/>
              <a:t>Title:</a:t>
            </a:r>
            <a:r>
              <a:rPr dirty="0" sz="1600" lang="en-US"/>
              <a:t> The job title or position of the employee within the organization.</a:t>
            </a:r>
          </a:p>
          <a:p>
            <a:pPr fontAlgn="base"/>
            <a:r>
              <a:rPr b="1" dirty="0" sz="1600" lang="en-US"/>
              <a:t>Supervisor:</a:t>
            </a:r>
            <a:r>
              <a:rPr dirty="0" sz="1600" lang="en-US"/>
              <a:t> The name of the employee's immediate supervisor or manager.</a:t>
            </a:r>
          </a:p>
          <a:p>
            <a:pPr fontAlgn="base"/>
            <a:r>
              <a:rPr b="1" dirty="0" sz="1600" lang="en-US"/>
              <a:t>Email:</a:t>
            </a:r>
            <a:r>
              <a:rPr dirty="0" sz="1600" lang="en-US"/>
              <a:t> The email address associated with the employee's communication within the organization.</a:t>
            </a:r>
          </a:p>
          <a:p>
            <a:pPr fontAlgn="base"/>
            <a:r>
              <a:rPr b="1" dirty="0" sz="1600" lang="en-US"/>
              <a:t>Business Unit:</a:t>
            </a:r>
            <a:r>
              <a:rPr dirty="0" sz="1600" lang="en-US"/>
              <a:t> The specific business unit or department to which the employee belongs.</a:t>
            </a:r>
          </a:p>
          <a:p>
            <a:pPr fontAlgn="base"/>
            <a:r>
              <a:rPr b="1" dirty="0" sz="1600" lang="en-US"/>
              <a:t>Employee Status:</a:t>
            </a:r>
            <a:r>
              <a:rPr dirty="0" sz="1600" lang="en-US"/>
              <a:t> The current employment status of the employee (e.g., Active, On Leave, Terminated).</a:t>
            </a:r>
          </a:p>
          <a:p>
            <a:pPr fontAlgn="base"/>
            <a:r>
              <a:rPr b="1" dirty="0" sz="1600" lang="en-US"/>
              <a:t>Employee Type:</a:t>
            </a:r>
            <a:r>
              <a:rPr dirty="0" sz="1600" lang="en-US"/>
              <a:t> The type of employment the employee has (e.g., Full-time, Part-time, Contract).</a:t>
            </a:r>
          </a:p>
          <a:p>
            <a:pPr fontAlgn="base"/>
            <a:endParaRPr dirty="0" sz="16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31" name="Title 1"/>
          <p:cNvSpPr>
            <a:spLocks noGrp="1"/>
          </p:cNvSpPr>
          <p:nvPr>
            <p:ph type="title"/>
          </p:nvPr>
        </p:nvSpPr>
        <p:spPr/>
        <p:txBody>
          <a:bodyPr>
            <a:normAutofit/>
          </a:bodyPr>
          <a:p>
            <a:r>
              <a:rPr b="1" dirty="0" sz="3200" i="1" lang="en-US">
                <a:solidFill>
                  <a:srgbClr val="002060"/>
                </a:solidFill>
              </a:rPr>
              <a:t>MODELLING</a:t>
            </a:r>
          </a:p>
        </p:txBody>
      </p:sp>
      <p:sp>
        <p:nvSpPr>
          <p:cNvPr id="1048632" name="Content Placeholder 2"/>
          <p:cNvSpPr>
            <a:spLocks noGrp="1"/>
          </p:cNvSpPr>
          <p:nvPr>
            <p:ph idx="1"/>
          </p:nvPr>
        </p:nvSpPr>
        <p:spPr/>
        <p:txBody>
          <a:bodyPr>
            <a:normAutofit fontScale="94737"/>
          </a:bodyPr>
          <a:p>
            <a:pPr>
              <a:buNone/>
            </a:pPr>
            <a:r>
              <a:rPr dirty="0" sz="1900" lang="en-US"/>
              <a:t>Data set:  </a:t>
            </a:r>
            <a:r>
              <a:rPr dirty="0" sz="1900" lang="en-US" err="1"/>
              <a:t>Kaggle</a:t>
            </a:r>
            <a:r>
              <a:rPr dirty="0" sz="1900" lang="en-US"/>
              <a:t> , Employee dataset</a:t>
            </a:r>
          </a:p>
          <a:p>
            <a:pPr>
              <a:buNone/>
            </a:pPr>
            <a:r>
              <a:rPr dirty="0" sz="1900" lang="en-US"/>
              <a:t>Feature Selection:</a:t>
            </a:r>
          </a:p>
          <a:p>
            <a:pPr>
              <a:buNone/>
            </a:pPr>
            <a:r>
              <a:rPr dirty="0" sz="1900" lang="en-US"/>
              <a:t>Data Cleaning: Missing values, Irrelevant.</a:t>
            </a:r>
          </a:p>
          <a:p>
            <a:pPr>
              <a:buNone/>
            </a:pPr>
            <a:r>
              <a:rPr dirty="0" sz="1900" lang="en-US"/>
              <a:t>Formula : performance calculation, low, med, high</a:t>
            </a:r>
          </a:p>
          <a:p>
            <a:pPr>
              <a:buNone/>
            </a:pPr>
            <a:r>
              <a:rPr dirty="0" sz="1900" lang="en-US"/>
              <a:t>Pivot table : summary, business unit, gender, </a:t>
            </a:r>
            <a:r>
              <a:rPr dirty="0" sz="1900" lang="en-US" err="1"/>
              <a:t>emploment</a:t>
            </a:r>
            <a:r>
              <a:rPr dirty="0" sz="1900" lang="en-US"/>
              <a:t> type, employee id, performance.</a:t>
            </a:r>
          </a:p>
          <a:p>
            <a:pPr>
              <a:buNone/>
            </a:pPr>
            <a:r>
              <a:rPr dirty="0" sz="1900" lang="en-US"/>
              <a:t>Chart: Report: slicer</a:t>
            </a:r>
          </a:p>
          <a:p>
            <a:pPr>
              <a:buNone/>
            </a:pPr>
            <a:endParaRPr dirty="0" sz="2400" lang="en-US"/>
          </a:p>
          <a:p>
            <a:pPr>
              <a:buNone/>
            </a:pPr>
            <a:br>
              <a:rPr dirty="0" sz="2400" lang="en-US"/>
            </a:br>
            <a:endParaRPr dirty="0" sz="2400" lang="en-US"/>
          </a:p>
          <a:p>
            <a:pPr>
              <a:buNone/>
            </a:pPr>
            <a:endParaRPr dirty="0" sz="2400" lang="en-US"/>
          </a:p>
          <a:p>
            <a:pPr>
              <a:buNone/>
            </a:pPr>
            <a:br>
              <a:rPr dirty="0" sz="2400" lang="en-US"/>
            </a:br>
            <a:endParaRPr dirty="0" sz="240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lastClr="000000" val="windowText"/>
      </a:dk1>
      <a:lt1>
        <a:sysClr lastClr="FFFFFF" val="window"/>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r="5400000" dist="25400" rotWithShape="0">
              <a:srgbClr val="000000">
                <a:alpha val="40000"/>
              </a:srgbClr>
            </a:outerShdw>
          </a:effectLst>
        </a:effectStyle>
        <a:effectStyle>
          <a:effectLst>
            <a:outerShdw blurRad="50800" dir="5400000" dist="25400" rotWithShape="0">
              <a:srgbClr val="000000">
                <a:alpha val="45000"/>
              </a:srgbClr>
            </a:outerShdw>
          </a:effectLst>
        </a:effectStyle>
        <a:effectStyle>
          <a:effectLst>
            <a:outerShdw blurRad="50800" dir="5400000" dist="25400" rotWithShape="0">
              <a:srgbClr val="000000">
                <a:alpha val="45000"/>
              </a:srgbClr>
            </a:outerShdw>
          </a:effectLst>
          <a:scene3d>
            <a:camera prst="orthographicFront" fov="0">
              <a:rot lat="0" lon="0" rev="0"/>
            </a:camera>
            <a:lightRig dir="t" rig="fla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shade val="30000"/>
                <a:satMod val="175000"/>
              </a:schemeClr>
            </a:gs>
            <a:gs pos="60000">
              <a:schemeClr val="phClr">
                <a:shade val="38000"/>
                <a:satMod val="175000"/>
              </a:schemeClr>
            </a:gs>
            <a:gs pos="100000">
              <a:schemeClr val="phClr">
                <a:tint val="80000"/>
                <a:satMod val="250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algn="tl" flip="none" sx="80000" sy="8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 </dc:title>
  <dc:creator>admin</dc:creator>
  <cp:lastModifiedBy>VIMALESH V S</cp:lastModifiedBy>
  <dcterms:created xsi:type="dcterms:W3CDTF">2024-08-19T18:10:06Z</dcterms:created>
  <dcterms:modified xsi:type="dcterms:W3CDTF">2024-08-28T05:55:10Z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5fb5571f1aec4a2fa598f676aad9e032</vt:lpwstr>
  </property>
</Properties>
</file>