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9075ED6-C7D1-4A17-A14A-8F0039F6B253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494AD18-FBAB-47ED-A2D0-7A04001F669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Aharoni" pitchFamily="2" charset="-79"/>
                <a:cs typeface="Aharoni" pitchFamily="2" charset="-79"/>
              </a:rPr>
              <a:t>EMPLOYEES PERFORMANCE ON SALES</a:t>
            </a:r>
            <a:endParaRPr lang="en-US" dirty="0">
              <a:solidFill>
                <a:schemeClr val="tx1"/>
              </a:solidFill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PRESNTED BY:S.GANESH KUMAR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REGISTER ID:312204467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DEPARTMENT:COMMERCE</a:t>
            </a:r>
          </a:p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COLLEGE:K.C.S.KASI NADAR COLLEGE ARTS &amp; SCIENCE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667000"/>
            <a:ext cx="8022336" cy="4191000"/>
          </a:xfrm>
        </p:spPr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SET : EMPLOYEE DATASET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 SELECTION 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 : MISSING VALUES,IRRELEVANT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 PERFORMANCE CALCULATION,LOW,MED,HIGH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PIVOT TABLE SUMMARY,BUSINESS UNIT,GENDER,EMPLYMENT TYPE,EMPLOYEE ID,PERFORMANCE</a:t>
            </a:r>
          </a:p>
          <a:p>
            <a:pPr>
              <a:buFont typeface="Courier New" pitchFamily="49" charset="0"/>
              <a:buChar char="o"/>
            </a:pPr>
            <a:endPara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CHART : REPORT  : SLICER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RESULT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3463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752600"/>
            <a:ext cx="8022336" cy="722376"/>
          </a:xfrm>
        </p:spPr>
        <p:txBody>
          <a:bodyPr>
            <a:noAutofit/>
          </a:bodyPr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Here are some headline options for concluding a sales </a:t>
            </a:r>
            <a:r>
              <a:rPr lang="en-US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regionwise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analysis: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**"Regional Sales Performance: Key Insights and Strategic Recommendations"**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**"Sales by Region: Analyzing Successes and Identifying Opportunities for Improvement"**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**"Regional Sales Trends: Highlights, Challenges, and Future Strategies"**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**"Sales Performance Breakdown: Top Regions, Underperformers, and Strategic Actions"**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**"Sales Analysis by Region: Key Findings and Actionable Insights for Growth"**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 **"Comprehensive Sales Review: Regional Performance, Trends, and Strategic Recommendations"**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**"Regional Sales Summary: Successes, Challenges, and Strategic Path Forward"**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8. **"Insights from Regional Sales Data: Performance Overview and Strategic Guidance"**</a:t>
            </a:r>
          </a:p>
          <a:p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Choose a headline that best fits the tone and focus of your conclusion.</a:t>
            </a:r>
            <a:endParaRPr lang="en-IN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926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mtClean="0"/>
              <a:t>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461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u="sng" dirty="0" smtClean="0">
                <a:solidFill>
                  <a:schemeClr val="tx1">
                    <a:lumMod val="50000"/>
                  </a:schemeClr>
                </a:solidFill>
              </a:rPr>
              <a:t>PROJECT TITLE</a:t>
            </a:r>
            <a:endParaRPr lang="en-US" u="sng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7200" dirty="0" smtClean="0">
                <a:solidFill>
                  <a:schemeClr val="tx1">
                    <a:lumMod val="95000"/>
                  </a:schemeClr>
                </a:solidFill>
              </a:rPr>
              <a:t>SALES REGIONWISE</a:t>
            </a:r>
            <a:endParaRPr lang="en-US" sz="72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AGENDA: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0"/>
            <a:ext cx="8153400" cy="2209800"/>
          </a:xfrm>
        </p:spPr>
        <p:txBody>
          <a:bodyPr>
            <a:no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600" dirty="0" smtClean="0"/>
              <a:t>PROBLEM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dirty="0" smtClean="0"/>
              <a:t>PROJECT OVERVIEW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dirty="0" smtClean="0"/>
              <a:t>END USERS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dirty="0" smtClean="0"/>
              <a:t>OUR SOLUTION AND PROPOSITION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dirty="0" smtClean="0"/>
              <a:t>DATASET DESCRIPTION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dirty="0" smtClean="0"/>
              <a:t>MODELLING APPROACH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dirty="0" smtClean="0"/>
              <a:t>RESULTS AND DISCUSSION</a:t>
            </a:r>
          </a:p>
          <a:p>
            <a:pPr algn="ctr">
              <a:buFont typeface="Arial" pitchFamily="34" charset="0"/>
              <a:buChar char="•"/>
            </a:pPr>
            <a:r>
              <a:rPr lang="en-US" sz="3600" dirty="0" smtClean="0"/>
              <a:t>CONCLUSION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STATEMENT: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667000"/>
            <a:ext cx="8153400" cy="3657600"/>
          </a:xfrm>
        </p:spPr>
        <p:txBody>
          <a:bodyPr>
            <a:noAutofit/>
          </a:bodyPr>
          <a:lstStyle/>
          <a:p>
            <a:pPr algn="ctr"/>
            <a:r>
              <a:rPr lang="en-US" sz="1800" dirty="0" smtClean="0">
                <a:solidFill>
                  <a:schemeClr val="bg1"/>
                </a:solidFill>
              </a:rPr>
              <a:t>The main problem is the inconsistent sales performance across regions, which is impacting overall company revenue and growth potential. Specifically:</a:t>
            </a:r>
          </a:p>
          <a:p>
            <a:pPr algn="ctr"/>
            <a:endParaRPr lang="en-US" sz="1800" dirty="0" smtClean="0">
              <a:solidFill>
                <a:schemeClr val="bg1"/>
              </a:solidFill>
            </a:endParaRPr>
          </a:p>
          <a:p>
            <a:pPr algn="ctr"/>
            <a:r>
              <a:rPr lang="en-US" sz="1800" b="1" u="sng" dirty="0" smtClean="0">
                <a:solidFill>
                  <a:schemeClr val="bg1"/>
                </a:solidFill>
              </a:rPr>
              <a:t>Underperformance</a:t>
            </a:r>
            <a:r>
              <a:rPr lang="en-US" sz="1800" b="1" dirty="0" smtClean="0">
                <a:solidFill>
                  <a:schemeClr val="bg1"/>
                </a:solidFill>
              </a:rPr>
              <a:t>:</a:t>
            </a:r>
            <a:r>
              <a:rPr lang="en-US" sz="1800" dirty="0" smtClean="0">
                <a:solidFill>
                  <a:schemeClr val="bg1"/>
                </a:solidFill>
              </a:rPr>
              <a:t> Certain regions are not meeting their sales targets, leading to lower revenue than projected.</a:t>
            </a:r>
          </a:p>
          <a:p>
            <a:pPr algn="ctr"/>
            <a:endParaRPr lang="en-US" sz="1800" dirty="0" smtClean="0">
              <a:solidFill>
                <a:schemeClr val="bg1"/>
              </a:solidFill>
            </a:endParaRPr>
          </a:p>
          <a:p>
            <a:pPr algn="ctr"/>
            <a:r>
              <a:rPr lang="en-US" sz="1800" b="1" u="sng" dirty="0" err="1" smtClean="0">
                <a:solidFill>
                  <a:schemeClr val="bg1"/>
                </a:solidFill>
              </a:rPr>
              <a:t>Overperformance</a:t>
            </a:r>
            <a:r>
              <a:rPr lang="en-US" sz="1800" b="1" u="sng" dirty="0" smtClean="0">
                <a:solidFill>
                  <a:schemeClr val="bg1"/>
                </a:solidFill>
              </a:rPr>
              <a:t> Analysis</a:t>
            </a:r>
            <a:r>
              <a:rPr lang="en-US" sz="1800" b="1" dirty="0" smtClean="0">
                <a:solidFill>
                  <a:schemeClr val="bg1"/>
                </a:solidFill>
              </a:rPr>
              <a:t>:</a:t>
            </a:r>
            <a:r>
              <a:rPr lang="en-US" sz="1800" dirty="0" smtClean="0">
                <a:solidFill>
                  <a:schemeClr val="bg1"/>
                </a:solidFill>
              </a:rPr>
              <a:t> While some regions exceed targets, the strategies and factors contributing to their success are not fully understood or replicated in other regions.</a:t>
            </a:r>
          </a:p>
          <a:p>
            <a:pPr algn="ctr"/>
            <a:endParaRPr lang="en-US" sz="1800" dirty="0" smtClean="0">
              <a:solidFill>
                <a:schemeClr val="bg1"/>
              </a:solidFill>
            </a:endParaRPr>
          </a:p>
          <a:p>
            <a:r>
              <a:rPr lang="en-US" sz="1800" b="1" u="sng" dirty="0" smtClean="0">
                <a:solidFill>
                  <a:schemeClr val="bg1"/>
                </a:solidFill>
              </a:rPr>
              <a:t>Resource Allocation</a:t>
            </a:r>
            <a:r>
              <a:rPr lang="en-US" sz="1800" b="1" dirty="0" smtClean="0">
                <a:solidFill>
                  <a:schemeClr val="bg1"/>
                </a:solidFill>
              </a:rPr>
              <a:t>:</a:t>
            </a:r>
            <a:r>
              <a:rPr lang="en-US" sz="1800" dirty="0" smtClean="0">
                <a:solidFill>
                  <a:schemeClr val="bg1"/>
                </a:solidFill>
              </a:rPr>
              <a:t> There may be inefficiencies in how resources are allocated and utilized across different region</a:t>
            </a:r>
          </a:p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OVERIEW ABOUT SALES REGIONWISE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8022336" cy="5181600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 smtClean="0"/>
              <a:t>Understanding sales performance on a regional basis involves analyzing how different areas or territories contribute to a company's overall revenue and growth. Here’s an overview of key aspects related to sales performance </a:t>
            </a:r>
            <a:r>
              <a:rPr lang="en-US" sz="2200" dirty="0" err="1" smtClean="0"/>
              <a:t>regionwise</a:t>
            </a:r>
            <a:r>
              <a:rPr lang="en-US" sz="2200" dirty="0" smtClean="0"/>
              <a:t>:</a:t>
            </a:r>
          </a:p>
          <a:p>
            <a:endParaRPr lang="en-US" sz="2200" dirty="0" smtClean="0"/>
          </a:p>
          <a:p>
            <a:pPr>
              <a:buFont typeface="Wingdings" pitchFamily="2" charset="2"/>
              <a:buChar char="Ø"/>
            </a:pPr>
            <a:r>
              <a:rPr lang="en-US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SALES  REGION DEFINES</a:t>
            </a:r>
          </a:p>
          <a:p>
            <a:endParaRPr lang="en-US" sz="22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PERFORMANCE  METRICS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REGIONAL DEFINES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SALES STRATAGIES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CHALLENGES</a:t>
            </a:r>
          </a:p>
          <a:p>
            <a:pPr>
              <a:buFont typeface="Wingdings" pitchFamily="2" charset="2"/>
              <a:buChar char="Ø"/>
            </a:pPr>
            <a:endParaRPr lang="en-US" sz="2200" u="sng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lvl="5">
              <a:spcBef>
                <a:spcPts val="0"/>
              </a:spcBef>
              <a:buClr>
                <a:schemeClr val="accent1"/>
              </a:buClr>
              <a:buSzPct val="80000"/>
              <a:buFont typeface="Wingdings" pitchFamily="2" charset="2"/>
              <a:buChar char="Ø"/>
            </a:pPr>
            <a:r>
              <a:rPr lang="en-US" sz="19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OPPORUNITIES</a:t>
            </a:r>
          </a:p>
          <a:p>
            <a:endParaRPr lang="en-US" sz="22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TOOLS AND TECHNIQUES</a:t>
            </a:r>
          </a:p>
          <a:p>
            <a:pPr>
              <a:buFont typeface="Wingdings" pitchFamily="2" charset="2"/>
              <a:buChar char="Ø"/>
            </a:pPr>
            <a:endParaRPr lang="en-US" sz="2200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2200" u="sng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KEY PERFORMANCE INDICATORS ( KPI )</a:t>
            </a:r>
            <a:endParaRPr lang="en-US" sz="2200" u="sng" dirty="0" smtClean="0"/>
          </a:p>
          <a:p>
            <a:pPr>
              <a:buFont typeface="Wingdings" pitchFamily="2" charset="2"/>
              <a:buChar char="Ø"/>
            </a:pPr>
            <a:endParaRPr lang="en-US" sz="21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WHO ARE THE END USERS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600" y="3200400"/>
            <a:ext cx="5791200" cy="2895600"/>
          </a:xfrm>
        </p:spPr>
        <p:txBody>
          <a:bodyPr>
            <a:normAutofit/>
          </a:bodyPr>
          <a:lstStyle/>
          <a:p>
            <a:pPr marL="457200" indent="-457200" algn="ctr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  EMPLOYEES</a:t>
            </a:r>
          </a:p>
          <a:p>
            <a:pPr marL="457200" indent="-457200" algn="ctr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EMPLOYERS  </a:t>
            </a:r>
          </a:p>
          <a:p>
            <a:pPr marL="457200" indent="-457200" algn="ctr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ORGANISATION</a:t>
            </a:r>
          </a:p>
          <a:p>
            <a:pPr marL="457200" indent="-457200" algn="ctr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>
                    <a:lumMod val="95000"/>
                    <a:lumOff val="5000"/>
                  </a:schemeClr>
                </a:solidFill>
              </a:rPr>
              <a:t>BUSINESS PEOPLE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OUR SOLUTION AND ITS VALUE PROPOSITION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590800"/>
            <a:ext cx="8022336" cy="4267200"/>
          </a:xfrm>
        </p:spPr>
        <p:txBody>
          <a:bodyPr>
            <a:normAutofit/>
          </a:bodyPr>
          <a:lstStyle/>
          <a:p>
            <a:pPr lvl="1">
              <a:buFont typeface="Wingdings" pitchFamily="2" charset="2"/>
              <a:buChar char="ü"/>
            </a:pPr>
            <a:r>
              <a:rPr lang="en-US" sz="2800" b="1" u="sng" dirty="0" smtClean="0">
                <a:solidFill>
                  <a:schemeClr val="bg1"/>
                </a:solidFill>
              </a:rPr>
              <a:t>FILTERING</a:t>
            </a:r>
            <a:r>
              <a:rPr lang="en-US" sz="2800" b="1" dirty="0" smtClean="0">
                <a:solidFill>
                  <a:schemeClr val="bg1"/>
                </a:solidFill>
              </a:rPr>
              <a:t>: REMOVE MISSING VALUES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b="1" u="sng" dirty="0" smtClean="0">
                <a:solidFill>
                  <a:schemeClr val="bg1"/>
                </a:solidFill>
              </a:rPr>
              <a:t>CONDITIONAL FORMATING</a:t>
            </a:r>
            <a:r>
              <a:rPr lang="en-US" sz="2800" b="1" dirty="0" smtClean="0">
                <a:solidFill>
                  <a:schemeClr val="bg1"/>
                </a:solidFill>
              </a:rPr>
              <a:t>:BLANKS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b="1" u="sng" dirty="0" smtClean="0">
                <a:solidFill>
                  <a:schemeClr val="bg1"/>
                </a:solidFill>
              </a:rPr>
              <a:t>PIVOT TABLE</a:t>
            </a:r>
            <a:r>
              <a:rPr lang="en-US" sz="2800" b="1" dirty="0" smtClean="0">
                <a:solidFill>
                  <a:schemeClr val="bg1"/>
                </a:solidFill>
              </a:rPr>
              <a:t>:SUMMARY OF EMPLOYEE PERFORMANCE</a:t>
            </a:r>
          </a:p>
          <a:p>
            <a:pPr lvl="1">
              <a:buFont typeface="Wingdings" pitchFamily="2" charset="2"/>
              <a:buChar char="ü"/>
            </a:pPr>
            <a:r>
              <a:rPr lang="en-US" sz="2800" b="1" u="sng" dirty="0" smtClean="0">
                <a:solidFill>
                  <a:schemeClr val="bg1"/>
                </a:solidFill>
              </a:rPr>
              <a:t>FORMUALS</a:t>
            </a:r>
            <a:r>
              <a:rPr lang="en-US" sz="2400" b="1" dirty="0" smtClean="0">
                <a:solidFill>
                  <a:schemeClr val="bg1"/>
                </a:solidFill>
              </a:rPr>
              <a:t>:IFS</a:t>
            </a:r>
            <a:endParaRPr lang="en-US" sz="2200" b="1" dirty="0" smtClean="0">
              <a:solidFill>
                <a:schemeClr val="bg1"/>
              </a:solidFill>
            </a:endParaRPr>
          </a:p>
          <a:p>
            <a:pPr lvl="1">
              <a:buFont typeface="Wingdings" pitchFamily="2" charset="2"/>
              <a:buChar char="ü"/>
            </a:pPr>
            <a:r>
              <a:rPr lang="en-US" sz="2800" b="1" u="sng" dirty="0" smtClean="0">
                <a:solidFill>
                  <a:schemeClr val="bg1"/>
                </a:solidFill>
              </a:rPr>
              <a:t>GRAPHS</a:t>
            </a:r>
            <a:r>
              <a:rPr lang="en-US" sz="2800" b="1" dirty="0" smtClean="0">
                <a:solidFill>
                  <a:schemeClr val="bg1"/>
                </a:solidFill>
              </a:rPr>
              <a:t>:FINAL REPORT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8013192" cy="1636776"/>
          </a:xfrm>
        </p:spPr>
        <p:txBody>
          <a:bodyPr/>
          <a:lstStyle/>
          <a:p>
            <a:pPr algn="ctr"/>
            <a:r>
              <a:rPr lang="en-US" dirty="0" smtClean="0"/>
              <a:t>DATA DESCRIPTION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2743200"/>
            <a:ext cx="8022336" cy="4114800"/>
          </a:xfrm>
        </p:spPr>
        <p:txBody>
          <a:bodyPr/>
          <a:lstStyle/>
          <a:p>
            <a:pPr algn="ctr" fontAlgn="base"/>
            <a:r>
              <a:rPr lang="en-US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OrderNumber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A unique identifier for each order.</a:t>
            </a:r>
          </a:p>
          <a:p>
            <a:pPr algn="ctr" fontAlgn="base"/>
            <a:r>
              <a:rPr lang="en-US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Channel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The channel through which the sale was made (In-Store, Online, Distributor, Wholesale).</a:t>
            </a:r>
          </a:p>
          <a:p>
            <a:pPr algn="ctr" fontAlgn="base"/>
            <a:r>
              <a:rPr lang="en-US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WarehouseCode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Code representing the warehouse involved in the order.</a:t>
            </a:r>
          </a:p>
          <a:p>
            <a:pPr algn="ctr" fontAlgn="base"/>
            <a:r>
              <a:rPr lang="en-US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ProcuredDate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Date when the products were procured.</a:t>
            </a:r>
          </a:p>
          <a:p>
            <a:pPr algn="ctr" fontAlgn="base"/>
            <a:r>
              <a:rPr lang="en-US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OrderDate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Date when the order was placed.</a:t>
            </a:r>
          </a:p>
          <a:p>
            <a:pPr algn="ctr" fontAlgn="base"/>
            <a:r>
              <a:rPr lang="en-US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ShipDate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Date when the order was shipped.</a:t>
            </a:r>
          </a:p>
          <a:p>
            <a:pPr algn="ctr" fontAlgn="base"/>
            <a:r>
              <a:rPr lang="en-US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DeliveryDate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Date when the order was delivered.</a:t>
            </a:r>
          </a:p>
          <a:p>
            <a:pPr algn="ctr" fontAlgn="base"/>
            <a:r>
              <a:rPr lang="en-US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SalesTeamID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Identifier for the sales team involved.</a:t>
            </a:r>
          </a:p>
          <a:p>
            <a:pPr algn="ctr" fontAlgn="base"/>
            <a:r>
              <a:rPr lang="en-US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CustomerID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Identifier for the customer.</a:t>
            </a:r>
          </a:p>
          <a:p>
            <a:pPr algn="ctr" fontAlgn="base"/>
            <a:r>
              <a:rPr lang="en-US" b="1" u="sng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StoreID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Identifier for the store.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218</TotalTime>
  <Words>400</Words>
  <Application>Microsoft Office PowerPoint</Application>
  <PresentationFormat>On-screen Show (4:3)</PresentationFormat>
  <Paragraphs>98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Aharoni</vt:lpstr>
      <vt:lpstr>Arial</vt:lpstr>
      <vt:lpstr>Corbel</vt:lpstr>
      <vt:lpstr>Courier New</vt:lpstr>
      <vt:lpstr>Wingdings</vt:lpstr>
      <vt:lpstr>Wingdings 2</vt:lpstr>
      <vt:lpstr>Wingdings 3</vt:lpstr>
      <vt:lpstr>Module</vt:lpstr>
      <vt:lpstr>EMPLOYEES PERFORMANCE ON SALES</vt:lpstr>
      <vt:lpstr>PROJECT TITLE</vt:lpstr>
      <vt:lpstr>AGENDA:</vt:lpstr>
      <vt:lpstr>PROBLEM STATEMENT:</vt:lpstr>
      <vt:lpstr>OVERIEW ABOUT SALES REGIONWISE</vt:lpstr>
      <vt:lpstr>WHO ARE THE END USERS</vt:lpstr>
      <vt:lpstr>OUR SOLUTION AND ITS VALUE PROPOSITION</vt:lpstr>
      <vt:lpstr>DATA DESCRIPTION</vt:lpstr>
      <vt:lpstr>PowerPoint Presentation</vt:lpstr>
      <vt:lpstr>MODELLING</vt:lpstr>
      <vt:lpstr>RESULT</vt:lpstr>
      <vt:lpstr>CONCLUSION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PERFORMANCE ANALYSE USING EXCEL</dc:title>
  <dc:creator>admin</dc:creator>
  <cp:lastModifiedBy>Microsoft account</cp:lastModifiedBy>
  <cp:revision>23</cp:revision>
  <dcterms:created xsi:type="dcterms:W3CDTF">2024-08-20T05:19:34Z</dcterms:created>
  <dcterms:modified xsi:type="dcterms:W3CDTF">2024-08-21T03:53:58Z</dcterms:modified>
</cp:coreProperties>
</file>