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9" r:id="rId3"/>
    <p:sldId id="257" r:id="rId4"/>
    <p:sldId id="258" r:id="rId5"/>
    <p:sldId id="260" r:id="rId6"/>
    <p:sldId id="265" r:id="rId7"/>
    <p:sldId id="266" r:id="rId8"/>
    <p:sldId id="275" r:id="rId9"/>
    <p:sldId id="278" r:id="rId10"/>
    <p:sldId id="270" r:id="rId11"/>
    <p:sldId id="271" r:id="rId12"/>
    <p:sldId id="272" r:id="rId13"/>
    <p:sldId id="274" r:id="rId14"/>
    <p:sldId id="268" r:id="rId15"/>
    <p:sldId id="269" r:id="rId16"/>
    <p:sldId id="267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95E"/>
    <a:srgbClr val="025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sell, Steven D." userId="6e84bc59-7e38-490f-9209-f43946aa50d2" providerId="ADAL" clId="{87D7C839-E1DB-4984-9884-DAFCEE36B2C9}"/>
    <pc:docChg chg="undo custSel addSld delSld modSld sldOrd">
      <pc:chgData name="Gsell, Steven D." userId="6e84bc59-7e38-490f-9209-f43946aa50d2" providerId="ADAL" clId="{87D7C839-E1DB-4984-9884-DAFCEE36B2C9}" dt="2024-09-16T23:02:23.054" v="9057" actId="1076"/>
      <pc:docMkLst>
        <pc:docMk/>
      </pc:docMkLst>
      <pc:sldChg chg="addSp delSp modSp mod">
        <pc:chgData name="Gsell, Steven D." userId="6e84bc59-7e38-490f-9209-f43946aa50d2" providerId="ADAL" clId="{87D7C839-E1DB-4984-9884-DAFCEE36B2C9}" dt="2024-09-13T22:19:54.304" v="7752" actId="20577"/>
        <pc:sldMkLst>
          <pc:docMk/>
          <pc:sldMk cId="3328656349" sldId="257"/>
        </pc:sldMkLst>
        <pc:spChg chg="add del">
          <ac:chgData name="Gsell, Steven D." userId="6e84bc59-7e38-490f-9209-f43946aa50d2" providerId="ADAL" clId="{87D7C839-E1DB-4984-9884-DAFCEE36B2C9}" dt="2024-09-08T20:09:40.485" v="1" actId="22"/>
          <ac:spMkLst>
            <pc:docMk/>
            <pc:sldMk cId="3328656349" sldId="257"/>
            <ac:spMk id="6" creationId="{B13D99EE-5357-70A2-30AB-C686E9C5782E}"/>
          </ac:spMkLst>
        </pc:spChg>
        <pc:spChg chg="add mod">
          <ac:chgData name="Gsell, Steven D." userId="6e84bc59-7e38-490f-9209-f43946aa50d2" providerId="ADAL" clId="{87D7C839-E1DB-4984-9884-DAFCEE36B2C9}" dt="2024-09-08T20:22:41.718" v="869" actId="14100"/>
          <ac:spMkLst>
            <pc:docMk/>
            <pc:sldMk cId="3328656349" sldId="257"/>
            <ac:spMk id="7" creationId="{884E008F-D37C-05E3-B464-8FE7CAD33DC1}"/>
          </ac:spMkLst>
        </pc:spChg>
        <pc:spChg chg="add mod">
          <ac:chgData name="Gsell, Steven D." userId="6e84bc59-7e38-490f-9209-f43946aa50d2" providerId="ADAL" clId="{87D7C839-E1DB-4984-9884-DAFCEE36B2C9}" dt="2024-09-13T22:19:54.304" v="7752" actId="20577"/>
          <ac:spMkLst>
            <pc:docMk/>
            <pc:sldMk cId="3328656349" sldId="257"/>
            <ac:spMk id="8" creationId="{3864AF18-5C68-562E-2B23-B2944DA8E681}"/>
          </ac:spMkLst>
        </pc:spChg>
        <pc:spChg chg="add mod ord">
          <ac:chgData name="Gsell, Steven D." userId="6e84bc59-7e38-490f-9209-f43946aa50d2" providerId="ADAL" clId="{87D7C839-E1DB-4984-9884-DAFCEE36B2C9}" dt="2024-09-08T20:22:51.531" v="871" actId="14100"/>
          <ac:spMkLst>
            <pc:docMk/>
            <pc:sldMk cId="3328656349" sldId="257"/>
            <ac:spMk id="9" creationId="{8598617D-101D-83B9-1A16-238F14B7CFAD}"/>
          </ac:spMkLst>
        </pc:spChg>
        <pc:spChg chg="add mod">
          <ac:chgData name="Gsell, Steven D." userId="6e84bc59-7e38-490f-9209-f43946aa50d2" providerId="ADAL" clId="{87D7C839-E1DB-4984-9884-DAFCEE36B2C9}" dt="2024-09-08T20:21:59.978" v="860" actId="571"/>
          <ac:spMkLst>
            <pc:docMk/>
            <pc:sldMk cId="3328656349" sldId="257"/>
            <ac:spMk id="10" creationId="{8FD4710B-8290-9F8A-770E-46EE26B82EBB}"/>
          </ac:spMkLst>
        </pc:spChg>
        <pc:picChg chg="add mod">
          <ac:chgData name="Gsell, Steven D." userId="6e84bc59-7e38-490f-9209-f43946aa50d2" providerId="ADAL" clId="{87D7C839-E1DB-4984-9884-DAFCEE36B2C9}" dt="2024-09-08T20:29:35.535" v="1300" actId="1076"/>
          <ac:picMkLst>
            <pc:docMk/>
            <pc:sldMk cId="3328656349" sldId="257"/>
            <ac:picMk id="12" creationId="{FC166655-B943-AE6D-AAF7-79006E934255}"/>
          </ac:picMkLst>
        </pc:picChg>
        <pc:cxnChg chg="add mod">
          <ac:chgData name="Gsell, Steven D." userId="6e84bc59-7e38-490f-9209-f43946aa50d2" providerId="ADAL" clId="{87D7C839-E1DB-4984-9884-DAFCEE36B2C9}" dt="2024-09-08T20:33:20.601" v="1305" actId="14100"/>
          <ac:cxnSpMkLst>
            <pc:docMk/>
            <pc:sldMk cId="3328656349" sldId="257"/>
            <ac:cxnSpMk id="14" creationId="{75938114-EA70-350D-C36C-4F5CD5FA864F}"/>
          </ac:cxnSpMkLst>
        </pc:cxnChg>
        <pc:cxnChg chg="add mod">
          <ac:chgData name="Gsell, Steven D." userId="6e84bc59-7e38-490f-9209-f43946aa50d2" providerId="ADAL" clId="{87D7C839-E1DB-4984-9884-DAFCEE36B2C9}" dt="2024-09-08T20:33:32.555" v="1309" actId="1076"/>
          <ac:cxnSpMkLst>
            <pc:docMk/>
            <pc:sldMk cId="3328656349" sldId="257"/>
            <ac:cxnSpMk id="16" creationId="{E7BF1E7B-851B-EA73-A3B4-6BB056CB8C6D}"/>
          </ac:cxnSpMkLst>
        </pc:cxnChg>
      </pc:sldChg>
      <pc:sldChg chg="addSp delSp modSp add mod">
        <pc:chgData name="Gsell, Steven D." userId="6e84bc59-7e38-490f-9209-f43946aa50d2" providerId="ADAL" clId="{87D7C839-E1DB-4984-9884-DAFCEE36B2C9}" dt="2024-09-13T22:20:26.702" v="7756" actId="1076"/>
        <pc:sldMkLst>
          <pc:docMk/>
          <pc:sldMk cId="2369112136" sldId="258"/>
        </pc:sldMkLst>
        <pc:spChg chg="add mod ord">
          <ac:chgData name="Gsell, Steven D." userId="6e84bc59-7e38-490f-9209-f43946aa50d2" providerId="ADAL" clId="{87D7C839-E1DB-4984-9884-DAFCEE36B2C9}" dt="2024-09-08T20:22:11.709" v="863" actId="171"/>
          <ac:spMkLst>
            <pc:docMk/>
            <pc:sldMk cId="2369112136" sldId="258"/>
            <ac:spMk id="2" creationId="{829FF999-D711-DA7F-C720-162D38E0EEBD}"/>
          </ac:spMkLst>
        </pc:spChg>
        <pc:spChg chg="mod">
          <ac:chgData name="Gsell, Steven D." userId="6e84bc59-7e38-490f-9209-f43946aa50d2" providerId="ADAL" clId="{87D7C839-E1DB-4984-9884-DAFCEE36B2C9}" dt="2024-09-10T01:54:24.223" v="3656" actId="14861"/>
          <ac:spMkLst>
            <pc:docMk/>
            <pc:sldMk cId="2369112136" sldId="258"/>
            <ac:spMk id="4" creationId="{DB4281AA-335B-3B26-6953-A1FD6E956CB2}"/>
          </ac:spMkLst>
        </pc:spChg>
        <pc:spChg chg="mod">
          <ac:chgData name="Gsell, Steven D." userId="6e84bc59-7e38-490f-9209-f43946aa50d2" providerId="ADAL" clId="{87D7C839-E1DB-4984-9884-DAFCEE36B2C9}" dt="2024-09-08T20:22:20.582" v="865" actId="1076"/>
          <ac:spMkLst>
            <pc:docMk/>
            <pc:sldMk cId="2369112136" sldId="258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3T22:20:09.740" v="7754" actId="20577"/>
          <ac:spMkLst>
            <pc:docMk/>
            <pc:sldMk cId="2369112136" sldId="258"/>
            <ac:spMk id="8" creationId="{3864AF18-5C68-562E-2B23-B2944DA8E681}"/>
          </ac:spMkLst>
        </pc:spChg>
        <pc:picChg chg="add mod">
          <ac:chgData name="Gsell, Steven D." userId="6e84bc59-7e38-490f-9209-f43946aa50d2" providerId="ADAL" clId="{87D7C839-E1DB-4984-9884-DAFCEE36B2C9}" dt="2024-09-13T22:20:26.702" v="7756" actId="1076"/>
          <ac:picMkLst>
            <pc:docMk/>
            <pc:sldMk cId="2369112136" sldId="258"/>
            <ac:picMk id="5" creationId="{E101E69D-02E2-8427-6809-1A993944D88D}"/>
          </ac:picMkLst>
        </pc:picChg>
        <pc:picChg chg="add del mod">
          <ac:chgData name="Gsell, Steven D." userId="6e84bc59-7e38-490f-9209-f43946aa50d2" providerId="ADAL" clId="{87D7C839-E1DB-4984-9884-DAFCEE36B2C9}" dt="2024-09-10T01:55:58.954" v="3660" actId="21"/>
          <ac:picMkLst>
            <pc:docMk/>
            <pc:sldMk cId="2369112136" sldId="258"/>
            <ac:picMk id="1026" creationId="{BE44A98D-B0DE-45D9-04FD-170F0B3912D2}"/>
          </ac:picMkLst>
        </pc:picChg>
      </pc:sldChg>
      <pc:sldChg chg="del">
        <pc:chgData name="Gsell, Steven D." userId="6e84bc59-7e38-490f-9209-f43946aa50d2" providerId="ADAL" clId="{87D7C839-E1DB-4984-9884-DAFCEE36B2C9}" dt="2024-09-08T20:14:45.940" v="368" actId="2696"/>
        <pc:sldMkLst>
          <pc:docMk/>
          <pc:sldMk cId="3678928858" sldId="258"/>
        </pc:sldMkLst>
      </pc:sldChg>
      <pc:sldChg chg="modSp add mod ord">
        <pc:chgData name="Gsell, Steven D." userId="6e84bc59-7e38-490f-9209-f43946aa50d2" providerId="ADAL" clId="{87D7C839-E1DB-4984-9884-DAFCEE36B2C9}" dt="2024-09-11T22:35:32.194" v="5388" actId="20577"/>
        <pc:sldMkLst>
          <pc:docMk/>
          <pc:sldMk cId="365387709" sldId="259"/>
        </pc:sldMkLst>
        <pc:spChg chg="mod">
          <ac:chgData name="Gsell, Steven D." userId="6e84bc59-7e38-490f-9209-f43946aa50d2" providerId="ADAL" clId="{87D7C839-E1DB-4984-9884-DAFCEE36B2C9}" dt="2024-09-08T20:25:39.357" v="1023" actId="20577"/>
          <ac:spMkLst>
            <pc:docMk/>
            <pc:sldMk cId="365387709" sldId="259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1T22:35:32.194" v="5388" actId="20577"/>
          <ac:spMkLst>
            <pc:docMk/>
            <pc:sldMk cId="365387709" sldId="259"/>
            <ac:spMk id="8" creationId="{3864AF18-5C68-562E-2B23-B2944DA8E681}"/>
          </ac:spMkLst>
        </pc:spChg>
      </pc:sldChg>
      <pc:sldChg chg="addSp modSp add mod ord">
        <pc:chgData name="Gsell, Steven D." userId="6e84bc59-7e38-490f-9209-f43946aa50d2" providerId="ADAL" clId="{87D7C839-E1DB-4984-9884-DAFCEE36B2C9}" dt="2024-09-15T18:09:14.369" v="7941" actId="1076"/>
        <pc:sldMkLst>
          <pc:docMk/>
          <pc:sldMk cId="2262627203" sldId="260"/>
        </pc:sldMkLst>
        <pc:spChg chg="mod">
          <ac:chgData name="Gsell, Steven D." userId="6e84bc59-7e38-490f-9209-f43946aa50d2" providerId="ADAL" clId="{87D7C839-E1DB-4984-9884-DAFCEE36B2C9}" dt="2024-09-09T00:46:54.442" v="3081" actId="20577"/>
          <ac:spMkLst>
            <pc:docMk/>
            <pc:sldMk cId="2262627203" sldId="260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5T18:08:58.805" v="7938" actId="20577"/>
          <ac:spMkLst>
            <pc:docMk/>
            <pc:sldMk cId="2262627203" sldId="260"/>
            <ac:spMk id="8" creationId="{3864AF18-5C68-562E-2B23-B2944DA8E681}"/>
          </ac:spMkLst>
        </pc:spChg>
        <pc:picChg chg="add mod">
          <ac:chgData name="Gsell, Steven D." userId="6e84bc59-7e38-490f-9209-f43946aa50d2" providerId="ADAL" clId="{87D7C839-E1DB-4984-9884-DAFCEE36B2C9}" dt="2024-09-15T18:08:56.720" v="7937" actId="14100"/>
          <ac:picMkLst>
            <pc:docMk/>
            <pc:sldMk cId="2262627203" sldId="260"/>
            <ac:picMk id="5" creationId="{A976FF97-7F30-05BF-401B-85E0FF820891}"/>
          </ac:picMkLst>
        </pc:picChg>
        <pc:cxnChg chg="add mod">
          <ac:chgData name="Gsell, Steven D." userId="6e84bc59-7e38-490f-9209-f43946aa50d2" providerId="ADAL" clId="{87D7C839-E1DB-4984-9884-DAFCEE36B2C9}" dt="2024-09-15T18:09:14.369" v="7941" actId="1076"/>
          <ac:cxnSpMkLst>
            <pc:docMk/>
            <pc:sldMk cId="2262627203" sldId="260"/>
            <ac:cxnSpMk id="9" creationId="{9CFE75D3-DA6C-27F3-AD7B-C02FE9EB6A17}"/>
          </ac:cxnSpMkLst>
        </pc:cxnChg>
      </pc:sldChg>
      <pc:sldChg chg="addSp delSp modSp add del mod">
        <pc:chgData name="Gsell, Steven D." userId="6e84bc59-7e38-490f-9209-f43946aa50d2" providerId="ADAL" clId="{87D7C839-E1DB-4984-9884-DAFCEE36B2C9}" dt="2024-09-09T01:02:48.224" v="3269" actId="47"/>
        <pc:sldMkLst>
          <pc:docMk/>
          <pc:sldMk cId="3166421418" sldId="261"/>
        </pc:sldMkLst>
        <pc:spChg chg="mod">
          <ac:chgData name="Gsell, Steven D." userId="6e84bc59-7e38-490f-9209-f43946aa50d2" providerId="ADAL" clId="{87D7C839-E1DB-4984-9884-DAFCEE36B2C9}" dt="2024-09-08T20:57:10.796" v="1402" actId="20577"/>
          <ac:spMkLst>
            <pc:docMk/>
            <pc:sldMk cId="3166421418" sldId="261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08T21:03:20.818" v="1682" actId="313"/>
          <ac:spMkLst>
            <pc:docMk/>
            <pc:sldMk cId="3166421418" sldId="261"/>
            <ac:spMk id="8" creationId="{3864AF18-5C68-562E-2B23-B2944DA8E681}"/>
          </ac:spMkLst>
        </pc:spChg>
        <pc:spChg chg="add mod">
          <ac:chgData name="Gsell, Steven D." userId="6e84bc59-7e38-490f-9209-f43946aa50d2" providerId="ADAL" clId="{87D7C839-E1DB-4984-9884-DAFCEE36B2C9}" dt="2024-09-08T21:03:32.782" v="1683" actId="164"/>
          <ac:spMkLst>
            <pc:docMk/>
            <pc:sldMk cId="3166421418" sldId="261"/>
            <ac:spMk id="13" creationId="{54F3D518-CCBB-E55B-367A-02C4EB96D76C}"/>
          </ac:spMkLst>
        </pc:spChg>
        <pc:spChg chg="add mod">
          <ac:chgData name="Gsell, Steven D." userId="6e84bc59-7e38-490f-9209-f43946aa50d2" providerId="ADAL" clId="{87D7C839-E1DB-4984-9884-DAFCEE36B2C9}" dt="2024-09-08T21:03:32.782" v="1683" actId="164"/>
          <ac:spMkLst>
            <pc:docMk/>
            <pc:sldMk cId="3166421418" sldId="261"/>
            <ac:spMk id="17" creationId="{5AF31E3C-3E45-DD54-70EA-A510D53D21E9}"/>
          </ac:spMkLst>
        </pc:spChg>
        <pc:grpChg chg="add mod">
          <ac:chgData name="Gsell, Steven D." userId="6e84bc59-7e38-490f-9209-f43946aa50d2" providerId="ADAL" clId="{87D7C839-E1DB-4984-9884-DAFCEE36B2C9}" dt="2024-09-08T21:03:48.585" v="1685" actId="1076"/>
          <ac:grpSpMkLst>
            <pc:docMk/>
            <pc:sldMk cId="3166421418" sldId="261"/>
            <ac:grpSpMk id="18" creationId="{E5FC0373-C2AF-3364-0F72-760FEC708587}"/>
          </ac:grpSpMkLst>
        </pc:grpChg>
        <pc:picChg chg="add mod">
          <ac:chgData name="Gsell, Steven D." userId="6e84bc59-7e38-490f-9209-f43946aa50d2" providerId="ADAL" clId="{87D7C839-E1DB-4984-9884-DAFCEE36B2C9}" dt="2024-09-08T21:03:32.782" v="1683" actId="164"/>
          <ac:picMkLst>
            <pc:docMk/>
            <pc:sldMk cId="3166421418" sldId="261"/>
            <ac:picMk id="5" creationId="{FA1AE7E5-ECB9-2FF6-1022-1416A1590C4D}"/>
          </ac:picMkLst>
        </pc:picChg>
        <pc:cxnChg chg="add del">
          <ac:chgData name="Gsell, Steven D." userId="6e84bc59-7e38-490f-9209-f43946aa50d2" providerId="ADAL" clId="{87D7C839-E1DB-4984-9884-DAFCEE36B2C9}" dt="2024-09-08T20:59:42.120" v="1541" actId="11529"/>
          <ac:cxnSpMkLst>
            <pc:docMk/>
            <pc:sldMk cId="3166421418" sldId="261"/>
            <ac:cxnSpMk id="9" creationId="{598CD75B-BC3F-99EC-74E2-0CBE01EDE6B6}"/>
          </ac:cxnSpMkLst>
        </pc:cxnChg>
        <pc:cxnChg chg="add mod">
          <ac:chgData name="Gsell, Steven D." userId="6e84bc59-7e38-490f-9209-f43946aa50d2" providerId="ADAL" clId="{87D7C839-E1DB-4984-9884-DAFCEE36B2C9}" dt="2024-09-08T21:03:32.782" v="1683" actId="164"/>
          <ac:cxnSpMkLst>
            <pc:docMk/>
            <pc:sldMk cId="3166421418" sldId="261"/>
            <ac:cxnSpMk id="11" creationId="{59E9ADC2-231E-A6B9-83C7-210D5B4592A9}"/>
          </ac:cxnSpMkLst>
        </pc:cxnChg>
        <pc:cxnChg chg="add mod">
          <ac:chgData name="Gsell, Steven D." userId="6e84bc59-7e38-490f-9209-f43946aa50d2" providerId="ADAL" clId="{87D7C839-E1DB-4984-9884-DAFCEE36B2C9}" dt="2024-09-08T21:03:32.782" v="1683" actId="164"/>
          <ac:cxnSpMkLst>
            <pc:docMk/>
            <pc:sldMk cId="3166421418" sldId="261"/>
            <ac:cxnSpMk id="14" creationId="{C8BFE61E-5651-6412-2E51-03698B0F6659}"/>
          </ac:cxnSpMkLst>
        </pc:cxnChg>
        <pc:cxnChg chg="add mod">
          <ac:chgData name="Gsell, Steven D." userId="6e84bc59-7e38-490f-9209-f43946aa50d2" providerId="ADAL" clId="{87D7C839-E1DB-4984-9884-DAFCEE36B2C9}" dt="2024-09-08T21:01:29.884" v="1560"/>
          <ac:cxnSpMkLst>
            <pc:docMk/>
            <pc:sldMk cId="3166421418" sldId="261"/>
            <ac:cxnSpMk id="16" creationId="{0FC09A0B-9A24-9523-E132-C7B60BAF0F76}"/>
          </ac:cxnSpMkLst>
        </pc:cxnChg>
      </pc:sldChg>
      <pc:sldChg chg="addSp delSp modSp add del mod">
        <pc:chgData name="Gsell, Steven D." userId="6e84bc59-7e38-490f-9209-f43946aa50d2" providerId="ADAL" clId="{87D7C839-E1DB-4984-9884-DAFCEE36B2C9}" dt="2024-09-09T01:02:53.183" v="3271" actId="47"/>
        <pc:sldMkLst>
          <pc:docMk/>
          <pc:sldMk cId="1510598692" sldId="262"/>
        </pc:sldMkLst>
        <pc:spChg chg="add">
          <ac:chgData name="Gsell, Steven D." userId="6e84bc59-7e38-490f-9209-f43946aa50d2" providerId="ADAL" clId="{87D7C839-E1DB-4984-9884-DAFCEE36B2C9}" dt="2024-09-09T00:28:30.605" v="2882"/>
          <ac:spMkLst>
            <pc:docMk/>
            <pc:sldMk cId="1510598692" sldId="262"/>
            <ac:spMk id="3" creationId="{0D52C75C-8936-7A0C-E1A4-F900BE92F06B}"/>
          </ac:spMkLst>
        </pc:spChg>
        <pc:spChg chg="add del">
          <ac:chgData name="Gsell, Steven D." userId="6e84bc59-7e38-490f-9209-f43946aa50d2" providerId="ADAL" clId="{87D7C839-E1DB-4984-9884-DAFCEE36B2C9}" dt="2024-09-09T00:28:57.301" v="2885" actId="478"/>
          <ac:spMkLst>
            <pc:docMk/>
            <pc:sldMk cId="1510598692" sldId="262"/>
            <ac:spMk id="5" creationId="{4503A24A-E78A-D11E-C348-192F6E036801}"/>
          </ac:spMkLst>
        </pc:spChg>
        <pc:spChg chg="mod">
          <ac:chgData name="Gsell, Steven D." userId="6e84bc59-7e38-490f-9209-f43946aa50d2" providerId="ADAL" clId="{87D7C839-E1DB-4984-9884-DAFCEE36B2C9}" dt="2024-09-09T00:25:00.507" v="2549" actId="20577"/>
          <ac:spMkLst>
            <pc:docMk/>
            <pc:sldMk cId="1510598692" sldId="262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09T00:41:46.989" v="3058" actId="20577"/>
          <ac:spMkLst>
            <pc:docMk/>
            <pc:sldMk cId="1510598692" sldId="262"/>
            <ac:spMk id="8" creationId="{3864AF18-5C68-562E-2B23-B2944DA8E681}"/>
          </ac:spMkLst>
        </pc:spChg>
        <pc:spChg chg="add mod">
          <ac:chgData name="Gsell, Steven D." userId="6e84bc59-7e38-490f-9209-f43946aa50d2" providerId="ADAL" clId="{87D7C839-E1DB-4984-9884-DAFCEE36B2C9}" dt="2024-09-09T00:42:45.609" v="3068" actId="1582"/>
          <ac:spMkLst>
            <pc:docMk/>
            <pc:sldMk cId="1510598692" sldId="262"/>
            <ac:spMk id="10" creationId="{7A43B69F-7CE7-24AF-4B42-EC569EA62926}"/>
          </ac:spMkLst>
        </pc:spChg>
        <pc:picChg chg="add mod">
          <ac:chgData name="Gsell, Steven D." userId="6e84bc59-7e38-490f-9209-f43946aa50d2" providerId="ADAL" clId="{87D7C839-E1DB-4984-9884-DAFCEE36B2C9}" dt="2024-09-09T00:42:08.041" v="3064" actId="1076"/>
          <ac:picMkLst>
            <pc:docMk/>
            <pc:sldMk cId="1510598692" sldId="262"/>
            <ac:picMk id="9" creationId="{89527131-B930-8164-9794-3A2B8D78E558}"/>
          </ac:picMkLst>
        </pc:picChg>
      </pc:sldChg>
      <pc:sldChg chg="add del">
        <pc:chgData name="Gsell, Steven D." userId="6e84bc59-7e38-490f-9209-f43946aa50d2" providerId="ADAL" clId="{87D7C839-E1DB-4984-9884-DAFCEE36B2C9}" dt="2024-09-09T01:02:54.376" v="3272" actId="47"/>
        <pc:sldMkLst>
          <pc:docMk/>
          <pc:sldMk cId="509307542" sldId="263"/>
        </pc:sldMkLst>
      </pc:sldChg>
      <pc:sldChg chg="add del">
        <pc:chgData name="Gsell, Steven D." userId="6e84bc59-7e38-490f-9209-f43946aa50d2" providerId="ADAL" clId="{87D7C839-E1DB-4984-9884-DAFCEE36B2C9}" dt="2024-09-09T01:02:49.471" v="3270" actId="47"/>
        <pc:sldMkLst>
          <pc:docMk/>
          <pc:sldMk cId="259494001" sldId="264"/>
        </pc:sldMkLst>
      </pc:sldChg>
      <pc:sldChg chg="addSp delSp modSp add mod">
        <pc:chgData name="Gsell, Steven D." userId="6e84bc59-7e38-490f-9209-f43946aa50d2" providerId="ADAL" clId="{87D7C839-E1DB-4984-9884-DAFCEE36B2C9}" dt="2024-09-10T02:01:12.183" v="3672" actId="14861"/>
        <pc:sldMkLst>
          <pc:docMk/>
          <pc:sldMk cId="1799636336" sldId="265"/>
        </pc:sldMkLst>
        <pc:spChg chg="mod">
          <ac:chgData name="Gsell, Steven D." userId="6e84bc59-7e38-490f-9209-f43946aa50d2" providerId="ADAL" clId="{87D7C839-E1DB-4984-9884-DAFCEE36B2C9}" dt="2024-09-09T01:02:22.253" v="3268" actId="20577"/>
          <ac:spMkLst>
            <pc:docMk/>
            <pc:sldMk cId="1799636336" sldId="265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09T01:00:33.727" v="3227" actId="20577"/>
          <ac:spMkLst>
            <pc:docMk/>
            <pc:sldMk cId="1799636336" sldId="265"/>
            <ac:spMk id="8" creationId="{3864AF18-5C68-562E-2B23-B2944DA8E681}"/>
          </ac:spMkLst>
        </pc:spChg>
        <pc:spChg chg="add mod">
          <ac:chgData name="Gsell, Steven D." userId="6e84bc59-7e38-490f-9209-f43946aa50d2" providerId="ADAL" clId="{87D7C839-E1DB-4984-9884-DAFCEE36B2C9}" dt="2024-09-09T01:01:51.794" v="3247" actId="1076"/>
          <ac:spMkLst>
            <pc:docMk/>
            <pc:sldMk cId="1799636336" sldId="265"/>
            <ac:spMk id="11" creationId="{09FEF5B2-8911-27BD-4614-B37B077D7214}"/>
          </ac:spMkLst>
        </pc:spChg>
        <pc:spChg chg="add mod">
          <ac:chgData name="Gsell, Steven D." userId="6e84bc59-7e38-490f-9209-f43946aa50d2" providerId="ADAL" clId="{87D7C839-E1DB-4984-9884-DAFCEE36B2C9}" dt="2024-09-09T01:02:07.056" v="3251" actId="20577"/>
          <ac:spMkLst>
            <pc:docMk/>
            <pc:sldMk cId="1799636336" sldId="265"/>
            <ac:spMk id="13" creationId="{9D883A7E-48E5-225D-21B3-11EBF486449C}"/>
          </ac:spMkLst>
        </pc:spChg>
        <pc:picChg chg="del">
          <ac:chgData name="Gsell, Steven D." userId="6e84bc59-7e38-490f-9209-f43946aa50d2" providerId="ADAL" clId="{87D7C839-E1DB-4984-9884-DAFCEE36B2C9}" dt="2024-09-09T01:00:37.787" v="3228" actId="478"/>
          <ac:picMkLst>
            <pc:docMk/>
            <pc:sldMk cId="1799636336" sldId="265"/>
            <ac:picMk id="5" creationId="{A976FF97-7F30-05BF-401B-85E0FF820891}"/>
          </ac:picMkLst>
        </pc:picChg>
        <pc:picChg chg="add mod">
          <ac:chgData name="Gsell, Steven D." userId="6e84bc59-7e38-490f-9209-f43946aa50d2" providerId="ADAL" clId="{87D7C839-E1DB-4984-9884-DAFCEE36B2C9}" dt="2024-09-10T02:01:12.183" v="3672" actId="14861"/>
          <ac:picMkLst>
            <pc:docMk/>
            <pc:sldMk cId="1799636336" sldId="265"/>
            <ac:picMk id="6" creationId="{BDA58CFA-AE7E-4262-58EA-00787C54A525}"/>
          </ac:picMkLst>
        </pc:picChg>
        <pc:cxnChg chg="mod ord">
          <ac:chgData name="Gsell, Steven D." userId="6e84bc59-7e38-490f-9209-f43946aa50d2" providerId="ADAL" clId="{87D7C839-E1DB-4984-9884-DAFCEE36B2C9}" dt="2024-09-09T01:01:11.699" v="3239" actId="1076"/>
          <ac:cxnSpMkLst>
            <pc:docMk/>
            <pc:sldMk cId="1799636336" sldId="265"/>
            <ac:cxnSpMk id="9" creationId="{9CFE75D3-DA6C-27F3-AD7B-C02FE9EB6A17}"/>
          </ac:cxnSpMkLst>
        </pc:cxnChg>
        <pc:cxnChg chg="add mod">
          <ac:chgData name="Gsell, Steven D." userId="6e84bc59-7e38-490f-9209-f43946aa50d2" providerId="ADAL" clId="{87D7C839-E1DB-4984-9884-DAFCEE36B2C9}" dt="2024-09-09T01:02:04.464" v="3249" actId="1076"/>
          <ac:cxnSpMkLst>
            <pc:docMk/>
            <pc:sldMk cId="1799636336" sldId="265"/>
            <ac:cxnSpMk id="12" creationId="{7CE7756D-0B6E-B32D-7371-0B9FA26BDDD0}"/>
          </ac:cxnSpMkLst>
        </pc:cxnChg>
      </pc:sldChg>
      <pc:sldChg chg="addSp delSp modSp add mod">
        <pc:chgData name="Gsell, Steven D." userId="6e84bc59-7e38-490f-9209-f43946aa50d2" providerId="ADAL" clId="{87D7C839-E1DB-4984-9884-DAFCEE36B2C9}" dt="2024-09-15T19:01:40.433" v="8128" actId="1076"/>
        <pc:sldMkLst>
          <pc:docMk/>
          <pc:sldMk cId="4284312325" sldId="266"/>
        </pc:sldMkLst>
        <pc:spChg chg="mod">
          <ac:chgData name="Gsell, Steven D." userId="6e84bc59-7e38-490f-9209-f43946aa50d2" providerId="ADAL" clId="{87D7C839-E1DB-4984-9884-DAFCEE36B2C9}" dt="2024-09-10T02:22:36.217" v="4487" actId="20577"/>
          <ac:spMkLst>
            <pc:docMk/>
            <pc:sldMk cId="4284312325" sldId="266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5T19:01:13.086" v="8127" actId="21"/>
          <ac:spMkLst>
            <pc:docMk/>
            <pc:sldMk cId="4284312325" sldId="266"/>
            <ac:spMk id="8" creationId="{3864AF18-5C68-562E-2B23-B2944DA8E681}"/>
          </ac:spMkLst>
        </pc:spChg>
        <pc:spChg chg="add mod">
          <ac:chgData name="Gsell, Steven D." userId="6e84bc59-7e38-490f-9209-f43946aa50d2" providerId="ADAL" clId="{87D7C839-E1DB-4984-9884-DAFCEE36B2C9}" dt="2024-09-15T19:01:40.433" v="8128" actId="1076"/>
          <ac:spMkLst>
            <pc:docMk/>
            <pc:sldMk cId="4284312325" sldId="266"/>
            <ac:spMk id="9" creationId="{0C816CD1-2D7C-3F9A-3827-0DD9D377408F}"/>
          </ac:spMkLst>
        </pc:spChg>
        <pc:spChg chg="del mod">
          <ac:chgData name="Gsell, Steven D." userId="6e84bc59-7e38-490f-9209-f43946aa50d2" providerId="ADAL" clId="{87D7C839-E1DB-4984-9884-DAFCEE36B2C9}" dt="2024-09-09T01:06:27.057" v="3430" actId="478"/>
          <ac:spMkLst>
            <pc:docMk/>
            <pc:sldMk cId="4284312325" sldId="266"/>
            <ac:spMk id="11" creationId="{09FEF5B2-8911-27BD-4614-B37B077D7214}"/>
          </ac:spMkLst>
        </pc:spChg>
        <pc:spChg chg="add mod">
          <ac:chgData name="Gsell, Steven D." userId="6e84bc59-7e38-490f-9209-f43946aa50d2" providerId="ADAL" clId="{87D7C839-E1DB-4984-9884-DAFCEE36B2C9}" dt="2024-09-15T19:01:40.433" v="8128" actId="1076"/>
          <ac:spMkLst>
            <pc:docMk/>
            <pc:sldMk cId="4284312325" sldId="266"/>
            <ac:spMk id="11" creationId="{9A7F591E-483A-2F40-4E39-8D63643FA306}"/>
          </ac:spMkLst>
        </pc:spChg>
        <pc:spChg chg="del">
          <ac:chgData name="Gsell, Steven D." userId="6e84bc59-7e38-490f-9209-f43946aa50d2" providerId="ADAL" clId="{87D7C839-E1DB-4984-9884-DAFCEE36B2C9}" dt="2024-09-09T01:04:03.730" v="3296" actId="478"/>
          <ac:spMkLst>
            <pc:docMk/>
            <pc:sldMk cId="4284312325" sldId="266"/>
            <ac:spMk id="13" creationId="{9D883A7E-48E5-225D-21B3-11EBF486449C}"/>
          </ac:spMkLst>
        </pc:spChg>
        <pc:picChg chg="add mod">
          <ac:chgData name="Gsell, Steven D." userId="6e84bc59-7e38-490f-9209-f43946aa50d2" providerId="ADAL" clId="{87D7C839-E1DB-4984-9884-DAFCEE36B2C9}" dt="2024-09-15T19:01:40.433" v="8128" actId="1076"/>
          <ac:picMkLst>
            <pc:docMk/>
            <pc:sldMk cId="4284312325" sldId="266"/>
            <ac:picMk id="5" creationId="{90EA2781-E15D-508B-D4A9-6E8CB19BD76C}"/>
          </ac:picMkLst>
        </pc:picChg>
        <pc:picChg chg="del">
          <ac:chgData name="Gsell, Steven D." userId="6e84bc59-7e38-490f-9209-f43946aa50d2" providerId="ADAL" clId="{87D7C839-E1DB-4984-9884-DAFCEE36B2C9}" dt="2024-09-09T01:04:00.371" v="3294" actId="478"/>
          <ac:picMkLst>
            <pc:docMk/>
            <pc:sldMk cId="4284312325" sldId="266"/>
            <ac:picMk id="6" creationId="{BDA58CFA-AE7E-4262-58EA-00787C54A525}"/>
          </ac:picMkLst>
        </pc:picChg>
        <pc:cxnChg chg="add mod">
          <ac:chgData name="Gsell, Steven D." userId="6e84bc59-7e38-490f-9209-f43946aa50d2" providerId="ADAL" clId="{87D7C839-E1DB-4984-9884-DAFCEE36B2C9}" dt="2024-09-15T19:01:40.433" v="8128" actId="1076"/>
          <ac:cxnSpMkLst>
            <pc:docMk/>
            <pc:sldMk cId="4284312325" sldId="266"/>
            <ac:cxnSpMk id="6" creationId="{18A8B9CF-0BAD-8681-C6EA-34A13293408B}"/>
          </ac:cxnSpMkLst>
        </pc:cxnChg>
        <pc:cxnChg chg="del mod">
          <ac:chgData name="Gsell, Steven D." userId="6e84bc59-7e38-490f-9209-f43946aa50d2" providerId="ADAL" clId="{87D7C839-E1DB-4984-9884-DAFCEE36B2C9}" dt="2024-09-09T01:06:22.641" v="3429" actId="478"/>
          <ac:cxnSpMkLst>
            <pc:docMk/>
            <pc:sldMk cId="4284312325" sldId="266"/>
            <ac:cxnSpMk id="9" creationId="{9CFE75D3-DA6C-27F3-AD7B-C02FE9EB6A17}"/>
          </ac:cxnSpMkLst>
        </pc:cxnChg>
        <pc:cxnChg chg="add mod">
          <ac:chgData name="Gsell, Steven D." userId="6e84bc59-7e38-490f-9209-f43946aa50d2" providerId="ADAL" clId="{87D7C839-E1DB-4984-9884-DAFCEE36B2C9}" dt="2024-09-15T19:01:40.433" v="8128" actId="1076"/>
          <ac:cxnSpMkLst>
            <pc:docMk/>
            <pc:sldMk cId="4284312325" sldId="266"/>
            <ac:cxnSpMk id="10" creationId="{97EE46DB-2EE6-B117-E8DD-652E1AFD7F1F}"/>
          </ac:cxnSpMkLst>
        </pc:cxnChg>
        <pc:cxnChg chg="del">
          <ac:chgData name="Gsell, Steven D." userId="6e84bc59-7e38-490f-9209-f43946aa50d2" providerId="ADAL" clId="{87D7C839-E1DB-4984-9884-DAFCEE36B2C9}" dt="2024-09-09T01:04:01.558" v="3295" actId="478"/>
          <ac:cxnSpMkLst>
            <pc:docMk/>
            <pc:sldMk cId="4284312325" sldId="266"/>
            <ac:cxnSpMk id="12" creationId="{7CE7756D-0B6E-B32D-7371-0B9FA26BDDD0}"/>
          </ac:cxnSpMkLst>
        </pc:cxnChg>
      </pc:sldChg>
      <pc:sldChg chg="addSp delSp modSp add mod">
        <pc:chgData name="Gsell, Steven D." userId="6e84bc59-7e38-490f-9209-f43946aa50d2" providerId="ADAL" clId="{87D7C839-E1DB-4984-9884-DAFCEE36B2C9}" dt="2024-09-13T22:18:37.745" v="7747" actId="20577"/>
        <pc:sldMkLst>
          <pc:docMk/>
          <pc:sldMk cId="1717234827" sldId="267"/>
        </pc:sldMkLst>
        <pc:spChg chg="mod">
          <ac:chgData name="Gsell, Steven D." userId="6e84bc59-7e38-490f-9209-f43946aa50d2" providerId="ADAL" clId="{87D7C839-E1DB-4984-9884-DAFCEE36B2C9}" dt="2024-09-13T22:08:32.733" v="7457" actId="20577"/>
          <ac:spMkLst>
            <pc:docMk/>
            <pc:sldMk cId="1717234827" sldId="267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3T22:18:37.745" v="7747" actId="20577"/>
          <ac:spMkLst>
            <pc:docMk/>
            <pc:sldMk cId="1717234827" sldId="267"/>
            <ac:spMk id="8" creationId="{3864AF18-5C68-562E-2B23-B2944DA8E681}"/>
          </ac:spMkLst>
        </pc:spChg>
        <pc:picChg chg="add mod">
          <ac:chgData name="Gsell, Steven D." userId="6e84bc59-7e38-490f-9209-f43946aa50d2" providerId="ADAL" clId="{87D7C839-E1DB-4984-9884-DAFCEE36B2C9}" dt="2024-09-13T22:18:28.294" v="7723" actId="1036"/>
          <ac:picMkLst>
            <pc:docMk/>
            <pc:sldMk cId="1717234827" sldId="267"/>
            <ac:picMk id="5" creationId="{B8D19137-17EA-8936-2491-7A838A74E131}"/>
          </ac:picMkLst>
        </pc:picChg>
        <pc:picChg chg="add mod">
          <ac:chgData name="Gsell, Steven D." userId="6e84bc59-7e38-490f-9209-f43946aa50d2" providerId="ADAL" clId="{87D7C839-E1DB-4984-9884-DAFCEE36B2C9}" dt="2024-09-13T22:18:28.294" v="7723" actId="1036"/>
          <ac:picMkLst>
            <pc:docMk/>
            <pc:sldMk cId="1717234827" sldId="267"/>
            <ac:picMk id="6" creationId="{68742E1E-E599-E143-25B9-7A330BAB3439}"/>
          </ac:picMkLst>
        </pc:picChg>
        <pc:picChg chg="add mod">
          <ac:chgData name="Gsell, Steven D." userId="6e84bc59-7e38-490f-9209-f43946aa50d2" providerId="ADAL" clId="{87D7C839-E1DB-4984-9884-DAFCEE36B2C9}" dt="2024-09-13T22:18:28.294" v="7723" actId="1036"/>
          <ac:picMkLst>
            <pc:docMk/>
            <pc:sldMk cId="1717234827" sldId="267"/>
            <ac:picMk id="10" creationId="{1999192E-5F5F-4BB7-D567-F4A3CEEFE9C6}"/>
          </ac:picMkLst>
        </pc:picChg>
        <pc:picChg chg="add del mod">
          <ac:chgData name="Gsell, Steven D." userId="6e84bc59-7e38-490f-9209-f43946aa50d2" providerId="ADAL" clId="{87D7C839-E1DB-4984-9884-DAFCEE36B2C9}" dt="2024-09-13T22:08:26.528" v="7441" actId="478"/>
          <ac:picMkLst>
            <pc:docMk/>
            <pc:sldMk cId="1717234827" sldId="267"/>
            <ac:picMk id="1026" creationId="{BE44A98D-B0DE-45D9-04FD-170F0B3912D2}"/>
          </ac:picMkLst>
        </pc:picChg>
      </pc:sldChg>
      <pc:sldChg chg="addSp delSp modSp add mod">
        <pc:chgData name="Gsell, Steven D." userId="6e84bc59-7e38-490f-9209-f43946aa50d2" providerId="ADAL" clId="{87D7C839-E1DB-4984-9884-DAFCEE36B2C9}" dt="2024-09-15T19:11:25.377" v="8169" actId="1076"/>
        <pc:sldMkLst>
          <pc:docMk/>
          <pc:sldMk cId="3242301853" sldId="268"/>
        </pc:sldMkLst>
        <pc:spChg chg="mod">
          <ac:chgData name="Gsell, Steven D." userId="6e84bc59-7e38-490f-9209-f43946aa50d2" providerId="ADAL" clId="{87D7C839-E1DB-4984-9884-DAFCEE36B2C9}" dt="2024-09-10T02:05:36.833" v="3720" actId="20577"/>
          <ac:spMkLst>
            <pc:docMk/>
            <pc:sldMk cId="3242301853" sldId="268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5T18:38:30.277" v="7983" actId="20577"/>
          <ac:spMkLst>
            <pc:docMk/>
            <pc:sldMk cId="3242301853" sldId="268"/>
            <ac:spMk id="8" creationId="{3864AF18-5C68-562E-2B23-B2944DA8E681}"/>
          </ac:spMkLst>
        </pc:spChg>
        <pc:spChg chg="del">
          <ac:chgData name="Gsell, Steven D." userId="6e84bc59-7e38-490f-9209-f43946aa50d2" providerId="ADAL" clId="{87D7C839-E1DB-4984-9884-DAFCEE36B2C9}" dt="2024-09-10T02:04:48.537" v="3692" actId="478"/>
          <ac:spMkLst>
            <pc:docMk/>
            <pc:sldMk cId="3242301853" sldId="268"/>
            <ac:spMk id="9" creationId="{0C816CD1-2D7C-3F9A-3827-0DD9D377408F}"/>
          </ac:spMkLst>
        </pc:spChg>
        <pc:spChg chg="del">
          <ac:chgData name="Gsell, Steven D." userId="6e84bc59-7e38-490f-9209-f43946aa50d2" providerId="ADAL" clId="{87D7C839-E1DB-4984-9884-DAFCEE36B2C9}" dt="2024-09-10T02:04:44.937" v="3690" actId="478"/>
          <ac:spMkLst>
            <pc:docMk/>
            <pc:sldMk cId="3242301853" sldId="268"/>
            <ac:spMk id="11" creationId="{9A7F591E-483A-2F40-4E39-8D63643FA306}"/>
          </ac:spMkLst>
        </pc:spChg>
        <pc:picChg chg="add mod">
          <ac:chgData name="Gsell, Steven D." userId="6e84bc59-7e38-490f-9209-f43946aa50d2" providerId="ADAL" clId="{87D7C839-E1DB-4984-9884-DAFCEE36B2C9}" dt="2024-09-15T19:11:25.377" v="8169" actId="1076"/>
          <ac:picMkLst>
            <pc:docMk/>
            <pc:sldMk cId="3242301853" sldId="268"/>
            <ac:picMk id="5" creationId="{2CD63952-D3AC-2A4B-8919-7D9BA3865A21}"/>
          </ac:picMkLst>
        </pc:picChg>
        <pc:picChg chg="del">
          <ac:chgData name="Gsell, Steven D." userId="6e84bc59-7e38-490f-9209-f43946aa50d2" providerId="ADAL" clId="{87D7C839-E1DB-4984-9884-DAFCEE36B2C9}" dt="2024-09-10T02:04:40.277" v="3688" actId="478"/>
          <ac:picMkLst>
            <pc:docMk/>
            <pc:sldMk cId="3242301853" sldId="268"/>
            <ac:picMk id="5" creationId="{90EA2781-E15D-508B-D4A9-6E8CB19BD76C}"/>
          </ac:picMkLst>
        </pc:picChg>
        <pc:picChg chg="add del mod">
          <ac:chgData name="Gsell, Steven D." userId="6e84bc59-7e38-490f-9209-f43946aa50d2" providerId="ADAL" clId="{87D7C839-E1DB-4984-9884-DAFCEE36B2C9}" dt="2024-09-12T15:29:58.210" v="5433" actId="478"/>
          <ac:picMkLst>
            <pc:docMk/>
            <pc:sldMk cId="3242301853" sldId="268"/>
            <ac:picMk id="12" creationId="{33022240-0D20-7C7C-BE7F-E1D081E3C52A}"/>
          </ac:picMkLst>
        </pc:picChg>
        <pc:cxnChg chg="del">
          <ac:chgData name="Gsell, Steven D." userId="6e84bc59-7e38-490f-9209-f43946aa50d2" providerId="ADAL" clId="{87D7C839-E1DB-4984-9884-DAFCEE36B2C9}" dt="2024-09-10T02:04:45.753" v="3691" actId="478"/>
          <ac:cxnSpMkLst>
            <pc:docMk/>
            <pc:sldMk cId="3242301853" sldId="268"/>
            <ac:cxnSpMk id="6" creationId="{18A8B9CF-0BAD-8681-C6EA-34A13293408B}"/>
          </ac:cxnSpMkLst>
        </pc:cxnChg>
        <pc:cxnChg chg="del">
          <ac:chgData name="Gsell, Steven D." userId="6e84bc59-7e38-490f-9209-f43946aa50d2" providerId="ADAL" clId="{87D7C839-E1DB-4984-9884-DAFCEE36B2C9}" dt="2024-09-10T02:04:42.066" v="3689" actId="478"/>
          <ac:cxnSpMkLst>
            <pc:docMk/>
            <pc:sldMk cId="3242301853" sldId="268"/>
            <ac:cxnSpMk id="10" creationId="{97EE46DB-2EE6-B117-E8DD-652E1AFD7F1F}"/>
          </ac:cxnSpMkLst>
        </pc:cxnChg>
      </pc:sldChg>
      <pc:sldChg chg="addSp delSp modSp add mod">
        <pc:chgData name="Gsell, Steven D." userId="6e84bc59-7e38-490f-9209-f43946aa50d2" providerId="ADAL" clId="{87D7C839-E1DB-4984-9884-DAFCEE36B2C9}" dt="2024-09-15T20:30:20.001" v="8544" actId="732"/>
        <pc:sldMkLst>
          <pc:docMk/>
          <pc:sldMk cId="2635435395" sldId="269"/>
        </pc:sldMkLst>
        <pc:spChg chg="mod">
          <ac:chgData name="Gsell, Steven D." userId="6e84bc59-7e38-490f-9209-f43946aa50d2" providerId="ADAL" clId="{87D7C839-E1DB-4984-9884-DAFCEE36B2C9}" dt="2024-09-13T22:08:07.370" v="7438" actId="27636"/>
          <ac:spMkLst>
            <pc:docMk/>
            <pc:sldMk cId="2635435395" sldId="269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3T22:33:52.297" v="7780" actId="20577"/>
          <ac:spMkLst>
            <pc:docMk/>
            <pc:sldMk cId="2635435395" sldId="269"/>
            <ac:spMk id="8" creationId="{3864AF18-5C68-562E-2B23-B2944DA8E681}"/>
          </ac:spMkLst>
        </pc:spChg>
        <pc:picChg chg="add del mod">
          <ac:chgData name="Gsell, Steven D." userId="6e84bc59-7e38-490f-9209-f43946aa50d2" providerId="ADAL" clId="{87D7C839-E1DB-4984-9884-DAFCEE36B2C9}" dt="2024-09-10T02:34:27.919" v="4617" actId="478"/>
          <ac:picMkLst>
            <pc:docMk/>
            <pc:sldMk cId="2635435395" sldId="269"/>
            <ac:picMk id="5" creationId="{C64D0100-B1B7-868C-382A-9920FD8DEF02}"/>
          </ac:picMkLst>
        </pc:picChg>
        <pc:picChg chg="add del mod modCrop">
          <ac:chgData name="Gsell, Steven D." userId="6e84bc59-7e38-490f-9209-f43946aa50d2" providerId="ADAL" clId="{87D7C839-E1DB-4984-9884-DAFCEE36B2C9}" dt="2024-09-15T20:30:20.001" v="8544" actId="732"/>
          <ac:picMkLst>
            <pc:docMk/>
            <pc:sldMk cId="2635435395" sldId="269"/>
            <ac:picMk id="9" creationId="{E761792C-0737-7889-D42C-104487607243}"/>
          </ac:picMkLst>
        </pc:picChg>
        <pc:picChg chg="del">
          <ac:chgData name="Gsell, Steven D." userId="6e84bc59-7e38-490f-9209-f43946aa50d2" providerId="ADAL" clId="{87D7C839-E1DB-4984-9884-DAFCEE36B2C9}" dt="2024-09-10T02:22:59.220" v="4488" actId="478"/>
          <ac:picMkLst>
            <pc:docMk/>
            <pc:sldMk cId="2635435395" sldId="269"/>
            <ac:picMk id="12" creationId="{33022240-0D20-7C7C-BE7F-E1D081E3C52A}"/>
          </ac:picMkLst>
        </pc:picChg>
      </pc:sldChg>
      <pc:sldChg chg="addSp delSp modSp add mod">
        <pc:chgData name="Gsell, Steven D." userId="6e84bc59-7e38-490f-9209-f43946aa50d2" providerId="ADAL" clId="{87D7C839-E1DB-4984-9884-DAFCEE36B2C9}" dt="2024-09-15T18:53:16.260" v="8126" actId="20577"/>
        <pc:sldMkLst>
          <pc:docMk/>
          <pc:sldMk cId="1527595233" sldId="270"/>
        </pc:sldMkLst>
        <pc:spChg chg="add del">
          <ac:chgData name="Gsell, Steven D." userId="6e84bc59-7e38-490f-9209-f43946aa50d2" providerId="ADAL" clId="{87D7C839-E1DB-4984-9884-DAFCEE36B2C9}" dt="2024-09-10T03:08:45.584" v="4864" actId="478"/>
          <ac:spMkLst>
            <pc:docMk/>
            <pc:sldMk cId="1527595233" sldId="270"/>
            <ac:spMk id="3" creationId="{803F656B-1F92-B5AA-9675-AE06184917B7}"/>
          </ac:spMkLst>
        </pc:spChg>
        <pc:spChg chg="mod">
          <ac:chgData name="Gsell, Steven D." userId="6e84bc59-7e38-490f-9209-f43946aa50d2" providerId="ADAL" clId="{87D7C839-E1DB-4984-9884-DAFCEE36B2C9}" dt="2024-09-13T21:39:54.264" v="6935" actId="20577"/>
          <ac:spMkLst>
            <pc:docMk/>
            <pc:sldMk cId="1527595233" sldId="270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5T18:53:16.260" v="8126" actId="20577"/>
          <ac:spMkLst>
            <pc:docMk/>
            <pc:sldMk cId="1527595233" sldId="270"/>
            <ac:spMk id="8" creationId="{3864AF18-5C68-562E-2B23-B2944DA8E681}"/>
          </ac:spMkLst>
        </pc:spChg>
        <pc:spChg chg="del">
          <ac:chgData name="Gsell, Steven D." userId="6e84bc59-7e38-490f-9209-f43946aa50d2" providerId="ADAL" clId="{87D7C839-E1DB-4984-9884-DAFCEE36B2C9}" dt="2024-09-10T02:36:32.735" v="4667" actId="478"/>
          <ac:spMkLst>
            <pc:docMk/>
            <pc:sldMk cId="1527595233" sldId="270"/>
            <ac:spMk id="9" creationId="{0C816CD1-2D7C-3F9A-3827-0DD9D377408F}"/>
          </ac:spMkLst>
        </pc:spChg>
        <pc:spChg chg="del">
          <ac:chgData name="Gsell, Steven D." userId="6e84bc59-7e38-490f-9209-f43946aa50d2" providerId="ADAL" clId="{87D7C839-E1DB-4984-9884-DAFCEE36B2C9}" dt="2024-09-10T02:36:28.482" v="4665" actId="478"/>
          <ac:spMkLst>
            <pc:docMk/>
            <pc:sldMk cId="1527595233" sldId="270"/>
            <ac:spMk id="11" creationId="{9A7F591E-483A-2F40-4E39-8D63643FA306}"/>
          </ac:spMkLst>
        </pc:spChg>
        <pc:spChg chg="add del">
          <ac:chgData name="Gsell, Steven D." userId="6e84bc59-7e38-490f-9209-f43946aa50d2" providerId="ADAL" clId="{87D7C839-E1DB-4984-9884-DAFCEE36B2C9}" dt="2024-09-10T03:12:19.857" v="4892" actId="478"/>
          <ac:spMkLst>
            <pc:docMk/>
            <pc:sldMk cId="1527595233" sldId="270"/>
            <ac:spMk id="12" creationId="{BB649491-7AFB-03DB-D915-D9B5D9E8755A}"/>
          </ac:spMkLst>
        </pc:spChg>
        <pc:picChg chg="del">
          <ac:chgData name="Gsell, Steven D." userId="6e84bc59-7e38-490f-9209-f43946aa50d2" providerId="ADAL" clId="{87D7C839-E1DB-4984-9884-DAFCEE36B2C9}" dt="2024-09-10T02:36:24.074" v="4663" actId="478"/>
          <ac:picMkLst>
            <pc:docMk/>
            <pc:sldMk cId="1527595233" sldId="270"/>
            <ac:picMk id="5" creationId="{90EA2781-E15D-508B-D4A9-6E8CB19BD76C}"/>
          </ac:picMkLst>
        </pc:picChg>
        <pc:picChg chg="add mod">
          <ac:chgData name="Gsell, Steven D." userId="6e84bc59-7e38-490f-9209-f43946aa50d2" providerId="ADAL" clId="{87D7C839-E1DB-4984-9884-DAFCEE36B2C9}" dt="2024-09-13T22:25:39.793" v="7774" actId="1038"/>
          <ac:picMkLst>
            <pc:docMk/>
            <pc:sldMk cId="1527595233" sldId="270"/>
            <ac:picMk id="5" creationId="{E5699486-80E5-4EDC-C3D1-DC4B0979946B}"/>
          </ac:picMkLst>
        </pc:picChg>
        <pc:picChg chg="add del mod">
          <ac:chgData name="Gsell, Steven D." userId="6e84bc59-7e38-490f-9209-f43946aa50d2" providerId="ADAL" clId="{87D7C839-E1DB-4984-9884-DAFCEE36B2C9}" dt="2024-09-10T03:23:20.115" v="5089" actId="478"/>
          <ac:picMkLst>
            <pc:docMk/>
            <pc:sldMk cId="1527595233" sldId="270"/>
            <ac:picMk id="14" creationId="{83320E8F-A2D8-59CE-2EDA-EB64851B9C97}"/>
          </ac:picMkLst>
        </pc:picChg>
        <pc:cxnChg chg="del">
          <ac:chgData name="Gsell, Steven D." userId="6e84bc59-7e38-490f-9209-f43946aa50d2" providerId="ADAL" clId="{87D7C839-E1DB-4984-9884-DAFCEE36B2C9}" dt="2024-09-10T02:36:29.730" v="4666" actId="478"/>
          <ac:cxnSpMkLst>
            <pc:docMk/>
            <pc:sldMk cId="1527595233" sldId="270"/>
            <ac:cxnSpMk id="6" creationId="{18A8B9CF-0BAD-8681-C6EA-34A13293408B}"/>
          </ac:cxnSpMkLst>
        </pc:cxnChg>
        <pc:cxnChg chg="del">
          <ac:chgData name="Gsell, Steven D." userId="6e84bc59-7e38-490f-9209-f43946aa50d2" providerId="ADAL" clId="{87D7C839-E1DB-4984-9884-DAFCEE36B2C9}" dt="2024-09-10T02:36:25.998" v="4664" actId="478"/>
          <ac:cxnSpMkLst>
            <pc:docMk/>
            <pc:sldMk cId="1527595233" sldId="270"/>
            <ac:cxnSpMk id="10" creationId="{97EE46DB-2EE6-B117-E8DD-652E1AFD7F1F}"/>
          </ac:cxnSpMkLst>
        </pc:cxnChg>
      </pc:sldChg>
      <pc:sldChg chg="addSp modSp add mod">
        <pc:chgData name="Gsell, Steven D." userId="6e84bc59-7e38-490f-9209-f43946aa50d2" providerId="ADAL" clId="{87D7C839-E1DB-4984-9884-DAFCEE36B2C9}" dt="2024-09-13T21:42:43.890" v="7002" actId="20577"/>
        <pc:sldMkLst>
          <pc:docMk/>
          <pc:sldMk cId="3212323872" sldId="271"/>
        </pc:sldMkLst>
        <pc:spChg chg="add mod">
          <ac:chgData name="Gsell, Steven D." userId="6e84bc59-7e38-490f-9209-f43946aa50d2" providerId="ADAL" clId="{87D7C839-E1DB-4984-9884-DAFCEE36B2C9}" dt="2024-09-13T20:46:03.881" v="6249" actId="20577"/>
          <ac:spMkLst>
            <pc:docMk/>
            <pc:sldMk cId="3212323872" sldId="271"/>
            <ac:spMk id="5" creationId="{AF68C4E4-FD0B-35D3-9029-58AE1C51658A}"/>
          </ac:spMkLst>
        </pc:spChg>
        <pc:spChg chg="mod">
          <ac:chgData name="Gsell, Steven D." userId="6e84bc59-7e38-490f-9209-f43946aa50d2" providerId="ADAL" clId="{87D7C839-E1DB-4984-9884-DAFCEE36B2C9}" dt="2024-09-13T21:42:43.890" v="7002" actId="20577"/>
          <ac:spMkLst>
            <pc:docMk/>
            <pc:sldMk cId="3212323872" sldId="271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0T03:25:41.283" v="5219" actId="20577"/>
          <ac:spMkLst>
            <pc:docMk/>
            <pc:sldMk cId="3212323872" sldId="271"/>
            <ac:spMk id="8" creationId="{3864AF18-5C68-562E-2B23-B2944DA8E681}"/>
          </ac:spMkLst>
        </pc:spChg>
        <pc:spChg chg="add mod">
          <ac:chgData name="Gsell, Steven D." userId="6e84bc59-7e38-490f-9209-f43946aa50d2" providerId="ADAL" clId="{87D7C839-E1DB-4984-9884-DAFCEE36B2C9}" dt="2024-09-13T20:46:06.746" v="6251" actId="20577"/>
          <ac:spMkLst>
            <pc:docMk/>
            <pc:sldMk cId="3212323872" sldId="271"/>
            <ac:spMk id="9" creationId="{F44941C6-A627-6D06-CCDB-47BD528B7BF6}"/>
          </ac:spMkLst>
        </pc:spChg>
        <pc:spChg chg="add mod">
          <ac:chgData name="Gsell, Steven D." userId="6e84bc59-7e38-490f-9209-f43946aa50d2" providerId="ADAL" clId="{87D7C839-E1DB-4984-9884-DAFCEE36B2C9}" dt="2024-09-13T20:46:00.253" v="6247" actId="1076"/>
          <ac:spMkLst>
            <pc:docMk/>
            <pc:sldMk cId="3212323872" sldId="271"/>
            <ac:spMk id="11" creationId="{AE1AB77C-1375-884D-61AA-DA3293260404}"/>
          </ac:spMkLst>
        </pc:spChg>
        <pc:picChg chg="mod">
          <ac:chgData name="Gsell, Steven D." userId="6e84bc59-7e38-490f-9209-f43946aa50d2" providerId="ADAL" clId="{87D7C839-E1DB-4984-9884-DAFCEE36B2C9}" dt="2024-09-13T21:42:07.417" v="6982" actId="14861"/>
          <ac:picMkLst>
            <pc:docMk/>
            <pc:sldMk cId="3212323872" sldId="271"/>
            <ac:picMk id="14" creationId="{83320E8F-A2D8-59CE-2EDA-EB64851B9C97}"/>
          </ac:picMkLst>
        </pc:picChg>
        <pc:cxnChg chg="add mod">
          <ac:chgData name="Gsell, Steven D." userId="6e84bc59-7e38-490f-9209-f43946aa50d2" providerId="ADAL" clId="{87D7C839-E1DB-4984-9884-DAFCEE36B2C9}" dt="2024-09-10T03:23:08.930" v="5088" actId="1076"/>
          <ac:cxnSpMkLst>
            <pc:docMk/>
            <pc:sldMk cId="3212323872" sldId="271"/>
            <ac:cxnSpMk id="3" creationId="{70767E98-D532-8A8C-0523-D2C7382F144E}"/>
          </ac:cxnSpMkLst>
        </pc:cxnChg>
        <pc:cxnChg chg="add mod">
          <ac:chgData name="Gsell, Steven D." userId="6e84bc59-7e38-490f-9209-f43946aa50d2" providerId="ADAL" clId="{87D7C839-E1DB-4984-9884-DAFCEE36B2C9}" dt="2024-09-10T03:23:52.190" v="5119" actId="1076"/>
          <ac:cxnSpMkLst>
            <pc:docMk/>
            <pc:sldMk cId="3212323872" sldId="271"/>
            <ac:cxnSpMk id="6" creationId="{2477FE16-08DB-49F0-5B5B-96E0CBD897CD}"/>
          </ac:cxnSpMkLst>
        </pc:cxnChg>
        <pc:cxnChg chg="add mod">
          <ac:chgData name="Gsell, Steven D." userId="6e84bc59-7e38-490f-9209-f43946aa50d2" providerId="ADAL" clId="{87D7C839-E1DB-4984-9884-DAFCEE36B2C9}" dt="2024-09-13T20:46:00.253" v="6247" actId="1076"/>
          <ac:cxnSpMkLst>
            <pc:docMk/>
            <pc:sldMk cId="3212323872" sldId="271"/>
            <ac:cxnSpMk id="10" creationId="{2D7F785B-BB02-9361-45DD-3DE84CCAEAA4}"/>
          </ac:cxnSpMkLst>
        </pc:cxnChg>
      </pc:sldChg>
      <pc:sldChg chg="addSp delSp modSp add mod">
        <pc:chgData name="Gsell, Steven D." userId="6e84bc59-7e38-490f-9209-f43946aa50d2" providerId="ADAL" clId="{87D7C839-E1DB-4984-9884-DAFCEE36B2C9}" dt="2024-09-13T21:44:49.408" v="7060" actId="20577"/>
        <pc:sldMkLst>
          <pc:docMk/>
          <pc:sldMk cId="3978016874" sldId="272"/>
        </pc:sldMkLst>
        <pc:spChg chg="del">
          <ac:chgData name="Gsell, Steven D." userId="6e84bc59-7e38-490f-9209-f43946aa50d2" providerId="ADAL" clId="{87D7C839-E1DB-4984-9884-DAFCEE36B2C9}" dt="2024-09-13T18:51:25.973" v="5740" actId="478"/>
          <ac:spMkLst>
            <pc:docMk/>
            <pc:sldMk cId="3978016874" sldId="272"/>
            <ac:spMk id="5" creationId="{AF68C4E4-FD0B-35D3-9029-58AE1C51658A}"/>
          </ac:spMkLst>
        </pc:spChg>
        <pc:spChg chg="mod">
          <ac:chgData name="Gsell, Steven D." userId="6e84bc59-7e38-490f-9209-f43946aa50d2" providerId="ADAL" clId="{87D7C839-E1DB-4984-9884-DAFCEE36B2C9}" dt="2024-09-13T21:44:49.408" v="7060" actId="20577"/>
          <ac:spMkLst>
            <pc:docMk/>
            <pc:sldMk cId="3978016874" sldId="272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3T21:43:18.677" v="7037" actId="20577"/>
          <ac:spMkLst>
            <pc:docMk/>
            <pc:sldMk cId="3978016874" sldId="272"/>
            <ac:spMk id="8" creationId="{3864AF18-5C68-562E-2B23-B2944DA8E681}"/>
          </ac:spMkLst>
        </pc:spChg>
        <pc:spChg chg="del">
          <ac:chgData name="Gsell, Steven D." userId="6e84bc59-7e38-490f-9209-f43946aa50d2" providerId="ADAL" clId="{87D7C839-E1DB-4984-9884-DAFCEE36B2C9}" dt="2024-09-13T18:51:32.315" v="5742" actId="478"/>
          <ac:spMkLst>
            <pc:docMk/>
            <pc:sldMk cId="3978016874" sldId="272"/>
            <ac:spMk id="9" creationId="{F44941C6-A627-6D06-CCDB-47BD528B7BF6}"/>
          </ac:spMkLst>
        </pc:spChg>
        <pc:picChg chg="add mod">
          <ac:chgData name="Gsell, Steven D." userId="6e84bc59-7e38-490f-9209-f43946aa50d2" providerId="ADAL" clId="{87D7C839-E1DB-4984-9884-DAFCEE36B2C9}" dt="2024-09-13T18:55:35.330" v="6108" actId="1076"/>
          <ac:picMkLst>
            <pc:docMk/>
            <pc:sldMk cId="3978016874" sldId="272"/>
            <ac:picMk id="11" creationId="{D4F040E6-933C-EEA3-F85A-DA715D7E41FC}"/>
          </ac:picMkLst>
        </pc:picChg>
        <pc:picChg chg="del">
          <ac:chgData name="Gsell, Steven D." userId="6e84bc59-7e38-490f-9209-f43946aa50d2" providerId="ADAL" clId="{87D7C839-E1DB-4984-9884-DAFCEE36B2C9}" dt="2024-09-13T18:51:18.672" v="5738" actId="478"/>
          <ac:picMkLst>
            <pc:docMk/>
            <pc:sldMk cId="3978016874" sldId="272"/>
            <ac:picMk id="14" creationId="{83320E8F-A2D8-59CE-2EDA-EB64851B9C97}"/>
          </ac:picMkLst>
        </pc:picChg>
        <pc:cxnChg chg="del">
          <ac:chgData name="Gsell, Steven D." userId="6e84bc59-7e38-490f-9209-f43946aa50d2" providerId="ADAL" clId="{87D7C839-E1DB-4984-9884-DAFCEE36B2C9}" dt="2024-09-13T18:51:21.136" v="5739" actId="478"/>
          <ac:cxnSpMkLst>
            <pc:docMk/>
            <pc:sldMk cId="3978016874" sldId="272"/>
            <ac:cxnSpMk id="3" creationId="{70767E98-D532-8A8C-0523-D2C7382F144E}"/>
          </ac:cxnSpMkLst>
        </pc:cxnChg>
        <pc:cxnChg chg="del">
          <ac:chgData name="Gsell, Steven D." userId="6e84bc59-7e38-490f-9209-f43946aa50d2" providerId="ADAL" clId="{87D7C839-E1DB-4984-9884-DAFCEE36B2C9}" dt="2024-09-13T18:51:27.997" v="5741" actId="478"/>
          <ac:cxnSpMkLst>
            <pc:docMk/>
            <pc:sldMk cId="3978016874" sldId="272"/>
            <ac:cxnSpMk id="6" creationId="{2477FE16-08DB-49F0-5B5B-96E0CBD897CD}"/>
          </ac:cxnSpMkLst>
        </pc:cxnChg>
      </pc:sldChg>
      <pc:sldChg chg="addSp delSp modSp add del mod">
        <pc:chgData name="Gsell, Steven D." userId="6e84bc59-7e38-490f-9209-f43946aa50d2" providerId="ADAL" clId="{87D7C839-E1DB-4984-9884-DAFCEE36B2C9}" dt="2024-09-13T20:54:43.927" v="6850" actId="47"/>
        <pc:sldMkLst>
          <pc:docMk/>
          <pc:sldMk cId="2809778761" sldId="273"/>
        </pc:sldMkLst>
        <pc:spChg chg="add del mod">
          <ac:chgData name="Gsell, Steven D." userId="6e84bc59-7e38-490f-9209-f43946aa50d2" providerId="ADAL" clId="{87D7C839-E1DB-4984-9884-DAFCEE36B2C9}" dt="2024-09-13T20:50:48.458" v="6607" actId="20577"/>
          <ac:spMkLst>
            <pc:docMk/>
            <pc:sldMk cId="2809778761" sldId="273"/>
            <ac:spMk id="8" creationId="{3864AF18-5C68-562E-2B23-B2944DA8E681}"/>
          </ac:spMkLst>
        </pc:spChg>
        <pc:picChg chg="add mod">
          <ac:chgData name="Gsell, Steven D." userId="6e84bc59-7e38-490f-9209-f43946aa50d2" providerId="ADAL" clId="{87D7C839-E1DB-4984-9884-DAFCEE36B2C9}" dt="2024-09-13T20:51:16.747" v="6612" actId="1076"/>
          <ac:picMkLst>
            <pc:docMk/>
            <pc:sldMk cId="2809778761" sldId="273"/>
            <ac:picMk id="3" creationId="{2988B1A7-1F6A-963D-CBBE-1C36DC490722}"/>
          </ac:picMkLst>
        </pc:picChg>
      </pc:sldChg>
      <pc:sldChg chg="modSp add mod">
        <pc:chgData name="Gsell, Steven D." userId="6e84bc59-7e38-490f-9209-f43946aa50d2" providerId="ADAL" clId="{87D7C839-E1DB-4984-9884-DAFCEE36B2C9}" dt="2024-09-16T22:56:18.152" v="8555" actId="20577"/>
        <pc:sldMkLst>
          <pc:docMk/>
          <pc:sldMk cId="2469890694" sldId="274"/>
        </pc:sldMkLst>
        <pc:spChg chg="mod">
          <ac:chgData name="Gsell, Steven D." userId="6e84bc59-7e38-490f-9209-f43946aa50d2" providerId="ADAL" clId="{87D7C839-E1DB-4984-9884-DAFCEE36B2C9}" dt="2024-09-13T21:45:34.703" v="7077" actId="20577"/>
          <ac:spMkLst>
            <pc:docMk/>
            <pc:sldMk cId="2469890694" sldId="274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6T22:56:18.152" v="8555" actId="20577"/>
          <ac:spMkLst>
            <pc:docMk/>
            <pc:sldMk cId="2469890694" sldId="274"/>
            <ac:spMk id="8" creationId="{3864AF18-5C68-562E-2B23-B2944DA8E681}"/>
          </ac:spMkLst>
        </pc:spChg>
        <pc:picChg chg="mod">
          <ac:chgData name="Gsell, Steven D." userId="6e84bc59-7e38-490f-9209-f43946aa50d2" providerId="ADAL" clId="{87D7C839-E1DB-4984-9884-DAFCEE36B2C9}" dt="2024-09-13T20:53:22.075" v="6828" actId="1076"/>
          <ac:picMkLst>
            <pc:docMk/>
            <pc:sldMk cId="2469890694" sldId="274"/>
            <ac:picMk id="3" creationId="{2988B1A7-1F6A-963D-CBBE-1C36DC490722}"/>
          </ac:picMkLst>
        </pc:picChg>
      </pc:sldChg>
      <pc:sldChg chg="addSp delSp modSp add mod">
        <pc:chgData name="Gsell, Steven D." userId="6e84bc59-7e38-490f-9209-f43946aa50d2" providerId="ADAL" clId="{87D7C839-E1DB-4984-9884-DAFCEE36B2C9}" dt="2024-09-15T19:04:53.488" v="8165" actId="1076"/>
        <pc:sldMkLst>
          <pc:docMk/>
          <pc:sldMk cId="3862043513" sldId="275"/>
        </pc:sldMkLst>
        <pc:spChg chg="mod">
          <ac:chgData name="Gsell, Steven D." userId="6e84bc59-7e38-490f-9209-f43946aa50d2" providerId="ADAL" clId="{87D7C839-E1DB-4984-9884-DAFCEE36B2C9}" dt="2024-09-15T19:03:13.961" v="8157" actId="20577"/>
          <ac:spMkLst>
            <pc:docMk/>
            <pc:sldMk cId="3862043513" sldId="275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5T19:02:44.379" v="8130"/>
          <ac:spMkLst>
            <pc:docMk/>
            <pc:sldMk cId="3862043513" sldId="275"/>
            <ac:spMk id="8" creationId="{3864AF18-5C68-562E-2B23-B2944DA8E681}"/>
          </ac:spMkLst>
        </pc:spChg>
        <pc:spChg chg="del">
          <ac:chgData name="Gsell, Steven D." userId="6e84bc59-7e38-490f-9209-f43946aa50d2" providerId="ADAL" clId="{87D7C839-E1DB-4984-9884-DAFCEE36B2C9}" dt="2024-09-15T19:02:58.360" v="8137" actId="478"/>
          <ac:spMkLst>
            <pc:docMk/>
            <pc:sldMk cId="3862043513" sldId="275"/>
            <ac:spMk id="9" creationId="{0C816CD1-2D7C-3F9A-3827-0DD9D377408F}"/>
          </ac:spMkLst>
        </pc:spChg>
        <pc:spChg chg="del mod">
          <ac:chgData name="Gsell, Steven D." userId="6e84bc59-7e38-490f-9209-f43946aa50d2" providerId="ADAL" clId="{87D7C839-E1DB-4984-9884-DAFCEE36B2C9}" dt="2024-09-15T19:02:55.509" v="8135" actId="478"/>
          <ac:spMkLst>
            <pc:docMk/>
            <pc:sldMk cId="3862043513" sldId="275"/>
            <ac:spMk id="11" creationId="{9A7F591E-483A-2F40-4E39-8D63643FA306}"/>
          </ac:spMkLst>
        </pc:spChg>
        <pc:picChg chg="del mod">
          <ac:chgData name="Gsell, Steven D." userId="6e84bc59-7e38-490f-9209-f43946aa50d2" providerId="ADAL" clId="{87D7C839-E1DB-4984-9884-DAFCEE36B2C9}" dt="2024-09-15T19:02:50.817" v="8132" actId="478"/>
          <ac:picMkLst>
            <pc:docMk/>
            <pc:sldMk cId="3862043513" sldId="275"/>
            <ac:picMk id="5" creationId="{90EA2781-E15D-508B-D4A9-6E8CB19BD76C}"/>
          </ac:picMkLst>
        </pc:picChg>
        <pc:picChg chg="add mod">
          <ac:chgData name="Gsell, Steven D." userId="6e84bc59-7e38-490f-9209-f43946aa50d2" providerId="ADAL" clId="{87D7C839-E1DB-4984-9884-DAFCEE36B2C9}" dt="2024-09-15T19:04:19.031" v="8163" actId="14861"/>
          <ac:picMkLst>
            <pc:docMk/>
            <pc:sldMk cId="3862043513" sldId="275"/>
            <ac:picMk id="12" creationId="{1460DBC0-C11E-B1EA-23B7-2DD44AE79473}"/>
          </ac:picMkLst>
        </pc:picChg>
        <pc:cxnChg chg="del">
          <ac:chgData name="Gsell, Steven D." userId="6e84bc59-7e38-490f-9209-f43946aa50d2" providerId="ADAL" clId="{87D7C839-E1DB-4984-9884-DAFCEE36B2C9}" dt="2024-09-15T19:02:56.691" v="8136" actId="478"/>
          <ac:cxnSpMkLst>
            <pc:docMk/>
            <pc:sldMk cId="3862043513" sldId="275"/>
            <ac:cxnSpMk id="6" creationId="{18A8B9CF-0BAD-8681-C6EA-34A13293408B}"/>
          </ac:cxnSpMkLst>
        </pc:cxnChg>
        <pc:cxnChg chg="del">
          <ac:chgData name="Gsell, Steven D." userId="6e84bc59-7e38-490f-9209-f43946aa50d2" providerId="ADAL" clId="{87D7C839-E1DB-4984-9884-DAFCEE36B2C9}" dt="2024-09-15T19:02:53.019" v="8133" actId="478"/>
          <ac:cxnSpMkLst>
            <pc:docMk/>
            <pc:sldMk cId="3862043513" sldId="275"/>
            <ac:cxnSpMk id="10" creationId="{97EE46DB-2EE6-B117-E8DD-652E1AFD7F1F}"/>
          </ac:cxnSpMkLst>
        </pc:cxnChg>
        <pc:cxnChg chg="add mod">
          <ac:chgData name="Gsell, Steven D." userId="6e84bc59-7e38-490f-9209-f43946aa50d2" providerId="ADAL" clId="{87D7C839-E1DB-4984-9884-DAFCEE36B2C9}" dt="2024-09-15T19:04:53.488" v="8165" actId="1076"/>
          <ac:cxnSpMkLst>
            <pc:docMk/>
            <pc:sldMk cId="3862043513" sldId="275"/>
            <ac:cxnSpMk id="13" creationId="{245E6A42-84F4-CD06-B123-C28EAEEFC5B3}"/>
          </ac:cxnSpMkLst>
        </pc:cxnChg>
      </pc:sldChg>
      <pc:sldChg chg="delSp modSp add mod">
        <pc:chgData name="Gsell, Steven D." userId="6e84bc59-7e38-490f-9209-f43946aa50d2" providerId="ADAL" clId="{87D7C839-E1DB-4984-9884-DAFCEE36B2C9}" dt="2024-09-15T20:26:03.116" v="8535" actId="20577"/>
        <pc:sldMkLst>
          <pc:docMk/>
          <pc:sldMk cId="2876943490" sldId="276"/>
        </pc:sldMkLst>
        <pc:spChg chg="mod">
          <ac:chgData name="Gsell, Steven D." userId="6e84bc59-7e38-490f-9209-f43946aa50d2" providerId="ADAL" clId="{87D7C839-E1DB-4984-9884-DAFCEE36B2C9}" dt="2024-09-15T19:46:44.430" v="8179" actId="20577"/>
          <ac:spMkLst>
            <pc:docMk/>
            <pc:sldMk cId="2876943490" sldId="276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5T20:26:03.116" v="8535" actId="20577"/>
          <ac:spMkLst>
            <pc:docMk/>
            <pc:sldMk cId="2876943490" sldId="276"/>
            <ac:spMk id="8" creationId="{3864AF18-5C68-562E-2B23-B2944DA8E681}"/>
          </ac:spMkLst>
        </pc:spChg>
        <pc:picChg chg="del">
          <ac:chgData name="Gsell, Steven D." userId="6e84bc59-7e38-490f-9209-f43946aa50d2" providerId="ADAL" clId="{87D7C839-E1DB-4984-9884-DAFCEE36B2C9}" dt="2024-09-15T19:46:50.298" v="8183" actId="478"/>
          <ac:picMkLst>
            <pc:docMk/>
            <pc:sldMk cId="2876943490" sldId="276"/>
            <ac:picMk id="5" creationId="{B8D19137-17EA-8936-2491-7A838A74E131}"/>
          </ac:picMkLst>
        </pc:picChg>
        <pc:picChg chg="del mod">
          <ac:chgData name="Gsell, Steven D." userId="6e84bc59-7e38-490f-9209-f43946aa50d2" providerId="ADAL" clId="{87D7C839-E1DB-4984-9884-DAFCEE36B2C9}" dt="2024-09-15T19:46:49.794" v="8182" actId="478"/>
          <ac:picMkLst>
            <pc:docMk/>
            <pc:sldMk cId="2876943490" sldId="276"/>
            <ac:picMk id="6" creationId="{68742E1E-E599-E143-25B9-7A330BAB3439}"/>
          </ac:picMkLst>
        </pc:picChg>
        <pc:picChg chg="del">
          <ac:chgData name="Gsell, Steven D." userId="6e84bc59-7e38-490f-9209-f43946aa50d2" providerId="ADAL" clId="{87D7C839-E1DB-4984-9884-DAFCEE36B2C9}" dt="2024-09-15T19:46:49.311" v="8180" actId="478"/>
          <ac:picMkLst>
            <pc:docMk/>
            <pc:sldMk cId="2876943490" sldId="276"/>
            <ac:picMk id="10" creationId="{1999192E-5F5F-4BB7-D567-F4A3CEEFE9C6}"/>
          </ac:picMkLst>
        </pc:picChg>
      </pc:sldChg>
      <pc:sldChg chg="addSp modSp add mod">
        <pc:chgData name="Gsell, Steven D." userId="6e84bc59-7e38-490f-9209-f43946aa50d2" providerId="ADAL" clId="{87D7C839-E1DB-4984-9884-DAFCEE36B2C9}" dt="2024-09-16T23:02:23.054" v="9057" actId="1076"/>
        <pc:sldMkLst>
          <pc:docMk/>
          <pc:sldMk cId="3388506856" sldId="277"/>
        </pc:sldMkLst>
        <pc:spChg chg="mod">
          <ac:chgData name="Gsell, Steven D." userId="6e84bc59-7e38-490f-9209-f43946aa50d2" providerId="ADAL" clId="{87D7C839-E1DB-4984-9884-DAFCEE36B2C9}" dt="2024-09-16T22:57:12.767" v="8613" actId="20577"/>
          <ac:spMkLst>
            <pc:docMk/>
            <pc:sldMk cId="3388506856" sldId="277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6T23:01:30.076" v="9054" actId="20577"/>
          <ac:spMkLst>
            <pc:docMk/>
            <pc:sldMk cId="3388506856" sldId="277"/>
            <ac:spMk id="8" creationId="{3864AF18-5C68-562E-2B23-B2944DA8E681}"/>
          </ac:spMkLst>
        </pc:spChg>
        <pc:picChg chg="add mod">
          <ac:chgData name="Gsell, Steven D." userId="6e84bc59-7e38-490f-9209-f43946aa50d2" providerId="ADAL" clId="{87D7C839-E1DB-4984-9884-DAFCEE36B2C9}" dt="2024-09-16T23:02:23.054" v="9057" actId="1076"/>
          <ac:picMkLst>
            <pc:docMk/>
            <pc:sldMk cId="3388506856" sldId="277"/>
            <ac:picMk id="5" creationId="{C1A39759-8FCD-7F9C-5B70-91B3AABF2F0A}"/>
          </ac:picMkLst>
        </pc:picChg>
      </pc:sldChg>
    </pc:docChg>
  </pc:docChgLst>
  <pc:docChgLst>
    <pc:chgData name="Gsell, Steven D." userId="6e84bc59-7e38-490f-9209-f43946aa50d2" providerId="ADAL" clId="{72C4B04F-C0D9-42E7-AD84-504290AB3234}"/>
    <pc:docChg chg="custSel addSld modSld sldOrd">
      <pc:chgData name="Gsell, Steven D." userId="6e84bc59-7e38-490f-9209-f43946aa50d2" providerId="ADAL" clId="{72C4B04F-C0D9-42E7-AD84-504290AB3234}" dt="2024-10-04T16:31:28.501" v="32"/>
      <pc:docMkLst>
        <pc:docMk/>
      </pc:docMkLst>
      <pc:sldChg chg="addSp delSp modSp add mod ord">
        <pc:chgData name="Gsell, Steven D." userId="6e84bc59-7e38-490f-9209-f43946aa50d2" providerId="ADAL" clId="{72C4B04F-C0D9-42E7-AD84-504290AB3234}" dt="2024-10-04T16:31:28.501" v="32"/>
        <pc:sldMkLst>
          <pc:docMk/>
          <pc:sldMk cId="2021658743" sldId="278"/>
        </pc:sldMkLst>
        <pc:spChg chg="mod">
          <ac:chgData name="Gsell, Steven D." userId="6e84bc59-7e38-490f-9209-f43946aa50d2" providerId="ADAL" clId="{72C4B04F-C0D9-42E7-AD84-504290AB3234}" dt="2024-10-04T16:17:05.333" v="30" actId="20577"/>
          <ac:spMkLst>
            <pc:docMk/>
            <pc:sldMk cId="2021658743" sldId="278"/>
            <ac:spMk id="7" creationId="{884E008F-D37C-05E3-B464-8FE7CAD33DC1}"/>
          </ac:spMkLst>
        </pc:spChg>
        <pc:spChg chg="del mod">
          <ac:chgData name="Gsell, Steven D." userId="6e84bc59-7e38-490f-9209-f43946aa50d2" providerId="ADAL" clId="{72C4B04F-C0D9-42E7-AD84-504290AB3234}" dt="2024-10-04T16:16:48.078" v="8" actId="478"/>
          <ac:spMkLst>
            <pc:docMk/>
            <pc:sldMk cId="2021658743" sldId="278"/>
            <ac:spMk id="8" creationId="{3864AF18-5C68-562E-2B23-B2944DA8E681}"/>
          </ac:spMkLst>
        </pc:spChg>
        <pc:spChg chg="del">
          <ac:chgData name="Gsell, Steven D." userId="6e84bc59-7e38-490f-9209-f43946aa50d2" providerId="ADAL" clId="{72C4B04F-C0D9-42E7-AD84-504290AB3234}" dt="2024-10-04T16:16:40.421" v="5" actId="478"/>
          <ac:spMkLst>
            <pc:docMk/>
            <pc:sldMk cId="2021658743" sldId="278"/>
            <ac:spMk id="9" creationId="{0C816CD1-2D7C-3F9A-3827-0DD9D377408F}"/>
          </ac:spMkLst>
        </pc:spChg>
        <pc:spChg chg="del">
          <ac:chgData name="Gsell, Steven D." userId="6e84bc59-7e38-490f-9209-f43946aa50d2" providerId="ADAL" clId="{72C4B04F-C0D9-42E7-AD84-504290AB3234}" dt="2024-10-04T16:16:29.132" v="3" actId="478"/>
          <ac:spMkLst>
            <pc:docMk/>
            <pc:sldMk cId="2021658743" sldId="278"/>
            <ac:spMk id="11" creationId="{9A7F591E-483A-2F40-4E39-8D63643FA306}"/>
          </ac:spMkLst>
        </pc:spChg>
        <pc:picChg chg="del">
          <ac:chgData name="Gsell, Steven D." userId="6e84bc59-7e38-490f-9209-f43946aa50d2" providerId="ADAL" clId="{72C4B04F-C0D9-42E7-AD84-504290AB3234}" dt="2024-10-04T16:16:24.213" v="2" actId="478"/>
          <ac:picMkLst>
            <pc:docMk/>
            <pc:sldMk cId="2021658743" sldId="278"/>
            <ac:picMk id="5" creationId="{90EA2781-E15D-508B-D4A9-6E8CB19BD76C}"/>
          </ac:picMkLst>
        </pc:picChg>
        <pc:picChg chg="add mod">
          <ac:chgData name="Gsell, Steven D." userId="6e84bc59-7e38-490f-9209-f43946aa50d2" providerId="ADAL" clId="{72C4B04F-C0D9-42E7-AD84-504290AB3234}" dt="2024-10-04T16:16:56.841" v="11" actId="1076"/>
          <ac:picMkLst>
            <pc:docMk/>
            <pc:sldMk cId="2021658743" sldId="278"/>
            <ac:picMk id="12" creationId="{F22539C1-0181-F229-AE25-C88CF662BE63}"/>
          </ac:picMkLst>
        </pc:picChg>
        <pc:cxnChg chg="del">
          <ac:chgData name="Gsell, Steven D." userId="6e84bc59-7e38-490f-9209-f43946aa50d2" providerId="ADAL" clId="{72C4B04F-C0D9-42E7-AD84-504290AB3234}" dt="2024-10-04T16:16:36.667" v="4" actId="478"/>
          <ac:cxnSpMkLst>
            <pc:docMk/>
            <pc:sldMk cId="2021658743" sldId="278"/>
            <ac:cxnSpMk id="6" creationId="{18A8B9CF-0BAD-8681-C6EA-34A13293408B}"/>
          </ac:cxnSpMkLst>
        </pc:cxnChg>
        <pc:cxnChg chg="del">
          <ac:chgData name="Gsell, Steven D." userId="6e84bc59-7e38-490f-9209-f43946aa50d2" providerId="ADAL" clId="{72C4B04F-C0D9-42E7-AD84-504290AB3234}" dt="2024-10-04T16:16:19.131" v="1" actId="478"/>
          <ac:cxnSpMkLst>
            <pc:docMk/>
            <pc:sldMk cId="2021658743" sldId="278"/>
            <ac:cxnSpMk id="10" creationId="{97EE46DB-2EE6-B117-E8DD-652E1AFD7F1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91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4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9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3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353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10/4/2024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1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7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2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1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6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8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0" r:id="rId6"/>
    <p:sldLayoutId id="2147483795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education/students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colorhunt.co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iconmonstr.com/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exels.com/" TargetMode="External"/><Relationship Id="rId5" Type="http://schemas.openxmlformats.org/officeDocument/2006/relationships/hyperlink" Target="https://www.qrcode-monkey.com/" TargetMode="External"/><Relationship Id="rId10" Type="http://schemas.openxmlformats.org/officeDocument/2006/relationships/hyperlink" Target="https://github.com/education" TargetMode="External"/><Relationship Id="rId4" Type="http://schemas.openxmlformats.org/officeDocument/2006/relationships/hyperlink" Target="https://www.figma.com/downloads/" TargetMode="External"/><Relationship Id="rId9" Type="http://schemas.openxmlformats.org/officeDocument/2006/relationships/hyperlink" Target="https://www.codecademy.com/catalog/language/html-cs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-Gsell/PagesWorkshop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-up of a person handing over a clipboard&#10;&#10;Description automatically generated">
            <a:extLst>
              <a:ext uri="{FF2B5EF4-FFF2-40B4-BE49-F238E27FC236}">
                <a16:creationId xmlns:a16="http://schemas.microsoft.com/office/drawing/2014/main" id="{72DC00D4-E28D-FC24-A58F-EDC796906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5" r="-1" b="-1"/>
          <a:stretch/>
        </p:blipFill>
        <p:spPr>
          <a:xfrm>
            <a:off x="-1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8E669-B143-3E2A-B171-40A1AE394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Boosting Your Resume with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DDC77-56FD-56BE-572E-521350D07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9052560" cy="7040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workshop with Steven Gsell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ABA002-B06F-ACB1-5FE9-7EE28C85315D}"/>
              </a:ext>
            </a:extLst>
          </p:cNvPr>
          <p:cNvSpPr/>
          <p:nvPr/>
        </p:nvSpPr>
        <p:spPr>
          <a:xfrm>
            <a:off x="7110219" y="3167336"/>
            <a:ext cx="3130825" cy="31308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CF6B3BA-227A-D250-116A-8FD36240E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5383" y="3429000"/>
            <a:ext cx="2640496" cy="264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11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Install Git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503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 </a:t>
            </a:r>
            <a:r>
              <a:rPr lang="en-US" dirty="0">
                <a:hlinkClick r:id="rId2"/>
              </a:rPr>
              <a:t>Git</a:t>
            </a:r>
            <a:r>
              <a:rPr lang="en-US" dirty="0"/>
              <a:t>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If you are at the workshop, it is on the computer already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If you are at home, there is a download link on your website!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You may need to restart your computer if you just installed Git for your computer to recognize the “git” command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Right click your desktop and open a command prompt.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Type </a:t>
            </a:r>
            <a:r>
              <a:rPr lang="en-US" altLang="en-US" b="1" dirty="0"/>
              <a:t>git config --global user.name “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Your Name</a:t>
            </a:r>
            <a:r>
              <a:rPr lang="en-US" altLang="en-US" b="1" dirty="0"/>
              <a:t>”</a:t>
            </a:r>
            <a:endParaRPr lang="en-US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Type </a:t>
            </a:r>
            <a:r>
              <a:rPr lang="en-US" altLang="en-US" b="1" dirty="0"/>
              <a:t>git config --global </a:t>
            </a:r>
            <a:r>
              <a:rPr lang="en-US" altLang="en-US" b="1" dirty="0" err="1"/>
              <a:t>user.email</a:t>
            </a:r>
            <a:r>
              <a:rPr lang="en-US" altLang="en-US" b="1" dirty="0"/>
              <a:t> “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Your Email</a:t>
            </a:r>
            <a:r>
              <a:rPr lang="en-US" altLang="en-US" b="1" dirty="0"/>
              <a:t>”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/>
              <a:t>Keep the command prompt open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Navigate back to your repository and get your repository git URL from the Code tab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This is NOT your website URL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5699486-80E5-4EDC-C3D1-DC4B09799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5094" y="1580267"/>
            <a:ext cx="1928192" cy="19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9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Clone your repository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87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Copy this link and navigate back to your command prompt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Type </a:t>
            </a:r>
            <a:r>
              <a:rPr lang="en-US" b="1" dirty="0"/>
              <a:t>git clone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YourLink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320E8F-A2D8-59CE-2EDA-EB64851B9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619" y="2688409"/>
            <a:ext cx="7846965" cy="35452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0767E98-D532-8A8C-0523-D2C7382F144E}"/>
              </a:ext>
            </a:extLst>
          </p:cNvPr>
          <p:cNvCxnSpPr>
            <a:cxnSpLocks/>
          </p:cNvCxnSpPr>
          <p:nvPr/>
        </p:nvCxnSpPr>
        <p:spPr>
          <a:xfrm flipH="1">
            <a:off x="7374194" y="3711398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F68C4E4-FD0B-35D3-9029-58AE1C51658A}"/>
              </a:ext>
            </a:extLst>
          </p:cNvPr>
          <p:cNvSpPr txBox="1"/>
          <p:nvPr/>
        </p:nvSpPr>
        <p:spPr>
          <a:xfrm>
            <a:off x="8216327" y="3488670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77FE16-08DB-49F0-5B5B-96E0CBD897CD}"/>
              </a:ext>
            </a:extLst>
          </p:cNvPr>
          <p:cNvCxnSpPr>
            <a:cxnSpLocks/>
          </p:cNvCxnSpPr>
          <p:nvPr/>
        </p:nvCxnSpPr>
        <p:spPr>
          <a:xfrm flipH="1">
            <a:off x="7221794" y="4644342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4941C6-A627-6D06-CCDB-47BD528B7BF6}"/>
              </a:ext>
            </a:extLst>
          </p:cNvPr>
          <p:cNvSpPr txBox="1"/>
          <p:nvPr/>
        </p:nvSpPr>
        <p:spPr>
          <a:xfrm>
            <a:off x="8063927" y="4421614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7F785B-BB02-9361-45DD-3DE84CCAEAA4}"/>
              </a:ext>
            </a:extLst>
          </p:cNvPr>
          <p:cNvCxnSpPr>
            <a:cxnSpLocks/>
          </p:cNvCxnSpPr>
          <p:nvPr/>
        </p:nvCxnSpPr>
        <p:spPr>
          <a:xfrm flipH="1">
            <a:off x="2497394" y="3104739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E1AB77C-1375-884D-61AA-DA3293260404}"/>
              </a:ext>
            </a:extLst>
          </p:cNvPr>
          <p:cNvSpPr txBox="1"/>
          <p:nvPr/>
        </p:nvSpPr>
        <p:spPr>
          <a:xfrm>
            <a:off x="3339527" y="2882011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12323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Install </a:t>
            </a:r>
            <a:r>
              <a:rPr lang="en-US" dirty="0" err="1">
                <a:solidFill>
                  <a:schemeClr val="bg1"/>
                </a:solidFill>
              </a:rPr>
              <a:t>VSCode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420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You will now see your website files on your desktop!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 </a:t>
            </a:r>
            <a:r>
              <a:rPr lang="en-US" dirty="0" err="1">
                <a:hlinkClick r:id="rId2"/>
              </a:rPr>
              <a:t>VSCode</a:t>
            </a:r>
            <a:r>
              <a:rPr lang="en-US" dirty="0"/>
              <a:t>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If you are at the workshop, it is on the computer already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If you are at home, there is a download link on your website!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err="1"/>
              <a:t>VSCode</a:t>
            </a:r>
            <a:r>
              <a:rPr lang="en-US" dirty="0"/>
              <a:t> and Click </a:t>
            </a:r>
            <a:r>
              <a:rPr lang="en-US" b="1" dirty="0"/>
              <a:t>Open Folder</a:t>
            </a:r>
            <a:r>
              <a:rPr lang="en-US" dirty="0"/>
              <a:t> and navigate to your new folder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Open the </a:t>
            </a:r>
            <a:r>
              <a:rPr lang="en-US" b="1" dirty="0"/>
              <a:t>index.html</a:t>
            </a:r>
            <a:r>
              <a:rPr lang="en-US" dirty="0"/>
              <a:t> file in the navigator to the left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Where you see the “Welcome to your new portfolio site!” message simply change to text to your name or any message you would like.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Hit File &gt; Save or Ctrl 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4F040E6-933C-EEA3-F85A-DA715D7E4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8845" y="1756042"/>
            <a:ext cx="1401097" cy="14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16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Push your changes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2538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Open a new terminal in </a:t>
            </a:r>
            <a:r>
              <a:rPr lang="en-US" dirty="0" err="1"/>
              <a:t>VSCode</a:t>
            </a:r>
            <a:r>
              <a:rPr lang="en-US" dirty="0"/>
              <a:t> with Terminal &gt; New Terminal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the </a:t>
            </a:r>
            <a:r>
              <a:rPr lang="en-US" dirty="0" err="1"/>
              <a:t>VSCode</a:t>
            </a:r>
            <a:r>
              <a:rPr lang="en-US" dirty="0"/>
              <a:t> Terminal type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git add index.html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git commit –m “Updated my HTML”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git push origin main</a:t>
            </a:r>
          </a:p>
          <a:p>
            <a:pPr lvl="1">
              <a:lnSpc>
                <a:spcPct val="150000"/>
              </a:lnSpc>
            </a:pPr>
            <a:endParaRPr lang="en-US" b="1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4F040E6-933C-EEA3-F85A-DA715D7E4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8845" y="1756042"/>
            <a:ext cx="1401097" cy="1401097"/>
          </a:xfrm>
          <a:prstGeom prst="rect">
            <a:avLst/>
          </a:prstGeom>
        </p:spPr>
      </p:pic>
      <p:pic>
        <p:nvPicPr>
          <p:cNvPr id="3" name="Picture 2" descr="Git, GitHub, &amp; Workflow Fundamentals - DEV Community">
            <a:extLst>
              <a:ext uri="{FF2B5EF4-FFF2-40B4-BE49-F238E27FC236}">
                <a16:creationId xmlns:a16="http://schemas.microsoft.com/office/drawing/2014/main" id="{2988B1A7-1F6A-963D-CBBE-1C36DC490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014" y="3988344"/>
            <a:ext cx="3645364" cy="258820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890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Create a QR code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3785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 your new website you will see some links to tools available click on the QR code generator icon and it will take you to QR-</a:t>
            </a:r>
            <a:r>
              <a:rPr lang="en-US" dirty="0" err="1"/>
              <a:t>CodeMonkey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Copy your URL from your new site and paste it into the “Your URL” section on QR-</a:t>
            </a:r>
            <a:r>
              <a:rPr lang="en-US" dirty="0" err="1"/>
              <a:t>CodeMonkey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Click the Green “Create QR Code” button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You can edit the colors and shapes within the QR code in the settings below if you like.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Once you are done you can click download PNG or .SVG below depending on your desired format.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CD63952-D3AC-2A4B-8919-7D9BA3865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3276" y="1639528"/>
            <a:ext cx="1570703" cy="15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01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What to do with your QR code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2954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is a powerful tool to add because it gives quick access to your online oasis that can let your personality shine.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Add it to the corner of your resume.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Put it on some business cards.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Add it to any physical or digital item that you want to</a:t>
            </a:r>
            <a:br>
              <a:rPr lang="en-US" dirty="0"/>
            </a:br>
            <a:r>
              <a:rPr lang="en-US" dirty="0"/>
              <a:t>represent yourself.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61792C-0737-7889-D42C-104487607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3" b="3215"/>
          <a:stretch/>
        </p:blipFill>
        <p:spPr>
          <a:xfrm>
            <a:off x="8313217" y="2507129"/>
            <a:ext cx="3291840" cy="39319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5435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GitHub Education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1707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Students have access to </a:t>
            </a:r>
            <a:r>
              <a:rPr lang="en-US" dirty="0">
                <a:hlinkClick r:id="rId2"/>
              </a:rPr>
              <a:t>GitHub Education </a:t>
            </a:r>
            <a:r>
              <a:rPr lang="en-US" dirty="0"/>
              <a:t>packs that contain amazing deals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Domain .me name for a year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GitHub Pro (allows you to host a private repository on pages)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So many other things!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19137-17EA-8936-2491-7A838A74E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720" y="3654854"/>
            <a:ext cx="2505323" cy="30011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742E1E-E599-E143-25B9-7A330BAB3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005" y="3654854"/>
            <a:ext cx="2567137" cy="30011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99192E-5F5F-4BB7-D567-F4A3CEEFE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0104" y="3654854"/>
            <a:ext cx="2430238" cy="30011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7234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Resources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420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hlinkClick r:id="rId2"/>
              </a:rPr>
              <a:t>VSCode</a:t>
            </a:r>
            <a:r>
              <a:rPr lang="en-US" dirty="0"/>
              <a:t> – Text editor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Git</a:t>
            </a:r>
            <a:r>
              <a:rPr lang="en-US" dirty="0"/>
              <a:t> – Command Line tool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Figma</a:t>
            </a:r>
            <a:r>
              <a:rPr lang="en-US" dirty="0"/>
              <a:t> – UX/UI design tool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hlinkClick r:id="rId5"/>
              </a:rPr>
              <a:t>QRCode</a:t>
            </a:r>
            <a:r>
              <a:rPr lang="en-US" dirty="0">
                <a:hlinkClick r:id="rId5"/>
              </a:rPr>
              <a:t> Monkey </a:t>
            </a:r>
            <a:r>
              <a:rPr lang="en-US" dirty="0"/>
              <a:t>– QR Code generator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hlinkClick r:id="rId6"/>
              </a:rPr>
              <a:t>Pexels</a:t>
            </a:r>
            <a:r>
              <a:rPr lang="en-US" dirty="0"/>
              <a:t> – Royalty Free Images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hlinkClick r:id="rId7"/>
              </a:rPr>
              <a:t>IconMonstr</a:t>
            </a:r>
            <a:r>
              <a:rPr lang="en-US" dirty="0"/>
              <a:t> – Free icons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ColorHunt</a:t>
            </a:r>
            <a:r>
              <a:rPr lang="en-US" dirty="0"/>
              <a:t>  - Cohesive color palettes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hlinkClick r:id="rId9"/>
              </a:rPr>
              <a:t>Codecademy</a:t>
            </a:r>
            <a:r>
              <a:rPr lang="en-US" dirty="0"/>
              <a:t> – Learn HTML/CSS for web page design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10"/>
              </a:rPr>
              <a:t>GitHub Education </a:t>
            </a:r>
            <a:r>
              <a:rPr lang="en-US" dirty="0"/>
              <a:t>– Free Student resources (TAKE ADVANTAGE OF THIS!!!)</a:t>
            </a:r>
          </a:p>
        </p:txBody>
      </p:sp>
    </p:spTree>
    <p:extLst>
      <p:ext uri="{BB962C8B-B14F-4D97-AF65-F5344CB8AC3E}">
        <p14:creationId xmlns:p14="http://schemas.microsoft.com/office/powerpoint/2010/main" val="2876943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Extra customization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3785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Follow the </a:t>
            </a:r>
            <a:r>
              <a:rPr lang="en-US" dirty="0" err="1"/>
              <a:t>Pexels</a:t>
            </a:r>
            <a:r>
              <a:rPr lang="en-US" dirty="0"/>
              <a:t> link on your website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 an image that represents you well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Rename the file to “background.jpg”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Place it into the images folder in your website files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Select to replace the existing 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the </a:t>
            </a:r>
            <a:r>
              <a:rPr lang="en-US" dirty="0" err="1"/>
              <a:t>VSCode</a:t>
            </a:r>
            <a:r>
              <a:rPr lang="en-US" dirty="0"/>
              <a:t> Terminal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git add images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git commit –m “Updated my background image”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git push origin main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1A39759-8FCD-7F9C-5B70-91B3AABF2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5256" y="1504334"/>
            <a:ext cx="1728019" cy="17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0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What are we doing?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388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Today we will be taking advantage of GitHub pages to host a portfolio website.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will then be able to add a QR code to our resumes to showcase our higher education!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workshop is for anyone regardless of GitHub / Coding familiarity!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We will further explore how GitHub can be used to organize your projects as they accumulate.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If you get stumped on a step don’t hesitate to ask a question for clarity.</a:t>
            </a:r>
          </a:p>
        </p:txBody>
      </p:sp>
    </p:spTree>
    <p:extLst>
      <p:ext uri="{BB962C8B-B14F-4D97-AF65-F5344CB8AC3E}">
        <p14:creationId xmlns:p14="http://schemas.microsoft.com/office/powerpoint/2010/main" val="36538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98617D-101D-83B9-1A16-238F14B7CFA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Create a GitHub account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1672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Head on over to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/>
              <a:t> and create an account.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 student email is preferable, but any will work. 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(a student email has benefits we will discuss later)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166655-B943-AE6D-AAF7-79006E934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942" y="3572600"/>
            <a:ext cx="6558116" cy="300395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938114-EA70-350D-C36C-4F5CD5FA864F}"/>
              </a:ext>
            </a:extLst>
          </p:cNvPr>
          <p:cNvCxnSpPr>
            <a:cxnSpLocks/>
          </p:cNvCxnSpPr>
          <p:nvPr/>
        </p:nvCxnSpPr>
        <p:spPr>
          <a:xfrm flipH="1">
            <a:off x="4758813" y="5378245"/>
            <a:ext cx="589935" cy="33429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BF1E7B-851B-EA73-A3B4-6BB056CB8C6D}"/>
              </a:ext>
            </a:extLst>
          </p:cNvPr>
          <p:cNvCxnSpPr>
            <a:cxnSpLocks/>
          </p:cNvCxnSpPr>
          <p:nvPr/>
        </p:nvCxnSpPr>
        <p:spPr>
          <a:xfrm flipV="1">
            <a:off x="8849033" y="4045974"/>
            <a:ext cx="191729" cy="5075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65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What is GitHub?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1118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GitHub is an incredibly powerful and free platform to share code.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allows easy collaboration and version control in group settings.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01E69D-02E2-8427-6809-1A993944D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757" y="2991450"/>
            <a:ext cx="8316486" cy="3153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911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Fork (copy) my repository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1707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Head on over to </a:t>
            </a:r>
            <a:r>
              <a:rPr lang="en-US" dirty="0">
                <a:hlinkClick r:id="rId2"/>
              </a:rPr>
              <a:t>https://github.com/S-Gsell/PagesWorkshop</a:t>
            </a:r>
            <a:r>
              <a:rPr lang="en-US" dirty="0"/>
              <a:t> fork (copy) my template.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Click Fork &gt; Create a new fork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Rename your repository if you want. Click “Create fork”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6FF97-7F30-05BF-401B-85E0FF820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258" y="3490946"/>
            <a:ext cx="7069394" cy="31919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FE75D3-DA6C-27F3-AD7B-C02FE9EB6A17}"/>
              </a:ext>
            </a:extLst>
          </p:cNvPr>
          <p:cNvCxnSpPr>
            <a:cxnSpLocks/>
          </p:cNvCxnSpPr>
          <p:nvPr/>
        </p:nvCxnSpPr>
        <p:spPr>
          <a:xfrm flipH="1">
            <a:off x="7688827" y="3422386"/>
            <a:ext cx="1002890" cy="6808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62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Navigate to Pages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4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your repository go to the </a:t>
            </a:r>
            <a:r>
              <a:rPr lang="en-US" b="1" dirty="0"/>
              <a:t>settings</a:t>
            </a:r>
            <a:r>
              <a:rPr lang="en-US" dirty="0"/>
              <a:t> tab and click on the </a:t>
            </a:r>
            <a:r>
              <a:rPr lang="en-US" b="1" dirty="0"/>
              <a:t>pages</a:t>
            </a:r>
            <a:r>
              <a:rPr lang="en-US" dirty="0"/>
              <a:t> option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A58CFA-AE7E-4262-58EA-00787C54A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871" y="2665068"/>
            <a:ext cx="8308258" cy="37449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FE75D3-DA6C-27F3-AD7B-C02FE9EB6A17}"/>
              </a:ext>
            </a:extLst>
          </p:cNvPr>
          <p:cNvCxnSpPr>
            <a:cxnSpLocks/>
          </p:cNvCxnSpPr>
          <p:nvPr/>
        </p:nvCxnSpPr>
        <p:spPr>
          <a:xfrm flipH="1">
            <a:off x="6679544" y="3102065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FEF5B2-8911-27BD-4614-B37B077D7214}"/>
              </a:ext>
            </a:extLst>
          </p:cNvPr>
          <p:cNvSpPr txBox="1"/>
          <p:nvPr/>
        </p:nvSpPr>
        <p:spPr>
          <a:xfrm>
            <a:off x="7521677" y="2879337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E7756D-0B6E-B32D-7371-0B9FA26BDDD0}"/>
              </a:ext>
            </a:extLst>
          </p:cNvPr>
          <p:cNvCxnSpPr>
            <a:cxnSpLocks/>
          </p:cNvCxnSpPr>
          <p:nvPr/>
        </p:nvCxnSpPr>
        <p:spPr>
          <a:xfrm flipH="1">
            <a:off x="3243170" y="5692865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883A7E-48E5-225D-21B3-11EBF486449C}"/>
              </a:ext>
            </a:extLst>
          </p:cNvPr>
          <p:cNvSpPr txBox="1"/>
          <p:nvPr/>
        </p:nvSpPr>
        <p:spPr>
          <a:xfrm>
            <a:off x="4085303" y="5470137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99636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Deploy your website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129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Under the branch option click the dropdown that says “None” and change it to “main” and click the save button.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A2781-E15D-508B-D4A9-6E8CB19BD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658" y="3127352"/>
            <a:ext cx="7462684" cy="21076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A8B9CF-0BAD-8681-C6EA-34A13293408B}"/>
              </a:ext>
            </a:extLst>
          </p:cNvPr>
          <p:cNvCxnSpPr>
            <a:cxnSpLocks/>
          </p:cNvCxnSpPr>
          <p:nvPr/>
        </p:nvCxnSpPr>
        <p:spPr>
          <a:xfrm flipH="1">
            <a:off x="6096000" y="4602245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816CD1-2D7C-3F9A-3827-0DD9D377408F}"/>
              </a:ext>
            </a:extLst>
          </p:cNvPr>
          <p:cNvSpPr txBox="1"/>
          <p:nvPr/>
        </p:nvSpPr>
        <p:spPr>
          <a:xfrm>
            <a:off x="6938133" y="4379517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EE46DB-2EE6-B117-E8DD-652E1AFD7F1F}"/>
              </a:ext>
            </a:extLst>
          </p:cNvPr>
          <p:cNvCxnSpPr>
            <a:cxnSpLocks/>
          </p:cNvCxnSpPr>
          <p:nvPr/>
        </p:nvCxnSpPr>
        <p:spPr>
          <a:xfrm flipH="1">
            <a:off x="6218904" y="3796441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A7F591E-483A-2F40-4E39-8D63643FA306}"/>
              </a:ext>
            </a:extLst>
          </p:cNvPr>
          <p:cNvSpPr txBox="1"/>
          <p:nvPr/>
        </p:nvSpPr>
        <p:spPr>
          <a:xfrm>
            <a:off x="7061037" y="3573713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8431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Visit your website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1707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After a minute or so refresh your page. You should now see a new box at the top of the page with your website URL. Click on the “Visit site” button to see your website you are in control of!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60DBC0-C11E-B1EA-23B7-2DD44AE79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903" y="3160416"/>
            <a:ext cx="7374193" cy="33239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5E6A42-84F4-CD06-B123-C28EAEEFC5B3}"/>
              </a:ext>
            </a:extLst>
          </p:cNvPr>
          <p:cNvCxnSpPr>
            <a:cxnSpLocks/>
          </p:cNvCxnSpPr>
          <p:nvPr/>
        </p:nvCxnSpPr>
        <p:spPr>
          <a:xfrm flipH="1">
            <a:off x="8013291" y="4385936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043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Admire your website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2539C1-0181-F229-AE25-C88CF662B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109" y="1678776"/>
            <a:ext cx="9625781" cy="434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5874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898</Words>
  <Application>Microsoft Office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Avenir Next LT Pro</vt:lpstr>
      <vt:lpstr>Courier New</vt:lpstr>
      <vt:lpstr>Sitka Banner</vt:lpstr>
      <vt:lpstr>HeadlinesVTI</vt:lpstr>
      <vt:lpstr>Boosting Your Resume with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Gsell, Steven D.</dc:creator>
  <cp:lastModifiedBy>Gsell, Steven D.</cp:lastModifiedBy>
  <cp:revision>1</cp:revision>
  <dcterms:created xsi:type="dcterms:W3CDTF">2024-09-08T19:48:40Z</dcterms:created>
  <dcterms:modified xsi:type="dcterms:W3CDTF">2024-10-04T16:31:40Z</dcterms:modified>
</cp:coreProperties>
</file>