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0"/>
  </p:notesMasterIdLst>
  <p:sldIdLst>
    <p:sldId id="256" r:id="rId2"/>
    <p:sldId id="258" r:id="rId3"/>
    <p:sldId id="259" r:id="rId4"/>
    <p:sldId id="257" r:id="rId5"/>
    <p:sldId id="295" r:id="rId6"/>
    <p:sldId id="261" r:id="rId7"/>
    <p:sldId id="297" r:id="rId8"/>
    <p:sldId id="272" r:id="rId9"/>
    <p:sldId id="265" r:id="rId10"/>
    <p:sldId id="296" r:id="rId11"/>
    <p:sldId id="267" r:id="rId12"/>
    <p:sldId id="301" r:id="rId13"/>
    <p:sldId id="300" r:id="rId14"/>
    <p:sldId id="298" r:id="rId15"/>
    <p:sldId id="264" r:id="rId16"/>
    <p:sldId id="302" r:id="rId17"/>
    <p:sldId id="275" r:id="rId18"/>
    <p:sldId id="260" r:id="rId19"/>
  </p:sldIdLst>
  <p:sldSz cx="9144000" cy="5143500" type="screen16x9"/>
  <p:notesSz cx="6858000" cy="9144000"/>
  <p:embeddedFontLst>
    <p:embeddedFont>
      <p:font typeface="Source Sans Pro" panose="020B0503030403020204" pitchFamily="34" charset="0"/>
      <p:regular r:id="rId21"/>
      <p:bold r:id="rId22"/>
      <p:italic r:id="rId23"/>
      <p:boldItalic r:id="rId24"/>
    </p:embeddedFont>
    <p:embeddedFont>
      <p:font typeface="Source Serif Pro" panose="02040603050405020204"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27A8D1-6E31-4CE1-A474-A1D57224CB33}">
  <a:tblStyle styleId="{2B27A8D1-6E31-4CE1-A474-A1D57224CB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9" d="100"/>
          <a:sy n="89" d="100"/>
        </p:scale>
        <p:origin x="34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d09dcd42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d09dcd42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52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d80684a5e8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d80684a5e8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d09dcd42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d09dcd42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885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d09dcd42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d09dcd42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343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d80684a5e8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d80684a5e8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d80684a5e8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d80684a5e8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571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80684a5e8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80684a5e8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dd09dcd42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dd09dcd42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d80684a5e8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d80684a5e8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d09dcd42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d09dcd42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d09dcd4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d09dcd4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d09dcd42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d09dcd42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31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d80684a5e8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d80684a5e8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d09dcd42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d09dcd42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610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d80684a5e8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d80684a5e8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d80684a5e8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d80684a5e8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00300" y="2651848"/>
            <a:ext cx="4943400" cy="83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118250" y="3566850"/>
            <a:ext cx="4894800" cy="505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ubTitle" idx="2"/>
          </p:nvPr>
        </p:nvSpPr>
        <p:spPr>
          <a:xfrm>
            <a:off x="3657700" y="1473450"/>
            <a:ext cx="1815900" cy="52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Font typeface="Source Sans Pro"/>
              <a:buNone/>
              <a:defRPr sz="2400">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p:nvPr/>
        </p:nvSpPr>
        <p:spPr>
          <a:xfrm rot="-419885" flipH="1">
            <a:off x="-1466207" y="-1736411"/>
            <a:ext cx="5708248" cy="3405513"/>
          </a:xfrm>
          <a:custGeom>
            <a:avLst/>
            <a:gdLst/>
            <a:ahLst/>
            <a:cxnLst/>
            <a:rect l="l" t="t" r="r" b="b"/>
            <a:pathLst>
              <a:path w="75247" h="44892" extrusionOk="0">
                <a:moveTo>
                  <a:pt x="41722" y="1"/>
                </a:moveTo>
                <a:cubicBezTo>
                  <a:pt x="41345" y="1"/>
                  <a:pt x="40961" y="20"/>
                  <a:pt x="40572" y="60"/>
                </a:cubicBezTo>
                <a:cubicBezTo>
                  <a:pt x="38099" y="326"/>
                  <a:pt x="35855" y="1239"/>
                  <a:pt x="33781" y="2552"/>
                </a:cubicBezTo>
                <a:cubicBezTo>
                  <a:pt x="31404" y="4054"/>
                  <a:pt x="29312" y="5899"/>
                  <a:pt x="27257" y="7821"/>
                </a:cubicBezTo>
                <a:cubicBezTo>
                  <a:pt x="25869" y="9133"/>
                  <a:pt x="24480" y="10445"/>
                  <a:pt x="23054" y="11701"/>
                </a:cubicBezTo>
                <a:cubicBezTo>
                  <a:pt x="21488" y="13078"/>
                  <a:pt x="19717" y="13889"/>
                  <a:pt x="17707" y="13889"/>
                </a:cubicBezTo>
                <a:cubicBezTo>
                  <a:pt x="17275" y="13889"/>
                  <a:pt x="16832" y="13851"/>
                  <a:pt x="16377" y="13774"/>
                </a:cubicBezTo>
                <a:cubicBezTo>
                  <a:pt x="15141" y="13565"/>
                  <a:pt x="13905" y="13318"/>
                  <a:pt x="12649" y="13051"/>
                </a:cubicBezTo>
                <a:cubicBezTo>
                  <a:pt x="12240" y="12969"/>
                  <a:pt x="11843" y="12929"/>
                  <a:pt x="11458" y="12929"/>
                </a:cubicBezTo>
                <a:cubicBezTo>
                  <a:pt x="10053" y="12929"/>
                  <a:pt x="8804" y="13467"/>
                  <a:pt x="7685" y="14497"/>
                </a:cubicBezTo>
                <a:cubicBezTo>
                  <a:pt x="6772" y="15372"/>
                  <a:pt x="6049" y="16380"/>
                  <a:pt x="5497" y="17483"/>
                </a:cubicBezTo>
                <a:cubicBezTo>
                  <a:pt x="5003" y="18453"/>
                  <a:pt x="4318" y="19119"/>
                  <a:pt x="3291" y="19423"/>
                </a:cubicBezTo>
                <a:cubicBezTo>
                  <a:pt x="3234" y="19442"/>
                  <a:pt x="3158" y="19480"/>
                  <a:pt x="3101" y="19518"/>
                </a:cubicBezTo>
                <a:cubicBezTo>
                  <a:pt x="875" y="20450"/>
                  <a:pt x="0" y="23265"/>
                  <a:pt x="1332" y="25301"/>
                </a:cubicBezTo>
                <a:cubicBezTo>
                  <a:pt x="1712" y="25871"/>
                  <a:pt x="1807" y="26499"/>
                  <a:pt x="1807" y="27127"/>
                </a:cubicBezTo>
                <a:cubicBezTo>
                  <a:pt x="1769" y="28838"/>
                  <a:pt x="2644" y="30208"/>
                  <a:pt x="4280" y="30722"/>
                </a:cubicBezTo>
                <a:cubicBezTo>
                  <a:pt x="5555" y="31102"/>
                  <a:pt x="6867" y="31444"/>
                  <a:pt x="8179" y="31692"/>
                </a:cubicBezTo>
                <a:cubicBezTo>
                  <a:pt x="9701" y="31996"/>
                  <a:pt x="10956" y="32643"/>
                  <a:pt x="11984" y="33860"/>
                </a:cubicBezTo>
                <a:cubicBezTo>
                  <a:pt x="12782" y="34830"/>
                  <a:pt x="13695" y="35724"/>
                  <a:pt x="14627" y="36561"/>
                </a:cubicBezTo>
                <a:cubicBezTo>
                  <a:pt x="15084" y="36979"/>
                  <a:pt x="15674" y="37303"/>
                  <a:pt x="16263" y="37493"/>
                </a:cubicBezTo>
                <a:cubicBezTo>
                  <a:pt x="17538" y="37937"/>
                  <a:pt x="18844" y="38057"/>
                  <a:pt x="20175" y="38057"/>
                </a:cubicBezTo>
                <a:cubicBezTo>
                  <a:pt x="20612" y="38057"/>
                  <a:pt x="21052" y="38044"/>
                  <a:pt x="21494" y="38026"/>
                </a:cubicBezTo>
                <a:cubicBezTo>
                  <a:pt x="21779" y="38007"/>
                  <a:pt x="22103" y="37988"/>
                  <a:pt x="22388" y="37930"/>
                </a:cubicBezTo>
                <a:cubicBezTo>
                  <a:pt x="22736" y="37873"/>
                  <a:pt x="23076" y="37845"/>
                  <a:pt x="23407" y="37845"/>
                </a:cubicBezTo>
                <a:cubicBezTo>
                  <a:pt x="24725" y="37845"/>
                  <a:pt x="25920" y="38289"/>
                  <a:pt x="27029" y="39110"/>
                </a:cubicBezTo>
                <a:cubicBezTo>
                  <a:pt x="28246" y="40004"/>
                  <a:pt x="29464" y="40936"/>
                  <a:pt x="30700" y="41830"/>
                </a:cubicBezTo>
                <a:cubicBezTo>
                  <a:pt x="32412" y="43066"/>
                  <a:pt x="34276" y="44036"/>
                  <a:pt x="36368" y="44512"/>
                </a:cubicBezTo>
                <a:cubicBezTo>
                  <a:pt x="37460" y="44764"/>
                  <a:pt x="38549" y="44892"/>
                  <a:pt x="39629" y="44892"/>
                </a:cubicBezTo>
                <a:cubicBezTo>
                  <a:pt x="41485" y="44892"/>
                  <a:pt x="43313" y="44513"/>
                  <a:pt x="45080" y="43732"/>
                </a:cubicBezTo>
                <a:cubicBezTo>
                  <a:pt x="46640" y="43047"/>
                  <a:pt x="48123" y="42153"/>
                  <a:pt x="49607" y="41278"/>
                </a:cubicBezTo>
                <a:cubicBezTo>
                  <a:pt x="51731" y="40034"/>
                  <a:pt x="53976" y="39407"/>
                  <a:pt x="56352" y="39407"/>
                </a:cubicBezTo>
                <a:cubicBezTo>
                  <a:pt x="56955" y="39407"/>
                  <a:pt x="57566" y="39447"/>
                  <a:pt x="58185" y="39528"/>
                </a:cubicBezTo>
                <a:cubicBezTo>
                  <a:pt x="59688" y="39737"/>
                  <a:pt x="61190" y="40023"/>
                  <a:pt x="62712" y="40137"/>
                </a:cubicBezTo>
                <a:cubicBezTo>
                  <a:pt x="63026" y="40161"/>
                  <a:pt x="63334" y="40173"/>
                  <a:pt x="63637" y="40173"/>
                </a:cubicBezTo>
                <a:cubicBezTo>
                  <a:pt x="66967" y="40173"/>
                  <a:pt x="69623" y="38734"/>
                  <a:pt x="71576" y="35857"/>
                </a:cubicBezTo>
                <a:cubicBezTo>
                  <a:pt x="72660" y="34278"/>
                  <a:pt x="73421" y="32548"/>
                  <a:pt x="74068" y="30741"/>
                </a:cubicBezTo>
                <a:cubicBezTo>
                  <a:pt x="74277" y="29866"/>
                  <a:pt x="74524" y="28972"/>
                  <a:pt x="74695" y="28078"/>
                </a:cubicBezTo>
                <a:cubicBezTo>
                  <a:pt x="75171" y="25529"/>
                  <a:pt x="75247" y="22980"/>
                  <a:pt x="74638" y="20450"/>
                </a:cubicBezTo>
                <a:cubicBezTo>
                  <a:pt x="73497" y="15600"/>
                  <a:pt x="70682" y="12119"/>
                  <a:pt x="66079" y="10141"/>
                </a:cubicBezTo>
                <a:cubicBezTo>
                  <a:pt x="64234" y="9342"/>
                  <a:pt x="62275" y="8981"/>
                  <a:pt x="60296" y="8676"/>
                </a:cubicBezTo>
                <a:cubicBezTo>
                  <a:pt x="59041" y="8486"/>
                  <a:pt x="57786" y="8315"/>
                  <a:pt x="56549" y="8030"/>
                </a:cubicBezTo>
                <a:cubicBezTo>
                  <a:pt x="54857" y="7630"/>
                  <a:pt x="53411" y="6679"/>
                  <a:pt x="52098" y="5576"/>
                </a:cubicBezTo>
                <a:cubicBezTo>
                  <a:pt x="50881" y="4549"/>
                  <a:pt x="49721" y="3484"/>
                  <a:pt x="48485" y="2495"/>
                </a:cubicBezTo>
                <a:cubicBezTo>
                  <a:pt x="46483" y="874"/>
                  <a:pt x="44237" y="1"/>
                  <a:pt x="41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rot="-356695">
            <a:off x="7389822" y="2609283"/>
            <a:ext cx="3791464" cy="3222547"/>
            <a:chOff x="603800" y="1063275"/>
            <a:chExt cx="1630100" cy="1385500"/>
          </a:xfrm>
        </p:grpSpPr>
        <p:sp>
          <p:nvSpPr>
            <p:cNvPr id="15" name="Google Shape;15;p2"/>
            <p:cNvSpPr/>
            <p:nvPr/>
          </p:nvSpPr>
          <p:spPr>
            <a:xfrm>
              <a:off x="603800" y="1063275"/>
              <a:ext cx="1630100" cy="1385500"/>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32325" y="1497175"/>
              <a:ext cx="233500" cy="264550"/>
            </a:xfrm>
            <a:custGeom>
              <a:avLst/>
              <a:gdLst/>
              <a:ahLst/>
              <a:cxnLst/>
              <a:rect l="l" t="t" r="r" b="b"/>
              <a:pathLst>
                <a:path w="9340" h="10582" extrusionOk="0">
                  <a:moveTo>
                    <a:pt x="7101" y="1"/>
                  </a:moveTo>
                  <a:cubicBezTo>
                    <a:pt x="5885" y="1"/>
                    <a:pt x="4908" y="502"/>
                    <a:pt x="4280" y="1639"/>
                  </a:cubicBezTo>
                  <a:cubicBezTo>
                    <a:pt x="3690" y="2742"/>
                    <a:pt x="2872" y="3636"/>
                    <a:pt x="1883" y="4397"/>
                  </a:cubicBezTo>
                  <a:cubicBezTo>
                    <a:pt x="1712" y="4530"/>
                    <a:pt x="1560" y="4664"/>
                    <a:pt x="1408" y="4816"/>
                  </a:cubicBezTo>
                  <a:cubicBezTo>
                    <a:pt x="400" y="5748"/>
                    <a:pt x="0" y="6870"/>
                    <a:pt x="324" y="8220"/>
                  </a:cubicBezTo>
                  <a:cubicBezTo>
                    <a:pt x="590" y="9324"/>
                    <a:pt x="1256" y="10065"/>
                    <a:pt x="2226" y="10560"/>
                  </a:cubicBezTo>
                  <a:cubicBezTo>
                    <a:pt x="2266" y="10576"/>
                    <a:pt x="2313" y="10582"/>
                    <a:pt x="2362" y="10582"/>
                  </a:cubicBezTo>
                  <a:cubicBezTo>
                    <a:pt x="2430" y="10582"/>
                    <a:pt x="2502" y="10571"/>
                    <a:pt x="2568" y="10560"/>
                  </a:cubicBezTo>
                  <a:cubicBezTo>
                    <a:pt x="3006" y="10484"/>
                    <a:pt x="3443" y="10389"/>
                    <a:pt x="3900" y="10332"/>
                  </a:cubicBezTo>
                  <a:cubicBezTo>
                    <a:pt x="4413" y="10256"/>
                    <a:pt x="4946" y="10218"/>
                    <a:pt x="5611" y="10161"/>
                  </a:cubicBezTo>
                  <a:cubicBezTo>
                    <a:pt x="6106" y="9951"/>
                    <a:pt x="6715" y="9742"/>
                    <a:pt x="7266" y="9419"/>
                  </a:cubicBezTo>
                  <a:cubicBezTo>
                    <a:pt x="8084" y="8962"/>
                    <a:pt x="8293" y="8392"/>
                    <a:pt x="7989" y="7498"/>
                  </a:cubicBezTo>
                  <a:cubicBezTo>
                    <a:pt x="7799" y="6889"/>
                    <a:pt x="7837" y="6318"/>
                    <a:pt x="8065" y="5729"/>
                  </a:cubicBezTo>
                  <a:cubicBezTo>
                    <a:pt x="8198" y="5386"/>
                    <a:pt x="8369" y="5025"/>
                    <a:pt x="8541" y="4683"/>
                  </a:cubicBezTo>
                  <a:cubicBezTo>
                    <a:pt x="8959" y="3846"/>
                    <a:pt x="9301" y="2990"/>
                    <a:pt x="9320" y="2039"/>
                  </a:cubicBezTo>
                  <a:cubicBezTo>
                    <a:pt x="9340" y="974"/>
                    <a:pt x="8598" y="118"/>
                    <a:pt x="7552" y="22"/>
                  </a:cubicBezTo>
                  <a:cubicBezTo>
                    <a:pt x="7398" y="8"/>
                    <a:pt x="7248" y="1"/>
                    <a:pt x="7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rot="-419885" flipH="1">
            <a:off x="-1559738" y="-1933095"/>
            <a:ext cx="5708248" cy="3405513"/>
          </a:xfrm>
          <a:custGeom>
            <a:avLst/>
            <a:gdLst/>
            <a:ahLst/>
            <a:cxnLst/>
            <a:rect l="l" t="t" r="r" b="b"/>
            <a:pathLst>
              <a:path w="75247" h="44892" extrusionOk="0">
                <a:moveTo>
                  <a:pt x="41722" y="1"/>
                </a:moveTo>
                <a:cubicBezTo>
                  <a:pt x="41345" y="1"/>
                  <a:pt x="40961" y="20"/>
                  <a:pt x="40572" y="60"/>
                </a:cubicBezTo>
                <a:cubicBezTo>
                  <a:pt x="38099" y="326"/>
                  <a:pt x="35855" y="1239"/>
                  <a:pt x="33781" y="2552"/>
                </a:cubicBezTo>
                <a:cubicBezTo>
                  <a:pt x="31404" y="4054"/>
                  <a:pt x="29312" y="5899"/>
                  <a:pt x="27257" y="7821"/>
                </a:cubicBezTo>
                <a:cubicBezTo>
                  <a:pt x="25869" y="9133"/>
                  <a:pt x="24480" y="10445"/>
                  <a:pt x="23054" y="11701"/>
                </a:cubicBezTo>
                <a:cubicBezTo>
                  <a:pt x="21488" y="13078"/>
                  <a:pt x="19717" y="13889"/>
                  <a:pt x="17707" y="13889"/>
                </a:cubicBezTo>
                <a:cubicBezTo>
                  <a:pt x="17275" y="13889"/>
                  <a:pt x="16832" y="13851"/>
                  <a:pt x="16377" y="13774"/>
                </a:cubicBezTo>
                <a:cubicBezTo>
                  <a:pt x="15141" y="13565"/>
                  <a:pt x="13905" y="13318"/>
                  <a:pt x="12649" y="13051"/>
                </a:cubicBezTo>
                <a:cubicBezTo>
                  <a:pt x="12240" y="12969"/>
                  <a:pt x="11843" y="12929"/>
                  <a:pt x="11458" y="12929"/>
                </a:cubicBezTo>
                <a:cubicBezTo>
                  <a:pt x="10053" y="12929"/>
                  <a:pt x="8804" y="13467"/>
                  <a:pt x="7685" y="14497"/>
                </a:cubicBezTo>
                <a:cubicBezTo>
                  <a:pt x="6772" y="15372"/>
                  <a:pt x="6049" y="16380"/>
                  <a:pt x="5497" y="17483"/>
                </a:cubicBezTo>
                <a:cubicBezTo>
                  <a:pt x="5003" y="18453"/>
                  <a:pt x="4318" y="19119"/>
                  <a:pt x="3291" y="19423"/>
                </a:cubicBezTo>
                <a:cubicBezTo>
                  <a:pt x="3234" y="19442"/>
                  <a:pt x="3158" y="19480"/>
                  <a:pt x="3101" y="19518"/>
                </a:cubicBezTo>
                <a:cubicBezTo>
                  <a:pt x="875" y="20450"/>
                  <a:pt x="0" y="23265"/>
                  <a:pt x="1332" y="25301"/>
                </a:cubicBezTo>
                <a:cubicBezTo>
                  <a:pt x="1712" y="25871"/>
                  <a:pt x="1807" y="26499"/>
                  <a:pt x="1807" y="27127"/>
                </a:cubicBezTo>
                <a:cubicBezTo>
                  <a:pt x="1769" y="28838"/>
                  <a:pt x="2644" y="30208"/>
                  <a:pt x="4280" y="30722"/>
                </a:cubicBezTo>
                <a:cubicBezTo>
                  <a:pt x="5555" y="31102"/>
                  <a:pt x="6867" y="31444"/>
                  <a:pt x="8179" y="31692"/>
                </a:cubicBezTo>
                <a:cubicBezTo>
                  <a:pt x="9701" y="31996"/>
                  <a:pt x="10956" y="32643"/>
                  <a:pt x="11984" y="33860"/>
                </a:cubicBezTo>
                <a:cubicBezTo>
                  <a:pt x="12782" y="34830"/>
                  <a:pt x="13695" y="35724"/>
                  <a:pt x="14627" y="36561"/>
                </a:cubicBezTo>
                <a:cubicBezTo>
                  <a:pt x="15084" y="36979"/>
                  <a:pt x="15674" y="37303"/>
                  <a:pt x="16263" y="37493"/>
                </a:cubicBezTo>
                <a:cubicBezTo>
                  <a:pt x="17538" y="37937"/>
                  <a:pt x="18844" y="38057"/>
                  <a:pt x="20175" y="38057"/>
                </a:cubicBezTo>
                <a:cubicBezTo>
                  <a:pt x="20612" y="38057"/>
                  <a:pt x="21052" y="38044"/>
                  <a:pt x="21494" y="38026"/>
                </a:cubicBezTo>
                <a:cubicBezTo>
                  <a:pt x="21779" y="38007"/>
                  <a:pt x="22103" y="37988"/>
                  <a:pt x="22388" y="37930"/>
                </a:cubicBezTo>
                <a:cubicBezTo>
                  <a:pt x="22736" y="37873"/>
                  <a:pt x="23076" y="37845"/>
                  <a:pt x="23407" y="37845"/>
                </a:cubicBezTo>
                <a:cubicBezTo>
                  <a:pt x="24725" y="37845"/>
                  <a:pt x="25920" y="38289"/>
                  <a:pt x="27029" y="39110"/>
                </a:cubicBezTo>
                <a:cubicBezTo>
                  <a:pt x="28246" y="40004"/>
                  <a:pt x="29464" y="40936"/>
                  <a:pt x="30700" y="41830"/>
                </a:cubicBezTo>
                <a:cubicBezTo>
                  <a:pt x="32412" y="43066"/>
                  <a:pt x="34276" y="44036"/>
                  <a:pt x="36368" y="44512"/>
                </a:cubicBezTo>
                <a:cubicBezTo>
                  <a:pt x="37460" y="44764"/>
                  <a:pt x="38549" y="44892"/>
                  <a:pt x="39629" y="44892"/>
                </a:cubicBezTo>
                <a:cubicBezTo>
                  <a:pt x="41485" y="44892"/>
                  <a:pt x="43313" y="44513"/>
                  <a:pt x="45080" y="43732"/>
                </a:cubicBezTo>
                <a:cubicBezTo>
                  <a:pt x="46640" y="43047"/>
                  <a:pt x="48123" y="42153"/>
                  <a:pt x="49607" y="41278"/>
                </a:cubicBezTo>
                <a:cubicBezTo>
                  <a:pt x="51731" y="40034"/>
                  <a:pt x="53976" y="39407"/>
                  <a:pt x="56352" y="39407"/>
                </a:cubicBezTo>
                <a:cubicBezTo>
                  <a:pt x="56955" y="39407"/>
                  <a:pt x="57566" y="39447"/>
                  <a:pt x="58185" y="39528"/>
                </a:cubicBezTo>
                <a:cubicBezTo>
                  <a:pt x="59688" y="39737"/>
                  <a:pt x="61190" y="40023"/>
                  <a:pt x="62712" y="40137"/>
                </a:cubicBezTo>
                <a:cubicBezTo>
                  <a:pt x="63026" y="40161"/>
                  <a:pt x="63334" y="40173"/>
                  <a:pt x="63637" y="40173"/>
                </a:cubicBezTo>
                <a:cubicBezTo>
                  <a:pt x="66967" y="40173"/>
                  <a:pt x="69623" y="38734"/>
                  <a:pt x="71576" y="35857"/>
                </a:cubicBezTo>
                <a:cubicBezTo>
                  <a:pt x="72660" y="34278"/>
                  <a:pt x="73421" y="32548"/>
                  <a:pt x="74068" y="30741"/>
                </a:cubicBezTo>
                <a:cubicBezTo>
                  <a:pt x="74277" y="29866"/>
                  <a:pt x="74524" y="28972"/>
                  <a:pt x="74695" y="28078"/>
                </a:cubicBezTo>
                <a:cubicBezTo>
                  <a:pt x="75171" y="25529"/>
                  <a:pt x="75247" y="22980"/>
                  <a:pt x="74638" y="20450"/>
                </a:cubicBezTo>
                <a:cubicBezTo>
                  <a:pt x="73497" y="15600"/>
                  <a:pt x="70682" y="12119"/>
                  <a:pt x="66079" y="10141"/>
                </a:cubicBezTo>
                <a:cubicBezTo>
                  <a:pt x="64234" y="9342"/>
                  <a:pt x="62275" y="8981"/>
                  <a:pt x="60296" y="8676"/>
                </a:cubicBezTo>
                <a:cubicBezTo>
                  <a:pt x="59041" y="8486"/>
                  <a:pt x="57786" y="8315"/>
                  <a:pt x="56549" y="8030"/>
                </a:cubicBezTo>
                <a:cubicBezTo>
                  <a:pt x="54857" y="7630"/>
                  <a:pt x="53411" y="6679"/>
                  <a:pt x="52098" y="5576"/>
                </a:cubicBezTo>
                <a:cubicBezTo>
                  <a:pt x="50881" y="4549"/>
                  <a:pt x="49721" y="3484"/>
                  <a:pt x="48485" y="2495"/>
                </a:cubicBezTo>
                <a:cubicBezTo>
                  <a:pt x="46483" y="874"/>
                  <a:pt x="44237" y="1"/>
                  <a:pt x="41722" y="1"/>
                </a:cubicBez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_1_1_1_1_1_1_1_1_1_1_1_1_1_1_1_1">
    <p:bg>
      <p:bgPr>
        <a:solidFill>
          <a:schemeClr val="accent1"/>
        </a:solidFill>
        <a:effectLst/>
      </p:bgPr>
    </p:bg>
    <p:spTree>
      <p:nvGrpSpPr>
        <p:cNvPr id="1" name="Shape 41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_1_1_1_1_1_1_1_1_1_1_1_1_1_1_1_1_1_1">
    <p:bg>
      <p:bgPr>
        <a:solidFill>
          <a:schemeClr val="dk2"/>
        </a:solidFill>
        <a:effectLst/>
      </p:bgPr>
    </p:bg>
    <p:spTree>
      <p:nvGrpSpPr>
        <p:cNvPr id="1" name="Shape 4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solidFill>
          <a:schemeClr val="lt1"/>
        </a:solidFill>
        <a:effectLst/>
      </p:bgPr>
    </p:bg>
    <p:spTree>
      <p:nvGrpSpPr>
        <p:cNvPr id="1" name="Shape 351"/>
        <p:cNvGrpSpPr/>
        <p:nvPr/>
      </p:nvGrpSpPr>
      <p:grpSpPr>
        <a:xfrm>
          <a:off x="0" y="0"/>
          <a:ext cx="0" cy="0"/>
          <a:chOff x="0" y="0"/>
          <a:chExt cx="0" cy="0"/>
        </a:xfrm>
      </p:grpSpPr>
      <p:sp>
        <p:nvSpPr>
          <p:cNvPr id="352" name="Google Shape;352;p29"/>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3" name="Google Shape;353;p29"/>
          <p:cNvSpPr txBox="1">
            <a:spLocks noGrp="1"/>
          </p:cNvSpPr>
          <p:nvPr>
            <p:ph type="subTitle" idx="1"/>
          </p:nvPr>
        </p:nvSpPr>
        <p:spPr>
          <a:xfrm>
            <a:off x="713238" y="2962100"/>
            <a:ext cx="1818900" cy="50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1"/>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29"/>
          <p:cNvSpPr txBox="1">
            <a:spLocks noGrp="1"/>
          </p:cNvSpPr>
          <p:nvPr>
            <p:ph type="subTitle" idx="2"/>
          </p:nvPr>
        </p:nvSpPr>
        <p:spPr>
          <a:xfrm>
            <a:off x="713263" y="3467600"/>
            <a:ext cx="1818900" cy="11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55" name="Google Shape;355;p29"/>
          <p:cNvSpPr txBox="1">
            <a:spLocks noGrp="1"/>
          </p:cNvSpPr>
          <p:nvPr>
            <p:ph type="subTitle" idx="3"/>
          </p:nvPr>
        </p:nvSpPr>
        <p:spPr>
          <a:xfrm>
            <a:off x="2696572" y="2962100"/>
            <a:ext cx="1818900" cy="50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1"/>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6" name="Google Shape;356;p29"/>
          <p:cNvSpPr txBox="1">
            <a:spLocks noGrp="1"/>
          </p:cNvSpPr>
          <p:nvPr>
            <p:ph type="subTitle" idx="4"/>
          </p:nvPr>
        </p:nvSpPr>
        <p:spPr>
          <a:xfrm>
            <a:off x="2696597" y="3467600"/>
            <a:ext cx="1818900" cy="11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57" name="Google Shape;357;p29"/>
          <p:cNvSpPr txBox="1">
            <a:spLocks noGrp="1"/>
          </p:cNvSpPr>
          <p:nvPr>
            <p:ph type="subTitle" idx="5"/>
          </p:nvPr>
        </p:nvSpPr>
        <p:spPr>
          <a:xfrm>
            <a:off x="4628503" y="2962100"/>
            <a:ext cx="1818900" cy="50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1"/>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8" name="Google Shape;358;p29"/>
          <p:cNvSpPr txBox="1">
            <a:spLocks noGrp="1"/>
          </p:cNvSpPr>
          <p:nvPr>
            <p:ph type="subTitle" idx="6"/>
          </p:nvPr>
        </p:nvSpPr>
        <p:spPr>
          <a:xfrm>
            <a:off x="4628528" y="3467600"/>
            <a:ext cx="1818900" cy="11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59" name="Google Shape;359;p29"/>
          <p:cNvSpPr txBox="1">
            <a:spLocks noGrp="1"/>
          </p:cNvSpPr>
          <p:nvPr>
            <p:ph type="subTitle" idx="7"/>
          </p:nvPr>
        </p:nvSpPr>
        <p:spPr>
          <a:xfrm>
            <a:off x="6611837" y="2962100"/>
            <a:ext cx="1818900" cy="50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1"/>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60" name="Google Shape;360;p29"/>
          <p:cNvSpPr txBox="1">
            <a:spLocks noGrp="1"/>
          </p:cNvSpPr>
          <p:nvPr>
            <p:ph type="subTitle" idx="8"/>
          </p:nvPr>
        </p:nvSpPr>
        <p:spPr>
          <a:xfrm>
            <a:off x="6611862" y="3467600"/>
            <a:ext cx="1818900" cy="11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61" name="Google Shape;361;p29"/>
          <p:cNvSpPr/>
          <p:nvPr/>
        </p:nvSpPr>
        <p:spPr>
          <a:xfrm rot="-6906237" flipH="1">
            <a:off x="-4168347" y="619375"/>
            <a:ext cx="6169808" cy="4561540"/>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62" name="Google Shape;362;p29"/>
          <p:cNvSpPr/>
          <p:nvPr/>
        </p:nvSpPr>
        <p:spPr>
          <a:xfrm rot="-3220399">
            <a:off x="7731527" y="-13676"/>
            <a:ext cx="3280626" cy="2788361"/>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9"/>
          <p:cNvGrpSpPr/>
          <p:nvPr/>
        </p:nvGrpSpPr>
        <p:grpSpPr>
          <a:xfrm rot="1939042">
            <a:off x="5868183" y="-821272"/>
            <a:ext cx="2102100" cy="1585816"/>
            <a:chOff x="4741300" y="3293300"/>
            <a:chExt cx="1113225" cy="839775"/>
          </a:xfrm>
        </p:grpSpPr>
        <p:sp>
          <p:nvSpPr>
            <p:cNvPr id="364" name="Google Shape;364;p29"/>
            <p:cNvSpPr/>
            <p:nvPr/>
          </p:nvSpPr>
          <p:spPr>
            <a:xfrm>
              <a:off x="4741300" y="3293300"/>
              <a:ext cx="1113225" cy="839775"/>
            </a:xfrm>
            <a:custGeom>
              <a:avLst/>
              <a:gdLst/>
              <a:ahLst/>
              <a:cxnLst/>
              <a:rect l="l" t="t" r="r" b="b"/>
              <a:pathLst>
                <a:path w="44529" h="33591" fill="none" extrusionOk="0">
                  <a:moveTo>
                    <a:pt x="44072" y="9130"/>
                  </a:moveTo>
                  <a:cubicBezTo>
                    <a:pt x="44357" y="10347"/>
                    <a:pt x="44528" y="11584"/>
                    <a:pt x="44471" y="12820"/>
                  </a:cubicBezTo>
                  <a:cubicBezTo>
                    <a:pt x="44376" y="15293"/>
                    <a:pt x="43235" y="17119"/>
                    <a:pt x="41047" y="18260"/>
                  </a:cubicBezTo>
                  <a:cubicBezTo>
                    <a:pt x="40172" y="18717"/>
                    <a:pt x="39240" y="19078"/>
                    <a:pt x="38346" y="19496"/>
                  </a:cubicBezTo>
                  <a:cubicBezTo>
                    <a:pt x="36501" y="20333"/>
                    <a:pt x="35132" y="21646"/>
                    <a:pt x="34200" y="23453"/>
                  </a:cubicBezTo>
                  <a:cubicBezTo>
                    <a:pt x="33667" y="24442"/>
                    <a:pt x="33154" y="25450"/>
                    <a:pt x="32545" y="26363"/>
                  </a:cubicBezTo>
                  <a:cubicBezTo>
                    <a:pt x="31423" y="28018"/>
                    <a:pt x="29863" y="29178"/>
                    <a:pt x="27980" y="29825"/>
                  </a:cubicBezTo>
                  <a:cubicBezTo>
                    <a:pt x="26668" y="30281"/>
                    <a:pt x="25298" y="30395"/>
                    <a:pt x="23910" y="30300"/>
                  </a:cubicBezTo>
                  <a:cubicBezTo>
                    <a:pt x="22920" y="30243"/>
                    <a:pt x="21931" y="30148"/>
                    <a:pt x="20942" y="30072"/>
                  </a:cubicBezTo>
                  <a:cubicBezTo>
                    <a:pt x="19820" y="29977"/>
                    <a:pt x="18831" y="30262"/>
                    <a:pt x="17975" y="31023"/>
                  </a:cubicBezTo>
                  <a:cubicBezTo>
                    <a:pt x="17823" y="31156"/>
                    <a:pt x="17652" y="31270"/>
                    <a:pt x="17499" y="31384"/>
                  </a:cubicBezTo>
                  <a:cubicBezTo>
                    <a:pt x="16548" y="32050"/>
                    <a:pt x="15559" y="32640"/>
                    <a:pt x="14418" y="32906"/>
                  </a:cubicBezTo>
                  <a:cubicBezTo>
                    <a:pt x="14019" y="33001"/>
                    <a:pt x="13600" y="33039"/>
                    <a:pt x="13201" y="32963"/>
                  </a:cubicBezTo>
                  <a:cubicBezTo>
                    <a:pt x="12383" y="32811"/>
                    <a:pt x="11565" y="32640"/>
                    <a:pt x="10785" y="32393"/>
                  </a:cubicBezTo>
                  <a:cubicBezTo>
                    <a:pt x="9815" y="32050"/>
                    <a:pt x="8883" y="32126"/>
                    <a:pt x="7932" y="32507"/>
                  </a:cubicBezTo>
                  <a:cubicBezTo>
                    <a:pt x="7114" y="32811"/>
                    <a:pt x="6277" y="33077"/>
                    <a:pt x="5440" y="33306"/>
                  </a:cubicBezTo>
                  <a:cubicBezTo>
                    <a:pt x="4375" y="33591"/>
                    <a:pt x="3405" y="33153"/>
                    <a:pt x="2834" y="32183"/>
                  </a:cubicBezTo>
                  <a:cubicBezTo>
                    <a:pt x="2606" y="31822"/>
                    <a:pt x="2340" y="31518"/>
                    <a:pt x="1940" y="31327"/>
                  </a:cubicBezTo>
                  <a:cubicBezTo>
                    <a:pt x="476" y="30662"/>
                    <a:pt x="0" y="28817"/>
                    <a:pt x="894" y="27523"/>
                  </a:cubicBezTo>
                  <a:cubicBezTo>
                    <a:pt x="932" y="27485"/>
                    <a:pt x="951" y="27447"/>
                    <a:pt x="989" y="27409"/>
                  </a:cubicBezTo>
                  <a:cubicBezTo>
                    <a:pt x="1446" y="26876"/>
                    <a:pt x="1579" y="26268"/>
                    <a:pt x="1522" y="25564"/>
                  </a:cubicBezTo>
                  <a:cubicBezTo>
                    <a:pt x="1465" y="24765"/>
                    <a:pt x="1503" y="23947"/>
                    <a:pt x="1712" y="23148"/>
                  </a:cubicBezTo>
                  <a:cubicBezTo>
                    <a:pt x="2036" y="21931"/>
                    <a:pt x="2758" y="21075"/>
                    <a:pt x="3957" y="20638"/>
                  </a:cubicBezTo>
                  <a:cubicBezTo>
                    <a:pt x="4737" y="20333"/>
                    <a:pt x="5497" y="20048"/>
                    <a:pt x="6277" y="19744"/>
                  </a:cubicBezTo>
                  <a:cubicBezTo>
                    <a:pt x="7837" y="19097"/>
                    <a:pt x="8769" y="17861"/>
                    <a:pt x="9244" y="16282"/>
                  </a:cubicBezTo>
                  <a:cubicBezTo>
                    <a:pt x="9587" y="15084"/>
                    <a:pt x="9910" y="13885"/>
                    <a:pt x="10215" y="12668"/>
                  </a:cubicBezTo>
                  <a:cubicBezTo>
                    <a:pt x="10690" y="10899"/>
                    <a:pt x="11223" y="9149"/>
                    <a:pt x="12002" y="7494"/>
                  </a:cubicBezTo>
                  <a:cubicBezTo>
                    <a:pt x="12706" y="6049"/>
                    <a:pt x="13619" y="4755"/>
                    <a:pt x="14894" y="3766"/>
                  </a:cubicBezTo>
                  <a:cubicBezTo>
                    <a:pt x="16453" y="2549"/>
                    <a:pt x="18203" y="2130"/>
                    <a:pt x="20124" y="2359"/>
                  </a:cubicBezTo>
                  <a:cubicBezTo>
                    <a:pt x="21151" y="2473"/>
                    <a:pt x="22160" y="2663"/>
                    <a:pt x="23187" y="2815"/>
                  </a:cubicBezTo>
                  <a:cubicBezTo>
                    <a:pt x="24309" y="2967"/>
                    <a:pt x="25431" y="3005"/>
                    <a:pt x="26515" y="2625"/>
                  </a:cubicBezTo>
                  <a:cubicBezTo>
                    <a:pt x="27295" y="2359"/>
                    <a:pt x="28037" y="2016"/>
                    <a:pt x="28798" y="1693"/>
                  </a:cubicBezTo>
                  <a:cubicBezTo>
                    <a:pt x="29996" y="1160"/>
                    <a:pt x="31214" y="685"/>
                    <a:pt x="32507" y="495"/>
                  </a:cubicBezTo>
                  <a:cubicBezTo>
                    <a:pt x="35740" y="0"/>
                    <a:pt x="38518" y="932"/>
                    <a:pt x="40819" y="3234"/>
                  </a:cubicBezTo>
                  <a:cubicBezTo>
                    <a:pt x="42036" y="4432"/>
                    <a:pt x="42873" y="5858"/>
                    <a:pt x="43501" y="7437"/>
                  </a:cubicBezTo>
                  <a:cubicBezTo>
                    <a:pt x="43710" y="7989"/>
                    <a:pt x="43881" y="8559"/>
                    <a:pt x="44072" y="9130"/>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4795500" y="3328475"/>
              <a:ext cx="1011950" cy="763725"/>
            </a:xfrm>
            <a:custGeom>
              <a:avLst/>
              <a:gdLst/>
              <a:ahLst/>
              <a:cxnLst/>
              <a:rect l="l" t="t" r="r" b="b"/>
              <a:pathLst>
                <a:path w="40478" h="30549" fill="none" extrusionOk="0">
                  <a:moveTo>
                    <a:pt x="40078" y="8313"/>
                  </a:moveTo>
                  <a:cubicBezTo>
                    <a:pt x="40325" y="9416"/>
                    <a:pt x="40477" y="10538"/>
                    <a:pt x="40439" y="11660"/>
                  </a:cubicBezTo>
                  <a:cubicBezTo>
                    <a:pt x="40363" y="13905"/>
                    <a:pt x="39317" y="15579"/>
                    <a:pt x="37320" y="16606"/>
                  </a:cubicBezTo>
                  <a:cubicBezTo>
                    <a:pt x="36521" y="17024"/>
                    <a:pt x="35684" y="17348"/>
                    <a:pt x="34866" y="17728"/>
                  </a:cubicBezTo>
                  <a:cubicBezTo>
                    <a:pt x="33192" y="18489"/>
                    <a:pt x="31937" y="19687"/>
                    <a:pt x="31100" y="21323"/>
                  </a:cubicBezTo>
                  <a:cubicBezTo>
                    <a:pt x="30624" y="22217"/>
                    <a:pt x="30168" y="23130"/>
                    <a:pt x="29597" y="23986"/>
                  </a:cubicBezTo>
                  <a:cubicBezTo>
                    <a:pt x="28570" y="25489"/>
                    <a:pt x="27162" y="26516"/>
                    <a:pt x="25451" y="27124"/>
                  </a:cubicBezTo>
                  <a:cubicBezTo>
                    <a:pt x="24252" y="27543"/>
                    <a:pt x="23016" y="27638"/>
                    <a:pt x="21761" y="27543"/>
                  </a:cubicBezTo>
                  <a:cubicBezTo>
                    <a:pt x="20848" y="27486"/>
                    <a:pt x="19954" y="27410"/>
                    <a:pt x="19060" y="27334"/>
                  </a:cubicBezTo>
                  <a:cubicBezTo>
                    <a:pt x="18032" y="27257"/>
                    <a:pt x="17119" y="27524"/>
                    <a:pt x="16359" y="28208"/>
                  </a:cubicBezTo>
                  <a:cubicBezTo>
                    <a:pt x="16225" y="28323"/>
                    <a:pt x="16073" y="28437"/>
                    <a:pt x="15921" y="28532"/>
                  </a:cubicBezTo>
                  <a:cubicBezTo>
                    <a:pt x="15065" y="29141"/>
                    <a:pt x="14152" y="29692"/>
                    <a:pt x="13125" y="29920"/>
                  </a:cubicBezTo>
                  <a:cubicBezTo>
                    <a:pt x="12764" y="30015"/>
                    <a:pt x="12364" y="30034"/>
                    <a:pt x="12003" y="29977"/>
                  </a:cubicBezTo>
                  <a:cubicBezTo>
                    <a:pt x="11280" y="29844"/>
                    <a:pt x="10538" y="29692"/>
                    <a:pt x="9815" y="29445"/>
                  </a:cubicBezTo>
                  <a:cubicBezTo>
                    <a:pt x="8921" y="29141"/>
                    <a:pt x="8085" y="29217"/>
                    <a:pt x="7229" y="29559"/>
                  </a:cubicBezTo>
                  <a:cubicBezTo>
                    <a:pt x="6487" y="29844"/>
                    <a:pt x="5726" y="30073"/>
                    <a:pt x="4965" y="30282"/>
                  </a:cubicBezTo>
                  <a:cubicBezTo>
                    <a:pt x="3976" y="30548"/>
                    <a:pt x="3101" y="30149"/>
                    <a:pt x="2588" y="29274"/>
                  </a:cubicBezTo>
                  <a:cubicBezTo>
                    <a:pt x="2397" y="28931"/>
                    <a:pt x="2150" y="28665"/>
                    <a:pt x="1770" y="28494"/>
                  </a:cubicBezTo>
                  <a:cubicBezTo>
                    <a:pt x="457" y="27885"/>
                    <a:pt x="1" y="26192"/>
                    <a:pt x="838" y="25032"/>
                  </a:cubicBezTo>
                  <a:cubicBezTo>
                    <a:pt x="857" y="24994"/>
                    <a:pt x="876" y="24956"/>
                    <a:pt x="914" y="24918"/>
                  </a:cubicBezTo>
                  <a:cubicBezTo>
                    <a:pt x="1313" y="24442"/>
                    <a:pt x="1465" y="23891"/>
                    <a:pt x="1408" y="23244"/>
                  </a:cubicBezTo>
                  <a:cubicBezTo>
                    <a:pt x="1332" y="22521"/>
                    <a:pt x="1370" y="21779"/>
                    <a:pt x="1560" y="21057"/>
                  </a:cubicBezTo>
                  <a:cubicBezTo>
                    <a:pt x="1865" y="19934"/>
                    <a:pt x="2530" y="19174"/>
                    <a:pt x="3615" y="18755"/>
                  </a:cubicBezTo>
                  <a:cubicBezTo>
                    <a:pt x="4318" y="18508"/>
                    <a:pt x="5022" y="18242"/>
                    <a:pt x="5707" y="17956"/>
                  </a:cubicBezTo>
                  <a:cubicBezTo>
                    <a:pt x="7134" y="17367"/>
                    <a:pt x="7970" y="16244"/>
                    <a:pt x="8408" y="14799"/>
                  </a:cubicBezTo>
                  <a:cubicBezTo>
                    <a:pt x="8731" y="13715"/>
                    <a:pt x="9017" y="12630"/>
                    <a:pt x="9302" y="11527"/>
                  </a:cubicBezTo>
                  <a:cubicBezTo>
                    <a:pt x="9720" y="9910"/>
                    <a:pt x="10215" y="8332"/>
                    <a:pt x="10919" y="6829"/>
                  </a:cubicBezTo>
                  <a:cubicBezTo>
                    <a:pt x="11565" y="5498"/>
                    <a:pt x="12383" y="4337"/>
                    <a:pt x="13563" y="3424"/>
                  </a:cubicBezTo>
                  <a:cubicBezTo>
                    <a:pt x="14970" y="2340"/>
                    <a:pt x="16568" y="1941"/>
                    <a:pt x="18299" y="2150"/>
                  </a:cubicBezTo>
                  <a:cubicBezTo>
                    <a:pt x="19231" y="2264"/>
                    <a:pt x="20163" y="2435"/>
                    <a:pt x="21095" y="2568"/>
                  </a:cubicBezTo>
                  <a:cubicBezTo>
                    <a:pt x="22103" y="2721"/>
                    <a:pt x="23130" y="2740"/>
                    <a:pt x="24119" y="2397"/>
                  </a:cubicBezTo>
                  <a:cubicBezTo>
                    <a:pt x="24823" y="2150"/>
                    <a:pt x="25508" y="1846"/>
                    <a:pt x="26192" y="1541"/>
                  </a:cubicBezTo>
                  <a:cubicBezTo>
                    <a:pt x="27296" y="1066"/>
                    <a:pt x="28380" y="647"/>
                    <a:pt x="29578" y="457"/>
                  </a:cubicBezTo>
                  <a:cubicBezTo>
                    <a:pt x="32507" y="1"/>
                    <a:pt x="35018" y="857"/>
                    <a:pt x="37129" y="2930"/>
                  </a:cubicBezTo>
                  <a:cubicBezTo>
                    <a:pt x="38233" y="4033"/>
                    <a:pt x="38993" y="5345"/>
                    <a:pt x="39564" y="6772"/>
                  </a:cubicBezTo>
                  <a:cubicBezTo>
                    <a:pt x="39754" y="7267"/>
                    <a:pt x="39906" y="7799"/>
                    <a:pt x="40078" y="8313"/>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4850200" y="3363675"/>
              <a:ext cx="910625" cy="687625"/>
            </a:xfrm>
            <a:custGeom>
              <a:avLst/>
              <a:gdLst/>
              <a:ahLst/>
              <a:cxnLst/>
              <a:rect l="l" t="t" r="r" b="b"/>
              <a:pathLst>
                <a:path w="36425" h="27505" fill="none" extrusionOk="0">
                  <a:moveTo>
                    <a:pt x="36064" y="7475"/>
                  </a:moveTo>
                  <a:cubicBezTo>
                    <a:pt x="36292" y="8483"/>
                    <a:pt x="36425" y="9492"/>
                    <a:pt x="36387" y="10500"/>
                  </a:cubicBezTo>
                  <a:cubicBezTo>
                    <a:pt x="36311" y="12535"/>
                    <a:pt x="35379" y="14018"/>
                    <a:pt x="33591" y="14951"/>
                  </a:cubicBezTo>
                  <a:cubicBezTo>
                    <a:pt x="32868" y="15331"/>
                    <a:pt x="32107" y="15635"/>
                    <a:pt x="31365" y="15959"/>
                  </a:cubicBezTo>
                  <a:cubicBezTo>
                    <a:pt x="29863" y="16643"/>
                    <a:pt x="28741" y="17728"/>
                    <a:pt x="27980" y="19192"/>
                  </a:cubicBezTo>
                  <a:cubicBezTo>
                    <a:pt x="27561" y="20010"/>
                    <a:pt x="27143" y="20828"/>
                    <a:pt x="26629" y="21589"/>
                  </a:cubicBezTo>
                  <a:cubicBezTo>
                    <a:pt x="25716" y="22939"/>
                    <a:pt x="24442" y="23871"/>
                    <a:pt x="22901" y="24423"/>
                  </a:cubicBezTo>
                  <a:cubicBezTo>
                    <a:pt x="21817" y="24784"/>
                    <a:pt x="20695" y="24879"/>
                    <a:pt x="19573" y="24803"/>
                  </a:cubicBezTo>
                  <a:cubicBezTo>
                    <a:pt x="18755" y="24746"/>
                    <a:pt x="17956" y="24670"/>
                    <a:pt x="17138" y="24613"/>
                  </a:cubicBezTo>
                  <a:cubicBezTo>
                    <a:pt x="16225" y="24537"/>
                    <a:pt x="15407" y="24784"/>
                    <a:pt x="14703" y="25393"/>
                  </a:cubicBezTo>
                  <a:cubicBezTo>
                    <a:pt x="14589" y="25507"/>
                    <a:pt x="14456" y="25602"/>
                    <a:pt x="14323" y="25697"/>
                  </a:cubicBezTo>
                  <a:cubicBezTo>
                    <a:pt x="13543" y="26230"/>
                    <a:pt x="12744" y="26724"/>
                    <a:pt x="11812" y="26934"/>
                  </a:cubicBezTo>
                  <a:cubicBezTo>
                    <a:pt x="11489" y="27010"/>
                    <a:pt x="11127" y="27029"/>
                    <a:pt x="10804" y="26972"/>
                  </a:cubicBezTo>
                  <a:cubicBezTo>
                    <a:pt x="10138" y="26858"/>
                    <a:pt x="9472" y="26724"/>
                    <a:pt x="8845" y="26515"/>
                  </a:cubicBezTo>
                  <a:cubicBezTo>
                    <a:pt x="8027" y="26230"/>
                    <a:pt x="7285" y="26306"/>
                    <a:pt x="6505" y="26610"/>
                  </a:cubicBezTo>
                  <a:cubicBezTo>
                    <a:pt x="5839" y="26858"/>
                    <a:pt x="5155" y="27067"/>
                    <a:pt x="4470" y="27257"/>
                  </a:cubicBezTo>
                  <a:cubicBezTo>
                    <a:pt x="3576" y="27504"/>
                    <a:pt x="2796" y="27124"/>
                    <a:pt x="2321" y="26344"/>
                  </a:cubicBezTo>
                  <a:cubicBezTo>
                    <a:pt x="2149" y="26059"/>
                    <a:pt x="1921" y="25811"/>
                    <a:pt x="1598" y="25640"/>
                  </a:cubicBezTo>
                  <a:cubicBezTo>
                    <a:pt x="400" y="25108"/>
                    <a:pt x="0" y="23586"/>
                    <a:pt x="742" y="22521"/>
                  </a:cubicBezTo>
                  <a:cubicBezTo>
                    <a:pt x="761" y="22502"/>
                    <a:pt x="780" y="22464"/>
                    <a:pt x="818" y="22426"/>
                  </a:cubicBezTo>
                  <a:cubicBezTo>
                    <a:pt x="1179" y="22007"/>
                    <a:pt x="1313" y="21513"/>
                    <a:pt x="1255" y="20923"/>
                  </a:cubicBezTo>
                  <a:cubicBezTo>
                    <a:pt x="1198" y="20276"/>
                    <a:pt x="1236" y="19611"/>
                    <a:pt x="1408" y="18964"/>
                  </a:cubicBezTo>
                  <a:cubicBezTo>
                    <a:pt x="1674" y="17956"/>
                    <a:pt x="2264" y="17252"/>
                    <a:pt x="3253" y="16891"/>
                  </a:cubicBezTo>
                  <a:cubicBezTo>
                    <a:pt x="3880" y="16662"/>
                    <a:pt x="4508" y="16415"/>
                    <a:pt x="5136" y="16168"/>
                  </a:cubicBezTo>
                  <a:cubicBezTo>
                    <a:pt x="6429" y="15635"/>
                    <a:pt x="7171" y="14627"/>
                    <a:pt x="7570" y="13334"/>
                  </a:cubicBezTo>
                  <a:cubicBezTo>
                    <a:pt x="7856" y="12364"/>
                    <a:pt x="8103" y="11375"/>
                    <a:pt x="8369" y="10386"/>
                  </a:cubicBezTo>
                  <a:cubicBezTo>
                    <a:pt x="8750" y="8940"/>
                    <a:pt x="9187" y="7494"/>
                    <a:pt x="9834" y="6144"/>
                  </a:cubicBezTo>
                  <a:cubicBezTo>
                    <a:pt x="10404" y="4965"/>
                    <a:pt x="11146" y="3918"/>
                    <a:pt x="12192" y="3101"/>
                  </a:cubicBezTo>
                  <a:cubicBezTo>
                    <a:pt x="13467" y="2111"/>
                    <a:pt x="14893" y="1769"/>
                    <a:pt x="16472" y="1940"/>
                  </a:cubicBezTo>
                  <a:cubicBezTo>
                    <a:pt x="17309" y="2035"/>
                    <a:pt x="18146" y="2188"/>
                    <a:pt x="18983" y="2321"/>
                  </a:cubicBezTo>
                  <a:cubicBezTo>
                    <a:pt x="19896" y="2454"/>
                    <a:pt x="20809" y="2473"/>
                    <a:pt x="21703" y="2169"/>
                  </a:cubicBezTo>
                  <a:cubicBezTo>
                    <a:pt x="22331" y="1940"/>
                    <a:pt x="22958" y="1655"/>
                    <a:pt x="23567" y="1389"/>
                  </a:cubicBezTo>
                  <a:cubicBezTo>
                    <a:pt x="24556" y="970"/>
                    <a:pt x="25545" y="590"/>
                    <a:pt x="26610" y="419"/>
                  </a:cubicBezTo>
                  <a:cubicBezTo>
                    <a:pt x="29254" y="0"/>
                    <a:pt x="31518" y="780"/>
                    <a:pt x="33401" y="2644"/>
                  </a:cubicBezTo>
                  <a:cubicBezTo>
                    <a:pt x="34409" y="3633"/>
                    <a:pt x="35094" y="4812"/>
                    <a:pt x="35588" y="6106"/>
                  </a:cubicBezTo>
                  <a:cubicBezTo>
                    <a:pt x="35778" y="6562"/>
                    <a:pt x="35911" y="7019"/>
                    <a:pt x="36064" y="7475"/>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4904875" y="3399325"/>
              <a:ext cx="809350" cy="610600"/>
            </a:xfrm>
            <a:custGeom>
              <a:avLst/>
              <a:gdLst/>
              <a:ahLst/>
              <a:cxnLst/>
              <a:rect l="l" t="t" r="r" b="b"/>
              <a:pathLst>
                <a:path w="32374" h="24424" fill="none" extrusionOk="0">
                  <a:moveTo>
                    <a:pt x="32051" y="6639"/>
                  </a:moveTo>
                  <a:cubicBezTo>
                    <a:pt x="32260" y="7533"/>
                    <a:pt x="32374" y="8427"/>
                    <a:pt x="32336" y="9321"/>
                  </a:cubicBezTo>
                  <a:cubicBezTo>
                    <a:pt x="32279" y="11128"/>
                    <a:pt x="31442" y="12459"/>
                    <a:pt x="29844" y="13277"/>
                  </a:cubicBezTo>
                  <a:cubicBezTo>
                    <a:pt x="29216" y="13620"/>
                    <a:pt x="28532" y="13886"/>
                    <a:pt x="27885" y="14171"/>
                  </a:cubicBezTo>
                  <a:cubicBezTo>
                    <a:pt x="26554" y="14780"/>
                    <a:pt x="25545" y="15750"/>
                    <a:pt x="24861" y="17043"/>
                  </a:cubicBezTo>
                  <a:cubicBezTo>
                    <a:pt x="24499" y="17766"/>
                    <a:pt x="24119" y="18508"/>
                    <a:pt x="23662" y="19174"/>
                  </a:cubicBezTo>
                  <a:cubicBezTo>
                    <a:pt x="22845" y="20372"/>
                    <a:pt x="21722" y="21209"/>
                    <a:pt x="20353" y="21684"/>
                  </a:cubicBezTo>
                  <a:cubicBezTo>
                    <a:pt x="19402" y="22027"/>
                    <a:pt x="18394" y="22103"/>
                    <a:pt x="17386" y="22027"/>
                  </a:cubicBezTo>
                  <a:cubicBezTo>
                    <a:pt x="16682" y="21989"/>
                    <a:pt x="15959" y="21913"/>
                    <a:pt x="15236" y="21856"/>
                  </a:cubicBezTo>
                  <a:cubicBezTo>
                    <a:pt x="14418" y="21799"/>
                    <a:pt x="13695" y="22008"/>
                    <a:pt x="13068" y="22559"/>
                  </a:cubicBezTo>
                  <a:cubicBezTo>
                    <a:pt x="12973" y="22655"/>
                    <a:pt x="12840" y="22750"/>
                    <a:pt x="12725" y="22826"/>
                  </a:cubicBezTo>
                  <a:cubicBezTo>
                    <a:pt x="12041" y="23301"/>
                    <a:pt x="11318" y="23739"/>
                    <a:pt x="10500" y="23929"/>
                  </a:cubicBezTo>
                  <a:cubicBezTo>
                    <a:pt x="10215" y="24005"/>
                    <a:pt x="9891" y="24024"/>
                    <a:pt x="9606" y="23967"/>
                  </a:cubicBezTo>
                  <a:cubicBezTo>
                    <a:pt x="9016" y="23872"/>
                    <a:pt x="8427" y="23739"/>
                    <a:pt x="7856" y="23548"/>
                  </a:cubicBezTo>
                  <a:cubicBezTo>
                    <a:pt x="7133" y="23320"/>
                    <a:pt x="6468" y="23358"/>
                    <a:pt x="5783" y="23644"/>
                  </a:cubicBezTo>
                  <a:cubicBezTo>
                    <a:pt x="5174" y="23872"/>
                    <a:pt x="4565" y="24062"/>
                    <a:pt x="3957" y="24214"/>
                  </a:cubicBezTo>
                  <a:cubicBezTo>
                    <a:pt x="3177" y="24423"/>
                    <a:pt x="2473" y="24100"/>
                    <a:pt x="2055" y="23396"/>
                  </a:cubicBezTo>
                  <a:cubicBezTo>
                    <a:pt x="1903" y="23149"/>
                    <a:pt x="1712" y="22921"/>
                    <a:pt x="1408" y="22788"/>
                  </a:cubicBezTo>
                  <a:cubicBezTo>
                    <a:pt x="362" y="22312"/>
                    <a:pt x="0" y="20962"/>
                    <a:pt x="666" y="20011"/>
                  </a:cubicBezTo>
                  <a:cubicBezTo>
                    <a:pt x="685" y="19992"/>
                    <a:pt x="704" y="19954"/>
                    <a:pt x="723" y="19935"/>
                  </a:cubicBezTo>
                  <a:cubicBezTo>
                    <a:pt x="1047" y="19535"/>
                    <a:pt x="1161" y="19098"/>
                    <a:pt x="1123" y="18603"/>
                  </a:cubicBezTo>
                  <a:cubicBezTo>
                    <a:pt x="1066" y="18013"/>
                    <a:pt x="1085" y="17424"/>
                    <a:pt x="1237" y="16834"/>
                  </a:cubicBezTo>
                  <a:cubicBezTo>
                    <a:pt x="1484" y="15940"/>
                    <a:pt x="2017" y="15331"/>
                    <a:pt x="2873" y="15008"/>
                  </a:cubicBezTo>
                  <a:cubicBezTo>
                    <a:pt x="3443" y="14799"/>
                    <a:pt x="4014" y="14590"/>
                    <a:pt x="4565" y="14361"/>
                  </a:cubicBezTo>
                  <a:cubicBezTo>
                    <a:pt x="5707" y="13886"/>
                    <a:pt x="6372" y="12992"/>
                    <a:pt x="6715" y="11832"/>
                  </a:cubicBezTo>
                  <a:cubicBezTo>
                    <a:pt x="6981" y="10976"/>
                    <a:pt x="7209" y="10101"/>
                    <a:pt x="7438" y="9207"/>
                  </a:cubicBezTo>
                  <a:cubicBezTo>
                    <a:pt x="7780" y="7932"/>
                    <a:pt x="8160" y="6658"/>
                    <a:pt x="8731" y="5460"/>
                  </a:cubicBezTo>
                  <a:cubicBezTo>
                    <a:pt x="9245" y="4395"/>
                    <a:pt x="9910" y="3463"/>
                    <a:pt x="10842" y="2740"/>
                  </a:cubicBezTo>
                  <a:cubicBezTo>
                    <a:pt x="11965" y="1865"/>
                    <a:pt x="13239" y="1560"/>
                    <a:pt x="14628" y="1713"/>
                  </a:cubicBezTo>
                  <a:cubicBezTo>
                    <a:pt x="15388" y="1808"/>
                    <a:pt x="16111" y="1941"/>
                    <a:pt x="16872" y="2055"/>
                  </a:cubicBezTo>
                  <a:cubicBezTo>
                    <a:pt x="17671" y="2169"/>
                    <a:pt x="18489" y="2188"/>
                    <a:pt x="19288" y="1903"/>
                  </a:cubicBezTo>
                  <a:cubicBezTo>
                    <a:pt x="19839" y="1713"/>
                    <a:pt x="20391" y="1465"/>
                    <a:pt x="20942" y="1237"/>
                  </a:cubicBezTo>
                  <a:cubicBezTo>
                    <a:pt x="21817" y="857"/>
                    <a:pt x="22692" y="514"/>
                    <a:pt x="23643" y="362"/>
                  </a:cubicBezTo>
                  <a:cubicBezTo>
                    <a:pt x="26002" y="1"/>
                    <a:pt x="27999" y="685"/>
                    <a:pt x="29692" y="2340"/>
                  </a:cubicBezTo>
                  <a:cubicBezTo>
                    <a:pt x="30567" y="3215"/>
                    <a:pt x="31195" y="4261"/>
                    <a:pt x="31632" y="5422"/>
                  </a:cubicBezTo>
                  <a:cubicBezTo>
                    <a:pt x="31784" y="5821"/>
                    <a:pt x="31917" y="6240"/>
                    <a:pt x="32051" y="6639"/>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4959550" y="3434525"/>
              <a:ext cx="708075" cy="534500"/>
            </a:xfrm>
            <a:custGeom>
              <a:avLst/>
              <a:gdLst/>
              <a:ahLst/>
              <a:cxnLst/>
              <a:rect l="l" t="t" r="r" b="b"/>
              <a:pathLst>
                <a:path w="28323" h="21380" fill="none" extrusionOk="0">
                  <a:moveTo>
                    <a:pt x="28038" y="5821"/>
                  </a:moveTo>
                  <a:cubicBezTo>
                    <a:pt x="28209" y="6600"/>
                    <a:pt x="28323" y="7380"/>
                    <a:pt x="28285" y="8160"/>
                  </a:cubicBezTo>
                  <a:cubicBezTo>
                    <a:pt x="28228" y="9739"/>
                    <a:pt x="27505" y="10899"/>
                    <a:pt x="26116" y="11622"/>
                  </a:cubicBezTo>
                  <a:cubicBezTo>
                    <a:pt x="25546" y="11926"/>
                    <a:pt x="24956" y="12155"/>
                    <a:pt x="24386" y="12421"/>
                  </a:cubicBezTo>
                  <a:cubicBezTo>
                    <a:pt x="23225" y="12953"/>
                    <a:pt x="22350" y="13790"/>
                    <a:pt x="21761" y="14932"/>
                  </a:cubicBezTo>
                  <a:cubicBezTo>
                    <a:pt x="21418" y="15559"/>
                    <a:pt x="21095" y="16187"/>
                    <a:pt x="20696" y="16777"/>
                  </a:cubicBezTo>
                  <a:cubicBezTo>
                    <a:pt x="19992" y="17842"/>
                    <a:pt x="19003" y="18565"/>
                    <a:pt x="17804" y="18983"/>
                  </a:cubicBezTo>
                  <a:cubicBezTo>
                    <a:pt x="16967" y="19268"/>
                    <a:pt x="16093" y="19344"/>
                    <a:pt x="15218" y="19287"/>
                  </a:cubicBezTo>
                  <a:cubicBezTo>
                    <a:pt x="14590" y="19249"/>
                    <a:pt x="13962" y="19192"/>
                    <a:pt x="13334" y="19135"/>
                  </a:cubicBezTo>
                  <a:cubicBezTo>
                    <a:pt x="12612" y="19078"/>
                    <a:pt x="11984" y="19268"/>
                    <a:pt x="11432" y="19744"/>
                  </a:cubicBezTo>
                  <a:cubicBezTo>
                    <a:pt x="11337" y="19839"/>
                    <a:pt x="11242" y="19896"/>
                    <a:pt x="11128" y="19972"/>
                  </a:cubicBezTo>
                  <a:cubicBezTo>
                    <a:pt x="10519" y="20391"/>
                    <a:pt x="9892" y="20771"/>
                    <a:pt x="9169" y="20942"/>
                  </a:cubicBezTo>
                  <a:cubicBezTo>
                    <a:pt x="8922" y="20999"/>
                    <a:pt x="8655" y="21018"/>
                    <a:pt x="8389" y="20980"/>
                  </a:cubicBezTo>
                  <a:cubicBezTo>
                    <a:pt x="7876" y="20885"/>
                    <a:pt x="7362" y="20771"/>
                    <a:pt x="6867" y="20619"/>
                  </a:cubicBezTo>
                  <a:cubicBezTo>
                    <a:pt x="6240" y="20410"/>
                    <a:pt x="5650" y="20448"/>
                    <a:pt x="5041" y="20676"/>
                  </a:cubicBezTo>
                  <a:cubicBezTo>
                    <a:pt x="4528" y="20885"/>
                    <a:pt x="3995" y="21056"/>
                    <a:pt x="3463" y="21189"/>
                  </a:cubicBezTo>
                  <a:cubicBezTo>
                    <a:pt x="2778" y="21380"/>
                    <a:pt x="2169" y="21094"/>
                    <a:pt x="1808" y="20486"/>
                  </a:cubicBezTo>
                  <a:cubicBezTo>
                    <a:pt x="1656" y="20257"/>
                    <a:pt x="1485" y="20067"/>
                    <a:pt x="1237" y="19934"/>
                  </a:cubicBezTo>
                  <a:cubicBezTo>
                    <a:pt x="305" y="19516"/>
                    <a:pt x="1" y="18336"/>
                    <a:pt x="572" y="17518"/>
                  </a:cubicBezTo>
                  <a:cubicBezTo>
                    <a:pt x="591" y="17499"/>
                    <a:pt x="610" y="17461"/>
                    <a:pt x="629" y="17442"/>
                  </a:cubicBezTo>
                  <a:cubicBezTo>
                    <a:pt x="914" y="17100"/>
                    <a:pt x="1009" y="16720"/>
                    <a:pt x="971" y="16282"/>
                  </a:cubicBezTo>
                  <a:cubicBezTo>
                    <a:pt x="933" y="15769"/>
                    <a:pt x="952" y="15255"/>
                    <a:pt x="1085" y="14741"/>
                  </a:cubicBezTo>
                  <a:cubicBezTo>
                    <a:pt x="1294" y="13962"/>
                    <a:pt x="1751" y="13429"/>
                    <a:pt x="2512" y="13144"/>
                  </a:cubicBezTo>
                  <a:cubicBezTo>
                    <a:pt x="3006" y="12953"/>
                    <a:pt x="3501" y="12763"/>
                    <a:pt x="3995" y="12573"/>
                  </a:cubicBezTo>
                  <a:cubicBezTo>
                    <a:pt x="4984" y="12155"/>
                    <a:pt x="5574" y="11375"/>
                    <a:pt x="5878" y="10367"/>
                  </a:cubicBezTo>
                  <a:cubicBezTo>
                    <a:pt x="6107" y="9606"/>
                    <a:pt x="6297" y="8845"/>
                    <a:pt x="6506" y="8065"/>
                  </a:cubicBezTo>
                  <a:cubicBezTo>
                    <a:pt x="6791" y="6943"/>
                    <a:pt x="7134" y="5821"/>
                    <a:pt x="7647" y="4774"/>
                  </a:cubicBezTo>
                  <a:cubicBezTo>
                    <a:pt x="8085" y="3861"/>
                    <a:pt x="8655" y="3044"/>
                    <a:pt x="9473" y="2397"/>
                  </a:cubicBezTo>
                  <a:cubicBezTo>
                    <a:pt x="10462" y="1636"/>
                    <a:pt x="11585" y="1370"/>
                    <a:pt x="12802" y="1503"/>
                  </a:cubicBezTo>
                  <a:cubicBezTo>
                    <a:pt x="13449" y="1579"/>
                    <a:pt x="14095" y="1712"/>
                    <a:pt x="14742" y="1807"/>
                  </a:cubicBezTo>
                  <a:cubicBezTo>
                    <a:pt x="15465" y="1902"/>
                    <a:pt x="16169" y="1921"/>
                    <a:pt x="16872" y="1674"/>
                  </a:cubicBezTo>
                  <a:cubicBezTo>
                    <a:pt x="17367" y="1503"/>
                    <a:pt x="17842" y="1294"/>
                    <a:pt x="18318" y="1084"/>
                  </a:cubicBezTo>
                  <a:cubicBezTo>
                    <a:pt x="19079" y="761"/>
                    <a:pt x="19859" y="457"/>
                    <a:pt x="20677" y="324"/>
                  </a:cubicBezTo>
                  <a:cubicBezTo>
                    <a:pt x="22750" y="0"/>
                    <a:pt x="24500" y="609"/>
                    <a:pt x="25964" y="2055"/>
                  </a:cubicBezTo>
                  <a:cubicBezTo>
                    <a:pt x="26744" y="2815"/>
                    <a:pt x="27277" y="3747"/>
                    <a:pt x="27676" y="4736"/>
                  </a:cubicBezTo>
                  <a:cubicBezTo>
                    <a:pt x="27809" y="5098"/>
                    <a:pt x="27923" y="5459"/>
                    <a:pt x="28038" y="5821"/>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5014250" y="3470175"/>
              <a:ext cx="606775" cy="457950"/>
            </a:xfrm>
            <a:custGeom>
              <a:avLst/>
              <a:gdLst/>
              <a:ahLst/>
              <a:cxnLst/>
              <a:rect l="l" t="t" r="r" b="b"/>
              <a:pathLst>
                <a:path w="24271" h="18318" fill="none" extrusionOk="0">
                  <a:moveTo>
                    <a:pt x="24024" y="4984"/>
                  </a:moveTo>
                  <a:cubicBezTo>
                    <a:pt x="24176" y="5631"/>
                    <a:pt x="24271" y="6316"/>
                    <a:pt x="24233" y="6981"/>
                  </a:cubicBezTo>
                  <a:cubicBezTo>
                    <a:pt x="24195" y="8332"/>
                    <a:pt x="23567" y="9340"/>
                    <a:pt x="22369" y="9949"/>
                  </a:cubicBezTo>
                  <a:cubicBezTo>
                    <a:pt x="21893" y="10196"/>
                    <a:pt x="21399" y="10405"/>
                    <a:pt x="20904" y="10633"/>
                  </a:cubicBezTo>
                  <a:cubicBezTo>
                    <a:pt x="19896" y="11090"/>
                    <a:pt x="19154" y="11794"/>
                    <a:pt x="18641" y="12783"/>
                  </a:cubicBezTo>
                  <a:cubicBezTo>
                    <a:pt x="18355" y="13315"/>
                    <a:pt x="18070" y="13867"/>
                    <a:pt x="17728" y="14381"/>
                  </a:cubicBezTo>
                  <a:cubicBezTo>
                    <a:pt x="17119" y="15275"/>
                    <a:pt x="16282" y="15902"/>
                    <a:pt x="15255" y="16264"/>
                  </a:cubicBezTo>
                  <a:cubicBezTo>
                    <a:pt x="14532" y="16511"/>
                    <a:pt x="13790" y="16568"/>
                    <a:pt x="13030" y="16511"/>
                  </a:cubicBezTo>
                  <a:cubicBezTo>
                    <a:pt x="12497" y="16473"/>
                    <a:pt x="11945" y="16435"/>
                    <a:pt x="11413" y="16397"/>
                  </a:cubicBezTo>
                  <a:cubicBezTo>
                    <a:pt x="10804" y="16340"/>
                    <a:pt x="10253" y="16492"/>
                    <a:pt x="9796" y="16910"/>
                  </a:cubicBezTo>
                  <a:cubicBezTo>
                    <a:pt x="9720" y="16986"/>
                    <a:pt x="9625" y="17043"/>
                    <a:pt x="9530" y="17101"/>
                  </a:cubicBezTo>
                  <a:cubicBezTo>
                    <a:pt x="9016" y="17462"/>
                    <a:pt x="8484" y="17804"/>
                    <a:pt x="7856" y="17937"/>
                  </a:cubicBezTo>
                  <a:cubicBezTo>
                    <a:pt x="7647" y="17995"/>
                    <a:pt x="7399" y="18014"/>
                    <a:pt x="7190" y="17975"/>
                  </a:cubicBezTo>
                  <a:cubicBezTo>
                    <a:pt x="6753" y="17899"/>
                    <a:pt x="6296" y="17804"/>
                    <a:pt x="5878" y="17652"/>
                  </a:cubicBezTo>
                  <a:cubicBezTo>
                    <a:pt x="5345" y="17481"/>
                    <a:pt x="4832" y="17519"/>
                    <a:pt x="4318" y="17709"/>
                  </a:cubicBezTo>
                  <a:cubicBezTo>
                    <a:pt x="3881" y="17880"/>
                    <a:pt x="3424" y="18033"/>
                    <a:pt x="2968" y="18166"/>
                  </a:cubicBezTo>
                  <a:cubicBezTo>
                    <a:pt x="2378" y="18318"/>
                    <a:pt x="1845" y="18071"/>
                    <a:pt x="1541" y="17538"/>
                  </a:cubicBezTo>
                  <a:cubicBezTo>
                    <a:pt x="1427" y="17348"/>
                    <a:pt x="1275" y="17177"/>
                    <a:pt x="1046" y="17082"/>
                  </a:cubicBezTo>
                  <a:cubicBezTo>
                    <a:pt x="267" y="16720"/>
                    <a:pt x="0" y="15712"/>
                    <a:pt x="495" y="15008"/>
                  </a:cubicBezTo>
                  <a:cubicBezTo>
                    <a:pt x="495" y="14989"/>
                    <a:pt x="514" y="14951"/>
                    <a:pt x="533" y="14932"/>
                  </a:cubicBezTo>
                  <a:cubicBezTo>
                    <a:pt x="780" y="14647"/>
                    <a:pt x="856" y="14323"/>
                    <a:pt x="837" y="13943"/>
                  </a:cubicBezTo>
                  <a:cubicBezTo>
                    <a:pt x="780" y="13506"/>
                    <a:pt x="818" y="13049"/>
                    <a:pt x="932" y="12631"/>
                  </a:cubicBezTo>
                  <a:cubicBezTo>
                    <a:pt x="1103" y="11946"/>
                    <a:pt x="1503" y="11489"/>
                    <a:pt x="2150" y="11242"/>
                  </a:cubicBezTo>
                  <a:cubicBezTo>
                    <a:pt x="2568" y="11090"/>
                    <a:pt x="3006" y="10938"/>
                    <a:pt x="3405" y="10767"/>
                  </a:cubicBezTo>
                  <a:cubicBezTo>
                    <a:pt x="4261" y="10405"/>
                    <a:pt x="4775" y="9739"/>
                    <a:pt x="5022" y="8865"/>
                  </a:cubicBezTo>
                  <a:cubicBezTo>
                    <a:pt x="5231" y="8218"/>
                    <a:pt x="5402" y="7571"/>
                    <a:pt x="5573" y="6905"/>
                  </a:cubicBezTo>
                  <a:cubicBezTo>
                    <a:pt x="5821" y="5935"/>
                    <a:pt x="6106" y="4984"/>
                    <a:pt x="6543" y="4090"/>
                  </a:cubicBezTo>
                  <a:cubicBezTo>
                    <a:pt x="6924" y="3291"/>
                    <a:pt x="7418" y="2588"/>
                    <a:pt x="8122" y="2055"/>
                  </a:cubicBezTo>
                  <a:cubicBezTo>
                    <a:pt x="8959" y="1389"/>
                    <a:pt x="9929" y="1161"/>
                    <a:pt x="10975" y="1275"/>
                  </a:cubicBezTo>
                  <a:cubicBezTo>
                    <a:pt x="11527" y="1351"/>
                    <a:pt x="12079" y="1446"/>
                    <a:pt x="12630" y="1522"/>
                  </a:cubicBezTo>
                  <a:cubicBezTo>
                    <a:pt x="13239" y="1618"/>
                    <a:pt x="13866" y="1637"/>
                    <a:pt x="14456" y="1427"/>
                  </a:cubicBezTo>
                  <a:cubicBezTo>
                    <a:pt x="14875" y="1275"/>
                    <a:pt x="15293" y="1104"/>
                    <a:pt x="15692" y="914"/>
                  </a:cubicBezTo>
                  <a:cubicBezTo>
                    <a:pt x="16358" y="629"/>
                    <a:pt x="17005" y="381"/>
                    <a:pt x="17728" y="267"/>
                  </a:cubicBezTo>
                  <a:cubicBezTo>
                    <a:pt x="19478" y="1"/>
                    <a:pt x="20999" y="514"/>
                    <a:pt x="22255" y="1751"/>
                  </a:cubicBezTo>
                  <a:cubicBezTo>
                    <a:pt x="22920" y="2416"/>
                    <a:pt x="23377" y="3196"/>
                    <a:pt x="23719" y="4052"/>
                  </a:cubicBezTo>
                  <a:cubicBezTo>
                    <a:pt x="23833" y="4357"/>
                    <a:pt x="23928" y="4661"/>
                    <a:pt x="24024" y="4984"/>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83386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2"/>
        </a:solidFill>
        <a:effectLst/>
      </p:bgPr>
    </p:bg>
    <p:spTree>
      <p:nvGrpSpPr>
        <p:cNvPr id="1" name="Shape 129"/>
        <p:cNvGrpSpPr/>
        <p:nvPr/>
      </p:nvGrpSpPr>
      <p:grpSpPr>
        <a:xfrm>
          <a:off x="0" y="0"/>
          <a:ext cx="0" cy="0"/>
          <a:chOff x="0" y="0"/>
          <a:chExt cx="0" cy="0"/>
        </a:xfrm>
      </p:grpSpPr>
      <p:sp>
        <p:nvSpPr>
          <p:cNvPr id="130" name="Google Shape;130;p11"/>
          <p:cNvSpPr/>
          <p:nvPr/>
        </p:nvSpPr>
        <p:spPr>
          <a:xfrm rot="2299640">
            <a:off x="1520653" y="-21732"/>
            <a:ext cx="6102689" cy="5186967"/>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txBox="1">
            <a:spLocks noGrp="1"/>
          </p:cNvSpPr>
          <p:nvPr>
            <p:ph type="title" hasCustomPrompt="1"/>
          </p:nvPr>
        </p:nvSpPr>
        <p:spPr>
          <a:xfrm>
            <a:off x="713250" y="1670250"/>
            <a:ext cx="7717500" cy="1297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2" name="Google Shape;132;p11"/>
          <p:cNvSpPr txBox="1">
            <a:spLocks noGrp="1"/>
          </p:cNvSpPr>
          <p:nvPr>
            <p:ph type="subTitle" idx="1"/>
          </p:nvPr>
        </p:nvSpPr>
        <p:spPr>
          <a:xfrm>
            <a:off x="713244" y="2967750"/>
            <a:ext cx="7717500" cy="50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1"/>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grpSp>
        <p:nvGrpSpPr>
          <p:cNvPr id="133" name="Google Shape;133;p11"/>
          <p:cNvGrpSpPr/>
          <p:nvPr/>
        </p:nvGrpSpPr>
        <p:grpSpPr>
          <a:xfrm rot="900357">
            <a:off x="-578090" y="-2502954"/>
            <a:ext cx="4856290" cy="3663477"/>
            <a:chOff x="4741300" y="3293300"/>
            <a:chExt cx="1113225" cy="839775"/>
          </a:xfrm>
        </p:grpSpPr>
        <p:sp>
          <p:nvSpPr>
            <p:cNvPr id="134" name="Google Shape;134;p11"/>
            <p:cNvSpPr/>
            <p:nvPr/>
          </p:nvSpPr>
          <p:spPr>
            <a:xfrm>
              <a:off x="4741300" y="3293300"/>
              <a:ext cx="1113225" cy="839775"/>
            </a:xfrm>
            <a:custGeom>
              <a:avLst/>
              <a:gdLst/>
              <a:ahLst/>
              <a:cxnLst/>
              <a:rect l="l" t="t" r="r" b="b"/>
              <a:pathLst>
                <a:path w="44529" h="33591" fill="none" extrusionOk="0">
                  <a:moveTo>
                    <a:pt x="44072" y="9130"/>
                  </a:moveTo>
                  <a:cubicBezTo>
                    <a:pt x="44357" y="10347"/>
                    <a:pt x="44528" y="11584"/>
                    <a:pt x="44471" y="12820"/>
                  </a:cubicBezTo>
                  <a:cubicBezTo>
                    <a:pt x="44376" y="15293"/>
                    <a:pt x="43235" y="17119"/>
                    <a:pt x="41047" y="18260"/>
                  </a:cubicBezTo>
                  <a:cubicBezTo>
                    <a:pt x="40172" y="18717"/>
                    <a:pt x="39240" y="19078"/>
                    <a:pt x="38346" y="19496"/>
                  </a:cubicBezTo>
                  <a:cubicBezTo>
                    <a:pt x="36501" y="20333"/>
                    <a:pt x="35132" y="21646"/>
                    <a:pt x="34200" y="23453"/>
                  </a:cubicBezTo>
                  <a:cubicBezTo>
                    <a:pt x="33667" y="24442"/>
                    <a:pt x="33154" y="25450"/>
                    <a:pt x="32545" y="26363"/>
                  </a:cubicBezTo>
                  <a:cubicBezTo>
                    <a:pt x="31423" y="28018"/>
                    <a:pt x="29863" y="29178"/>
                    <a:pt x="27980" y="29825"/>
                  </a:cubicBezTo>
                  <a:cubicBezTo>
                    <a:pt x="26668" y="30281"/>
                    <a:pt x="25298" y="30395"/>
                    <a:pt x="23910" y="30300"/>
                  </a:cubicBezTo>
                  <a:cubicBezTo>
                    <a:pt x="22920" y="30243"/>
                    <a:pt x="21931" y="30148"/>
                    <a:pt x="20942" y="30072"/>
                  </a:cubicBezTo>
                  <a:cubicBezTo>
                    <a:pt x="19820" y="29977"/>
                    <a:pt x="18831" y="30262"/>
                    <a:pt x="17975" y="31023"/>
                  </a:cubicBezTo>
                  <a:cubicBezTo>
                    <a:pt x="17823" y="31156"/>
                    <a:pt x="17652" y="31270"/>
                    <a:pt x="17499" y="31384"/>
                  </a:cubicBezTo>
                  <a:cubicBezTo>
                    <a:pt x="16548" y="32050"/>
                    <a:pt x="15559" y="32640"/>
                    <a:pt x="14418" y="32906"/>
                  </a:cubicBezTo>
                  <a:cubicBezTo>
                    <a:pt x="14019" y="33001"/>
                    <a:pt x="13600" y="33039"/>
                    <a:pt x="13201" y="32963"/>
                  </a:cubicBezTo>
                  <a:cubicBezTo>
                    <a:pt x="12383" y="32811"/>
                    <a:pt x="11565" y="32640"/>
                    <a:pt x="10785" y="32393"/>
                  </a:cubicBezTo>
                  <a:cubicBezTo>
                    <a:pt x="9815" y="32050"/>
                    <a:pt x="8883" y="32126"/>
                    <a:pt x="7932" y="32507"/>
                  </a:cubicBezTo>
                  <a:cubicBezTo>
                    <a:pt x="7114" y="32811"/>
                    <a:pt x="6277" y="33077"/>
                    <a:pt x="5440" y="33306"/>
                  </a:cubicBezTo>
                  <a:cubicBezTo>
                    <a:pt x="4375" y="33591"/>
                    <a:pt x="3405" y="33153"/>
                    <a:pt x="2834" y="32183"/>
                  </a:cubicBezTo>
                  <a:cubicBezTo>
                    <a:pt x="2606" y="31822"/>
                    <a:pt x="2340" y="31518"/>
                    <a:pt x="1940" y="31327"/>
                  </a:cubicBezTo>
                  <a:cubicBezTo>
                    <a:pt x="476" y="30662"/>
                    <a:pt x="0" y="28817"/>
                    <a:pt x="894" y="27523"/>
                  </a:cubicBezTo>
                  <a:cubicBezTo>
                    <a:pt x="932" y="27485"/>
                    <a:pt x="951" y="27447"/>
                    <a:pt x="989" y="27409"/>
                  </a:cubicBezTo>
                  <a:cubicBezTo>
                    <a:pt x="1446" y="26876"/>
                    <a:pt x="1579" y="26268"/>
                    <a:pt x="1522" y="25564"/>
                  </a:cubicBezTo>
                  <a:cubicBezTo>
                    <a:pt x="1465" y="24765"/>
                    <a:pt x="1503" y="23947"/>
                    <a:pt x="1712" y="23148"/>
                  </a:cubicBezTo>
                  <a:cubicBezTo>
                    <a:pt x="2036" y="21931"/>
                    <a:pt x="2758" y="21075"/>
                    <a:pt x="3957" y="20638"/>
                  </a:cubicBezTo>
                  <a:cubicBezTo>
                    <a:pt x="4737" y="20333"/>
                    <a:pt x="5497" y="20048"/>
                    <a:pt x="6277" y="19744"/>
                  </a:cubicBezTo>
                  <a:cubicBezTo>
                    <a:pt x="7837" y="19097"/>
                    <a:pt x="8769" y="17861"/>
                    <a:pt x="9244" y="16282"/>
                  </a:cubicBezTo>
                  <a:cubicBezTo>
                    <a:pt x="9587" y="15084"/>
                    <a:pt x="9910" y="13885"/>
                    <a:pt x="10215" y="12668"/>
                  </a:cubicBezTo>
                  <a:cubicBezTo>
                    <a:pt x="10690" y="10899"/>
                    <a:pt x="11223" y="9149"/>
                    <a:pt x="12002" y="7494"/>
                  </a:cubicBezTo>
                  <a:cubicBezTo>
                    <a:pt x="12706" y="6049"/>
                    <a:pt x="13619" y="4755"/>
                    <a:pt x="14894" y="3766"/>
                  </a:cubicBezTo>
                  <a:cubicBezTo>
                    <a:pt x="16453" y="2549"/>
                    <a:pt x="18203" y="2130"/>
                    <a:pt x="20124" y="2359"/>
                  </a:cubicBezTo>
                  <a:cubicBezTo>
                    <a:pt x="21151" y="2473"/>
                    <a:pt x="22160" y="2663"/>
                    <a:pt x="23187" y="2815"/>
                  </a:cubicBezTo>
                  <a:cubicBezTo>
                    <a:pt x="24309" y="2967"/>
                    <a:pt x="25431" y="3005"/>
                    <a:pt x="26515" y="2625"/>
                  </a:cubicBezTo>
                  <a:cubicBezTo>
                    <a:pt x="27295" y="2359"/>
                    <a:pt x="28037" y="2016"/>
                    <a:pt x="28798" y="1693"/>
                  </a:cubicBezTo>
                  <a:cubicBezTo>
                    <a:pt x="29996" y="1160"/>
                    <a:pt x="31214" y="685"/>
                    <a:pt x="32507" y="495"/>
                  </a:cubicBezTo>
                  <a:cubicBezTo>
                    <a:pt x="35740" y="0"/>
                    <a:pt x="38518" y="932"/>
                    <a:pt x="40819" y="3234"/>
                  </a:cubicBezTo>
                  <a:cubicBezTo>
                    <a:pt x="42036" y="4432"/>
                    <a:pt x="42873" y="5858"/>
                    <a:pt x="43501" y="7437"/>
                  </a:cubicBezTo>
                  <a:cubicBezTo>
                    <a:pt x="43710" y="7989"/>
                    <a:pt x="43881" y="8559"/>
                    <a:pt x="44072" y="9130"/>
                  </a:cubicBezTo>
                  <a:close/>
                </a:path>
              </a:pathLst>
            </a:custGeom>
            <a:noFill/>
            <a:ln w="19050" cap="flat" cmpd="sng">
              <a:solidFill>
                <a:schemeClr val="accen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4795500" y="3328475"/>
              <a:ext cx="1011950" cy="763725"/>
            </a:xfrm>
            <a:custGeom>
              <a:avLst/>
              <a:gdLst/>
              <a:ahLst/>
              <a:cxnLst/>
              <a:rect l="l" t="t" r="r" b="b"/>
              <a:pathLst>
                <a:path w="40478" h="30549" fill="none" extrusionOk="0">
                  <a:moveTo>
                    <a:pt x="40078" y="8313"/>
                  </a:moveTo>
                  <a:cubicBezTo>
                    <a:pt x="40325" y="9416"/>
                    <a:pt x="40477" y="10538"/>
                    <a:pt x="40439" y="11660"/>
                  </a:cubicBezTo>
                  <a:cubicBezTo>
                    <a:pt x="40363" y="13905"/>
                    <a:pt x="39317" y="15579"/>
                    <a:pt x="37320" y="16606"/>
                  </a:cubicBezTo>
                  <a:cubicBezTo>
                    <a:pt x="36521" y="17024"/>
                    <a:pt x="35684" y="17348"/>
                    <a:pt x="34866" y="17728"/>
                  </a:cubicBezTo>
                  <a:cubicBezTo>
                    <a:pt x="33192" y="18489"/>
                    <a:pt x="31937" y="19687"/>
                    <a:pt x="31100" y="21323"/>
                  </a:cubicBezTo>
                  <a:cubicBezTo>
                    <a:pt x="30624" y="22217"/>
                    <a:pt x="30168" y="23130"/>
                    <a:pt x="29597" y="23986"/>
                  </a:cubicBezTo>
                  <a:cubicBezTo>
                    <a:pt x="28570" y="25489"/>
                    <a:pt x="27162" y="26516"/>
                    <a:pt x="25451" y="27124"/>
                  </a:cubicBezTo>
                  <a:cubicBezTo>
                    <a:pt x="24252" y="27543"/>
                    <a:pt x="23016" y="27638"/>
                    <a:pt x="21761" y="27543"/>
                  </a:cubicBezTo>
                  <a:cubicBezTo>
                    <a:pt x="20848" y="27486"/>
                    <a:pt x="19954" y="27410"/>
                    <a:pt x="19060" y="27334"/>
                  </a:cubicBezTo>
                  <a:cubicBezTo>
                    <a:pt x="18032" y="27257"/>
                    <a:pt x="17119" y="27524"/>
                    <a:pt x="16359" y="28208"/>
                  </a:cubicBezTo>
                  <a:cubicBezTo>
                    <a:pt x="16225" y="28323"/>
                    <a:pt x="16073" y="28437"/>
                    <a:pt x="15921" y="28532"/>
                  </a:cubicBezTo>
                  <a:cubicBezTo>
                    <a:pt x="15065" y="29141"/>
                    <a:pt x="14152" y="29692"/>
                    <a:pt x="13125" y="29920"/>
                  </a:cubicBezTo>
                  <a:cubicBezTo>
                    <a:pt x="12764" y="30015"/>
                    <a:pt x="12364" y="30034"/>
                    <a:pt x="12003" y="29977"/>
                  </a:cubicBezTo>
                  <a:cubicBezTo>
                    <a:pt x="11280" y="29844"/>
                    <a:pt x="10538" y="29692"/>
                    <a:pt x="9815" y="29445"/>
                  </a:cubicBezTo>
                  <a:cubicBezTo>
                    <a:pt x="8921" y="29141"/>
                    <a:pt x="8085" y="29217"/>
                    <a:pt x="7229" y="29559"/>
                  </a:cubicBezTo>
                  <a:cubicBezTo>
                    <a:pt x="6487" y="29844"/>
                    <a:pt x="5726" y="30073"/>
                    <a:pt x="4965" y="30282"/>
                  </a:cubicBezTo>
                  <a:cubicBezTo>
                    <a:pt x="3976" y="30548"/>
                    <a:pt x="3101" y="30149"/>
                    <a:pt x="2588" y="29274"/>
                  </a:cubicBezTo>
                  <a:cubicBezTo>
                    <a:pt x="2397" y="28931"/>
                    <a:pt x="2150" y="28665"/>
                    <a:pt x="1770" y="28494"/>
                  </a:cubicBezTo>
                  <a:cubicBezTo>
                    <a:pt x="457" y="27885"/>
                    <a:pt x="1" y="26192"/>
                    <a:pt x="838" y="25032"/>
                  </a:cubicBezTo>
                  <a:cubicBezTo>
                    <a:pt x="857" y="24994"/>
                    <a:pt x="876" y="24956"/>
                    <a:pt x="914" y="24918"/>
                  </a:cubicBezTo>
                  <a:cubicBezTo>
                    <a:pt x="1313" y="24442"/>
                    <a:pt x="1465" y="23891"/>
                    <a:pt x="1408" y="23244"/>
                  </a:cubicBezTo>
                  <a:cubicBezTo>
                    <a:pt x="1332" y="22521"/>
                    <a:pt x="1370" y="21779"/>
                    <a:pt x="1560" y="21057"/>
                  </a:cubicBezTo>
                  <a:cubicBezTo>
                    <a:pt x="1865" y="19934"/>
                    <a:pt x="2530" y="19174"/>
                    <a:pt x="3615" y="18755"/>
                  </a:cubicBezTo>
                  <a:cubicBezTo>
                    <a:pt x="4318" y="18508"/>
                    <a:pt x="5022" y="18242"/>
                    <a:pt x="5707" y="17956"/>
                  </a:cubicBezTo>
                  <a:cubicBezTo>
                    <a:pt x="7134" y="17367"/>
                    <a:pt x="7970" y="16244"/>
                    <a:pt x="8408" y="14799"/>
                  </a:cubicBezTo>
                  <a:cubicBezTo>
                    <a:pt x="8731" y="13715"/>
                    <a:pt x="9017" y="12630"/>
                    <a:pt x="9302" y="11527"/>
                  </a:cubicBezTo>
                  <a:cubicBezTo>
                    <a:pt x="9720" y="9910"/>
                    <a:pt x="10215" y="8332"/>
                    <a:pt x="10919" y="6829"/>
                  </a:cubicBezTo>
                  <a:cubicBezTo>
                    <a:pt x="11565" y="5498"/>
                    <a:pt x="12383" y="4337"/>
                    <a:pt x="13563" y="3424"/>
                  </a:cubicBezTo>
                  <a:cubicBezTo>
                    <a:pt x="14970" y="2340"/>
                    <a:pt x="16568" y="1941"/>
                    <a:pt x="18299" y="2150"/>
                  </a:cubicBezTo>
                  <a:cubicBezTo>
                    <a:pt x="19231" y="2264"/>
                    <a:pt x="20163" y="2435"/>
                    <a:pt x="21095" y="2568"/>
                  </a:cubicBezTo>
                  <a:cubicBezTo>
                    <a:pt x="22103" y="2721"/>
                    <a:pt x="23130" y="2740"/>
                    <a:pt x="24119" y="2397"/>
                  </a:cubicBezTo>
                  <a:cubicBezTo>
                    <a:pt x="24823" y="2150"/>
                    <a:pt x="25508" y="1846"/>
                    <a:pt x="26192" y="1541"/>
                  </a:cubicBezTo>
                  <a:cubicBezTo>
                    <a:pt x="27296" y="1066"/>
                    <a:pt x="28380" y="647"/>
                    <a:pt x="29578" y="457"/>
                  </a:cubicBezTo>
                  <a:cubicBezTo>
                    <a:pt x="32507" y="1"/>
                    <a:pt x="35018" y="857"/>
                    <a:pt x="37129" y="2930"/>
                  </a:cubicBezTo>
                  <a:cubicBezTo>
                    <a:pt x="38233" y="4033"/>
                    <a:pt x="38993" y="5345"/>
                    <a:pt x="39564" y="6772"/>
                  </a:cubicBezTo>
                  <a:cubicBezTo>
                    <a:pt x="39754" y="7267"/>
                    <a:pt x="39906" y="7799"/>
                    <a:pt x="40078" y="8313"/>
                  </a:cubicBezTo>
                  <a:close/>
                </a:path>
              </a:pathLst>
            </a:custGeom>
            <a:noFill/>
            <a:ln w="19050" cap="flat" cmpd="sng">
              <a:solidFill>
                <a:schemeClr val="accen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4850200" y="3363675"/>
              <a:ext cx="910625" cy="687625"/>
            </a:xfrm>
            <a:custGeom>
              <a:avLst/>
              <a:gdLst/>
              <a:ahLst/>
              <a:cxnLst/>
              <a:rect l="l" t="t" r="r" b="b"/>
              <a:pathLst>
                <a:path w="36425" h="27505" fill="none" extrusionOk="0">
                  <a:moveTo>
                    <a:pt x="36064" y="7475"/>
                  </a:moveTo>
                  <a:cubicBezTo>
                    <a:pt x="36292" y="8483"/>
                    <a:pt x="36425" y="9492"/>
                    <a:pt x="36387" y="10500"/>
                  </a:cubicBezTo>
                  <a:cubicBezTo>
                    <a:pt x="36311" y="12535"/>
                    <a:pt x="35379" y="14018"/>
                    <a:pt x="33591" y="14951"/>
                  </a:cubicBezTo>
                  <a:cubicBezTo>
                    <a:pt x="32868" y="15331"/>
                    <a:pt x="32107" y="15635"/>
                    <a:pt x="31365" y="15959"/>
                  </a:cubicBezTo>
                  <a:cubicBezTo>
                    <a:pt x="29863" y="16643"/>
                    <a:pt x="28741" y="17728"/>
                    <a:pt x="27980" y="19192"/>
                  </a:cubicBezTo>
                  <a:cubicBezTo>
                    <a:pt x="27561" y="20010"/>
                    <a:pt x="27143" y="20828"/>
                    <a:pt x="26629" y="21589"/>
                  </a:cubicBezTo>
                  <a:cubicBezTo>
                    <a:pt x="25716" y="22939"/>
                    <a:pt x="24442" y="23871"/>
                    <a:pt x="22901" y="24423"/>
                  </a:cubicBezTo>
                  <a:cubicBezTo>
                    <a:pt x="21817" y="24784"/>
                    <a:pt x="20695" y="24879"/>
                    <a:pt x="19573" y="24803"/>
                  </a:cubicBezTo>
                  <a:cubicBezTo>
                    <a:pt x="18755" y="24746"/>
                    <a:pt x="17956" y="24670"/>
                    <a:pt x="17138" y="24613"/>
                  </a:cubicBezTo>
                  <a:cubicBezTo>
                    <a:pt x="16225" y="24537"/>
                    <a:pt x="15407" y="24784"/>
                    <a:pt x="14703" y="25393"/>
                  </a:cubicBezTo>
                  <a:cubicBezTo>
                    <a:pt x="14589" y="25507"/>
                    <a:pt x="14456" y="25602"/>
                    <a:pt x="14323" y="25697"/>
                  </a:cubicBezTo>
                  <a:cubicBezTo>
                    <a:pt x="13543" y="26230"/>
                    <a:pt x="12744" y="26724"/>
                    <a:pt x="11812" y="26934"/>
                  </a:cubicBezTo>
                  <a:cubicBezTo>
                    <a:pt x="11489" y="27010"/>
                    <a:pt x="11127" y="27029"/>
                    <a:pt x="10804" y="26972"/>
                  </a:cubicBezTo>
                  <a:cubicBezTo>
                    <a:pt x="10138" y="26858"/>
                    <a:pt x="9472" y="26724"/>
                    <a:pt x="8845" y="26515"/>
                  </a:cubicBezTo>
                  <a:cubicBezTo>
                    <a:pt x="8027" y="26230"/>
                    <a:pt x="7285" y="26306"/>
                    <a:pt x="6505" y="26610"/>
                  </a:cubicBezTo>
                  <a:cubicBezTo>
                    <a:pt x="5839" y="26858"/>
                    <a:pt x="5155" y="27067"/>
                    <a:pt x="4470" y="27257"/>
                  </a:cubicBezTo>
                  <a:cubicBezTo>
                    <a:pt x="3576" y="27504"/>
                    <a:pt x="2796" y="27124"/>
                    <a:pt x="2321" y="26344"/>
                  </a:cubicBezTo>
                  <a:cubicBezTo>
                    <a:pt x="2149" y="26059"/>
                    <a:pt x="1921" y="25811"/>
                    <a:pt x="1598" y="25640"/>
                  </a:cubicBezTo>
                  <a:cubicBezTo>
                    <a:pt x="400" y="25108"/>
                    <a:pt x="0" y="23586"/>
                    <a:pt x="742" y="22521"/>
                  </a:cubicBezTo>
                  <a:cubicBezTo>
                    <a:pt x="761" y="22502"/>
                    <a:pt x="780" y="22464"/>
                    <a:pt x="818" y="22426"/>
                  </a:cubicBezTo>
                  <a:cubicBezTo>
                    <a:pt x="1179" y="22007"/>
                    <a:pt x="1313" y="21513"/>
                    <a:pt x="1255" y="20923"/>
                  </a:cubicBezTo>
                  <a:cubicBezTo>
                    <a:pt x="1198" y="20276"/>
                    <a:pt x="1236" y="19611"/>
                    <a:pt x="1408" y="18964"/>
                  </a:cubicBezTo>
                  <a:cubicBezTo>
                    <a:pt x="1674" y="17956"/>
                    <a:pt x="2264" y="17252"/>
                    <a:pt x="3253" y="16891"/>
                  </a:cubicBezTo>
                  <a:cubicBezTo>
                    <a:pt x="3880" y="16662"/>
                    <a:pt x="4508" y="16415"/>
                    <a:pt x="5136" y="16168"/>
                  </a:cubicBezTo>
                  <a:cubicBezTo>
                    <a:pt x="6429" y="15635"/>
                    <a:pt x="7171" y="14627"/>
                    <a:pt x="7570" y="13334"/>
                  </a:cubicBezTo>
                  <a:cubicBezTo>
                    <a:pt x="7856" y="12364"/>
                    <a:pt x="8103" y="11375"/>
                    <a:pt x="8369" y="10386"/>
                  </a:cubicBezTo>
                  <a:cubicBezTo>
                    <a:pt x="8750" y="8940"/>
                    <a:pt x="9187" y="7494"/>
                    <a:pt x="9834" y="6144"/>
                  </a:cubicBezTo>
                  <a:cubicBezTo>
                    <a:pt x="10404" y="4965"/>
                    <a:pt x="11146" y="3918"/>
                    <a:pt x="12192" y="3101"/>
                  </a:cubicBezTo>
                  <a:cubicBezTo>
                    <a:pt x="13467" y="2111"/>
                    <a:pt x="14893" y="1769"/>
                    <a:pt x="16472" y="1940"/>
                  </a:cubicBezTo>
                  <a:cubicBezTo>
                    <a:pt x="17309" y="2035"/>
                    <a:pt x="18146" y="2188"/>
                    <a:pt x="18983" y="2321"/>
                  </a:cubicBezTo>
                  <a:cubicBezTo>
                    <a:pt x="19896" y="2454"/>
                    <a:pt x="20809" y="2473"/>
                    <a:pt x="21703" y="2169"/>
                  </a:cubicBezTo>
                  <a:cubicBezTo>
                    <a:pt x="22331" y="1940"/>
                    <a:pt x="22958" y="1655"/>
                    <a:pt x="23567" y="1389"/>
                  </a:cubicBezTo>
                  <a:cubicBezTo>
                    <a:pt x="24556" y="970"/>
                    <a:pt x="25545" y="590"/>
                    <a:pt x="26610" y="419"/>
                  </a:cubicBezTo>
                  <a:cubicBezTo>
                    <a:pt x="29254" y="0"/>
                    <a:pt x="31518" y="780"/>
                    <a:pt x="33401" y="2644"/>
                  </a:cubicBezTo>
                  <a:cubicBezTo>
                    <a:pt x="34409" y="3633"/>
                    <a:pt x="35094" y="4812"/>
                    <a:pt x="35588" y="6106"/>
                  </a:cubicBezTo>
                  <a:cubicBezTo>
                    <a:pt x="35778" y="6562"/>
                    <a:pt x="35911" y="7019"/>
                    <a:pt x="36064" y="7475"/>
                  </a:cubicBezTo>
                  <a:close/>
                </a:path>
              </a:pathLst>
            </a:custGeom>
            <a:noFill/>
            <a:ln w="19050" cap="flat" cmpd="sng">
              <a:solidFill>
                <a:schemeClr val="accen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4904875" y="3399325"/>
              <a:ext cx="809350" cy="610600"/>
            </a:xfrm>
            <a:custGeom>
              <a:avLst/>
              <a:gdLst/>
              <a:ahLst/>
              <a:cxnLst/>
              <a:rect l="l" t="t" r="r" b="b"/>
              <a:pathLst>
                <a:path w="32374" h="24424" fill="none" extrusionOk="0">
                  <a:moveTo>
                    <a:pt x="32051" y="6639"/>
                  </a:moveTo>
                  <a:cubicBezTo>
                    <a:pt x="32260" y="7533"/>
                    <a:pt x="32374" y="8427"/>
                    <a:pt x="32336" y="9321"/>
                  </a:cubicBezTo>
                  <a:cubicBezTo>
                    <a:pt x="32279" y="11128"/>
                    <a:pt x="31442" y="12459"/>
                    <a:pt x="29844" y="13277"/>
                  </a:cubicBezTo>
                  <a:cubicBezTo>
                    <a:pt x="29216" y="13620"/>
                    <a:pt x="28532" y="13886"/>
                    <a:pt x="27885" y="14171"/>
                  </a:cubicBezTo>
                  <a:cubicBezTo>
                    <a:pt x="26554" y="14780"/>
                    <a:pt x="25545" y="15750"/>
                    <a:pt x="24861" y="17043"/>
                  </a:cubicBezTo>
                  <a:cubicBezTo>
                    <a:pt x="24499" y="17766"/>
                    <a:pt x="24119" y="18508"/>
                    <a:pt x="23662" y="19174"/>
                  </a:cubicBezTo>
                  <a:cubicBezTo>
                    <a:pt x="22845" y="20372"/>
                    <a:pt x="21722" y="21209"/>
                    <a:pt x="20353" y="21684"/>
                  </a:cubicBezTo>
                  <a:cubicBezTo>
                    <a:pt x="19402" y="22027"/>
                    <a:pt x="18394" y="22103"/>
                    <a:pt x="17386" y="22027"/>
                  </a:cubicBezTo>
                  <a:cubicBezTo>
                    <a:pt x="16682" y="21989"/>
                    <a:pt x="15959" y="21913"/>
                    <a:pt x="15236" y="21856"/>
                  </a:cubicBezTo>
                  <a:cubicBezTo>
                    <a:pt x="14418" y="21799"/>
                    <a:pt x="13695" y="22008"/>
                    <a:pt x="13068" y="22559"/>
                  </a:cubicBezTo>
                  <a:cubicBezTo>
                    <a:pt x="12973" y="22655"/>
                    <a:pt x="12840" y="22750"/>
                    <a:pt x="12725" y="22826"/>
                  </a:cubicBezTo>
                  <a:cubicBezTo>
                    <a:pt x="12041" y="23301"/>
                    <a:pt x="11318" y="23739"/>
                    <a:pt x="10500" y="23929"/>
                  </a:cubicBezTo>
                  <a:cubicBezTo>
                    <a:pt x="10215" y="24005"/>
                    <a:pt x="9891" y="24024"/>
                    <a:pt x="9606" y="23967"/>
                  </a:cubicBezTo>
                  <a:cubicBezTo>
                    <a:pt x="9016" y="23872"/>
                    <a:pt x="8427" y="23739"/>
                    <a:pt x="7856" y="23548"/>
                  </a:cubicBezTo>
                  <a:cubicBezTo>
                    <a:pt x="7133" y="23320"/>
                    <a:pt x="6468" y="23358"/>
                    <a:pt x="5783" y="23644"/>
                  </a:cubicBezTo>
                  <a:cubicBezTo>
                    <a:pt x="5174" y="23872"/>
                    <a:pt x="4565" y="24062"/>
                    <a:pt x="3957" y="24214"/>
                  </a:cubicBezTo>
                  <a:cubicBezTo>
                    <a:pt x="3177" y="24423"/>
                    <a:pt x="2473" y="24100"/>
                    <a:pt x="2055" y="23396"/>
                  </a:cubicBezTo>
                  <a:cubicBezTo>
                    <a:pt x="1903" y="23149"/>
                    <a:pt x="1712" y="22921"/>
                    <a:pt x="1408" y="22788"/>
                  </a:cubicBezTo>
                  <a:cubicBezTo>
                    <a:pt x="362" y="22312"/>
                    <a:pt x="0" y="20962"/>
                    <a:pt x="666" y="20011"/>
                  </a:cubicBezTo>
                  <a:cubicBezTo>
                    <a:pt x="685" y="19992"/>
                    <a:pt x="704" y="19954"/>
                    <a:pt x="723" y="19935"/>
                  </a:cubicBezTo>
                  <a:cubicBezTo>
                    <a:pt x="1047" y="19535"/>
                    <a:pt x="1161" y="19098"/>
                    <a:pt x="1123" y="18603"/>
                  </a:cubicBezTo>
                  <a:cubicBezTo>
                    <a:pt x="1066" y="18013"/>
                    <a:pt x="1085" y="17424"/>
                    <a:pt x="1237" y="16834"/>
                  </a:cubicBezTo>
                  <a:cubicBezTo>
                    <a:pt x="1484" y="15940"/>
                    <a:pt x="2017" y="15331"/>
                    <a:pt x="2873" y="15008"/>
                  </a:cubicBezTo>
                  <a:cubicBezTo>
                    <a:pt x="3443" y="14799"/>
                    <a:pt x="4014" y="14590"/>
                    <a:pt x="4565" y="14361"/>
                  </a:cubicBezTo>
                  <a:cubicBezTo>
                    <a:pt x="5707" y="13886"/>
                    <a:pt x="6372" y="12992"/>
                    <a:pt x="6715" y="11832"/>
                  </a:cubicBezTo>
                  <a:cubicBezTo>
                    <a:pt x="6981" y="10976"/>
                    <a:pt x="7209" y="10101"/>
                    <a:pt x="7438" y="9207"/>
                  </a:cubicBezTo>
                  <a:cubicBezTo>
                    <a:pt x="7780" y="7932"/>
                    <a:pt x="8160" y="6658"/>
                    <a:pt x="8731" y="5460"/>
                  </a:cubicBezTo>
                  <a:cubicBezTo>
                    <a:pt x="9245" y="4395"/>
                    <a:pt x="9910" y="3463"/>
                    <a:pt x="10842" y="2740"/>
                  </a:cubicBezTo>
                  <a:cubicBezTo>
                    <a:pt x="11965" y="1865"/>
                    <a:pt x="13239" y="1560"/>
                    <a:pt x="14628" y="1713"/>
                  </a:cubicBezTo>
                  <a:cubicBezTo>
                    <a:pt x="15388" y="1808"/>
                    <a:pt x="16111" y="1941"/>
                    <a:pt x="16872" y="2055"/>
                  </a:cubicBezTo>
                  <a:cubicBezTo>
                    <a:pt x="17671" y="2169"/>
                    <a:pt x="18489" y="2188"/>
                    <a:pt x="19288" y="1903"/>
                  </a:cubicBezTo>
                  <a:cubicBezTo>
                    <a:pt x="19839" y="1713"/>
                    <a:pt x="20391" y="1465"/>
                    <a:pt x="20942" y="1237"/>
                  </a:cubicBezTo>
                  <a:cubicBezTo>
                    <a:pt x="21817" y="857"/>
                    <a:pt x="22692" y="514"/>
                    <a:pt x="23643" y="362"/>
                  </a:cubicBezTo>
                  <a:cubicBezTo>
                    <a:pt x="26002" y="1"/>
                    <a:pt x="27999" y="685"/>
                    <a:pt x="29692" y="2340"/>
                  </a:cubicBezTo>
                  <a:cubicBezTo>
                    <a:pt x="30567" y="3215"/>
                    <a:pt x="31195" y="4261"/>
                    <a:pt x="31632" y="5422"/>
                  </a:cubicBezTo>
                  <a:cubicBezTo>
                    <a:pt x="31784" y="5821"/>
                    <a:pt x="31917" y="6240"/>
                    <a:pt x="32051" y="6639"/>
                  </a:cubicBezTo>
                  <a:close/>
                </a:path>
              </a:pathLst>
            </a:custGeom>
            <a:noFill/>
            <a:ln w="19050" cap="flat" cmpd="sng">
              <a:solidFill>
                <a:schemeClr val="accen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4959550" y="3434525"/>
              <a:ext cx="708075" cy="534500"/>
            </a:xfrm>
            <a:custGeom>
              <a:avLst/>
              <a:gdLst/>
              <a:ahLst/>
              <a:cxnLst/>
              <a:rect l="l" t="t" r="r" b="b"/>
              <a:pathLst>
                <a:path w="28323" h="21380" fill="none" extrusionOk="0">
                  <a:moveTo>
                    <a:pt x="28038" y="5821"/>
                  </a:moveTo>
                  <a:cubicBezTo>
                    <a:pt x="28209" y="6600"/>
                    <a:pt x="28323" y="7380"/>
                    <a:pt x="28285" y="8160"/>
                  </a:cubicBezTo>
                  <a:cubicBezTo>
                    <a:pt x="28228" y="9739"/>
                    <a:pt x="27505" y="10899"/>
                    <a:pt x="26116" y="11622"/>
                  </a:cubicBezTo>
                  <a:cubicBezTo>
                    <a:pt x="25546" y="11926"/>
                    <a:pt x="24956" y="12155"/>
                    <a:pt x="24386" y="12421"/>
                  </a:cubicBezTo>
                  <a:cubicBezTo>
                    <a:pt x="23225" y="12953"/>
                    <a:pt x="22350" y="13790"/>
                    <a:pt x="21761" y="14932"/>
                  </a:cubicBezTo>
                  <a:cubicBezTo>
                    <a:pt x="21418" y="15559"/>
                    <a:pt x="21095" y="16187"/>
                    <a:pt x="20696" y="16777"/>
                  </a:cubicBezTo>
                  <a:cubicBezTo>
                    <a:pt x="19992" y="17842"/>
                    <a:pt x="19003" y="18565"/>
                    <a:pt x="17804" y="18983"/>
                  </a:cubicBezTo>
                  <a:cubicBezTo>
                    <a:pt x="16967" y="19268"/>
                    <a:pt x="16093" y="19344"/>
                    <a:pt x="15218" y="19287"/>
                  </a:cubicBezTo>
                  <a:cubicBezTo>
                    <a:pt x="14590" y="19249"/>
                    <a:pt x="13962" y="19192"/>
                    <a:pt x="13334" y="19135"/>
                  </a:cubicBezTo>
                  <a:cubicBezTo>
                    <a:pt x="12612" y="19078"/>
                    <a:pt x="11984" y="19268"/>
                    <a:pt x="11432" y="19744"/>
                  </a:cubicBezTo>
                  <a:cubicBezTo>
                    <a:pt x="11337" y="19839"/>
                    <a:pt x="11242" y="19896"/>
                    <a:pt x="11128" y="19972"/>
                  </a:cubicBezTo>
                  <a:cubicBezTo>
                    <a:pt x="10519" y="20391"/>
                    <a:pt x="9892" y="20771"/>
                    <a:pt x="9169" y="20942"/>
                  </a:cubicBezTo>
                  <a:cubicBezTo>
                    <a:pt x="8922" y="20999"/>
                    <a:pt x="8655" y="21018"/>
                    <a:pt x="8389" y="20980"/>
                  </a:cubicBezTo>
                  <a:cubicBezTo>
                    <a:pt x="7876" y="20885"/>
                    <a:pt x="7362" y="20771"/>
                    <a:pt x="6867" y="20619"/>
                  </a:cubicBezTo>
                  <a:cubicBezTo>
                    <a:pt x="6240" y="20410"/>
                    <a:pt x="5650" y="20448"/>
                    <a:pt x="5041" y="20676"/>
                  </a:cubicBezTo>
                  <a:cubicBezTo>
                    <a:pt x="4528" y="20885"/>
                    <a:pt x="3995" y="21056"/>
                    <a:pt x="3463" y="21189"/>
                  </a:cubicBezTo>
                  <a:cubicBezTo>
                    <a:pt x="2778" y="21380"/>
                    <a:pt x="2169" y="21094"/>
                    <a:pt x="1808" y="20486"/>
                  </a:cubicBezTo>
                  <a:cubicBezTo>
                    <a:pt x="1656" y="20257"/>
                    <a:pt x="1485" y="20067"/>
                    <a:pt x="1237" y="19934"/>
                  </a:cubicBezTo>
                  <a:cubicBezTo>
                    <a:pt x="305" y="19516"/>
                    <a:pt x="1" y="18336"/>
                    <a:pt x="572" y="17518"/>
                  </a:cubicBezTo>
                  <a:cubicBezTo>
                    <a:pt x="591" y="17499"/>
                    <a:pt x="610" y="17461"/>
                    <a:pt x="629" y="17442"/>
                  </a:cubicBezTo>
                  <a:cubicBezTo>
                    <a:pt x="914" y="17100"/>
                    <a:pt x="1009" y="16720"/>
                    <a:pt x="971" y="16282"/>
                  </a:cubicBezTo>
                  <a:cubicBezTo>
                    <a:pt x="933" y="15769"/>
                    <a:pt x="952" y="15255"/>
                    <a:pt x="1085" y="14741"/>
                  </a:cubicBezTo>
                  <a:cubicBezTo>
                    <a:pt x="1294" y="13962"/>
                    <a:pt x="1751" y="13429"/>
                    <a:pt x="2512" y="13144"/>
                  </a:cubicBezTo>
                  <a:cubicBezTo>
                    <a:pt x="3006" y="12953"/>
                    <a:pt x="3501" y="12763"/>
                    <a:pt x="3995" y="12573"/>
                  </a:cubicBezTo>
                  <a:cubicBezTo>
                    <a:pt x="4984" y="12155"/>
                    <a:pt x="5574" y="11375"/>
                    <a:pt x="5878" y="10367"/>
                  </a:cubicBezTo>
                  <a:cubicBezTo>
                    <a:pt x="6107" y="9606"/>
                    <a:pt x="6297" y="8845"/>
                    <a:pt x="6506" y="8065"/>
                  </a:cubicBezTo>
                  <a:cubicBezTo>
                    <a:pt x="6791" y="6943"/>
                    <a:pt x="7134" y="5821"/>
                    <a:pt x="7647" y="4774"/>
                  </a:cubicBezTo>
                  <a:cubicBezTo>
                    <a:pt x="8085" y="3861"/>
                    <a:pt x="8655" y="3044"/>
                    <a:pt x="9473" y="2397"/>
                  </a:cubicBezTo>
                  <a:cubicBezTo>
                    <a:pt x="10462" y="1636"/>
                    <a:pt x="11585" y="1370"/>
                    <a:pt x="12802" y="1503"/>
                  </a:cubicBezTo>
                  <a:cubicBezTo>
                    <a:pt x="13449" y="1579"/>
                    <a:pt x="14095" y="1712"/>
                    <a:pt x="14742" y="1807"/>
                  </a:cubicBezTo>
                  <a:cubicBezTo>
                    <a:pt x="15465" y="1902"/>
                    <a:pt x="16169" y="1921"/>
                    <a:pt x="16872" y="1674"/>
                  </a:cubicBezTo>
                  <a:cubicBezTo>
                    <a:pt x="17367" y="1503"/>
                    <a:pt x="17842" y="1294"/>
                    <a:pt x="18318" y="1084"/>
                  </a:cubicBezTo>
                  <a:cubicBezTo>
                    <a:pt x="19079" y="761"/>
                    <a:pt x="19859" y="457"/>
                    <a:pt x="20677" y="324"/>
                  </a:cubicBezTo>
                  <a:cubicBezTo>
                    <a:pt x="22750" y="0"/>
                    <a:pt x="24500" y="609"/>
                    <a:pt x="25964" y="2055"/>
                  </a:cubicBezTo>
                  <a:cubicBezTo>
                    <a:pt x="26744" y="2815"/>
                    <a:pt x="27277" y="3747"/>
                    <a:pt x="27676" y="4736"/>
                  </a:cubicBezTo>
                  <a:cubicBezTo>
                    <a:pt x="27809" y="5098"/>
                    <a:pt x="27923" y="5459"/>
                    <a:pt x="28038" y="5821"/>
                  </a:cubicBezTo>
                  <a:close/>
                </a:path>
              </a:pathLst>
            </a:custGeom>
            <a:noFill/>
            <a:ln w="19050" cap="flat" cmpd="sng">
              <a:solidFill>
                <a:schemeClr val="accen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5014250" y="3470175"/>
              <a:ext cx="606775" cy="457950"/>
            </a:xfrm>
            <a:custGeom>
              <a:avLst/>
              <a:gdLst/>
              <a:ahLst/>
              <a:cxnLst/>
              <a:rect l="l" t="t" r="r" b="b"/>
              <a:pathLst>
                <a:path w="24271" h="18318" fill="none" extrusionOk="0">
                  <a:moveTo>
                    <a:pt x="24024" y="4984"/>
                  </a:moveTo>
                  <a:cubicBezTo>
                    <a:pt x="24176" y="5631"/>
                    <a:pt x="24271" y="6316"/>
                    <a:pt x="24233" y="6981"/>
                  </a:cubicBezTo>
                  <a:cubicBezTo>
                    <a:pt x="24195" y="8332"/>
                    <a:pt x="23567" y="9340"/>
                    <a:pt x="22369" y="9949"/>
                  </a:cubicBezTo>
                  <a:cubicBezTo>
                    <a:pt x="21893" y="10196"/>
                    <a:pt x="21399" y="10405"/>
                    <a:pt x="20904" y="10633"/>
                  </a:cubicBezTo>
                  <a:cubicBezTo>
                    <a:pt x="19896" y="11090"/>
                    <a:pt x="19154" y="11794"/>
                    <a:pt x="18641" y="12783"/>
                  </a:cubicBezTo>
                  <a:cubicBezTo>
                    <a:pt x="18355" y="13315"/>
                    <a:pt x="18070" y="13867"/>
                    <a:pt x="17728" y="14381"/>
                  </a:cubicBezTo>
                  <a:cubicBezTo>
                    <a:pt x="17119" y="15275"/>
                    <a:pt x="16282" y="15902"/>
                    <a:pt x="15255" y="16264"/>
                  </a:cubicBezTo>
                  <a:cubicBezTo>
                    <a:pt x="14532" y="16511"/>
                    <a:pt x="13790" y="16568"/>
                    <a:pt x="13030" y="16511"/>
                  </a:cubicBezTo>
                  <a:cubicBezTo>
                    <a:pt x="12497" y="16473"/>
                    <a:pt x="11945" y="16435"/>
                    <a:pt x="11413" y="16397"/>
                  </a:cubicBezTo>
                  <a:cubicBezTo>
                    <a:pt x="10804" y="16340"/>
                    <a:pt x="10253" y="16492"/>
                    <a:pt x="9796" y="16910"/>
                  </a:cubicBezTo>
                  <a:cubicBezTo>
                    <a:pt x="9720" y="16986"/>
                    <a:pt x="9625" y="17043"/>
                    <a:pt x="9530" y="17101"/>
                  </a:cubicBezTo>
                  <a:cubicBezTo>
                    <a:pt x="9016" y="17462"/>
                    <a:pt x="8484" y="17804"/>
                    <a:pt x="7856" y="17937"/>
                  </a:cubicBezTo>
                  <a:cubicBezTo>
                    <a:pt x="7647" y="17995"/>
                    <a:pt x="7399" y="18014"/>
                    <a:pt x="7190" y="17975"/>
                  </a:cubicBezTo>
                  <a:cubicBezTo>
                    <a:pt x="6753" y="17899"/>
                    <a:pt x="6296" y="17804"/>
                    <a:pt x="5878" y="17652"/>
                  </a:cubicBezTo>
                  <a:cubicBezTo>
                    <a:pt x="5345" y="17481"/>
                    <a:pt x="4832" y="17519"/>
                    <a:pt x="4318" y="17709"/>
                  </a:cubicBezTo>
                  <a:cubicBezTo>
                    <a:pt x="3881" y="17880"/>
                    <a:pt x="3424" y="18033"/>
                    <a:pt x="2968" y="18166"/>
                  </a:cubicBezTo>
                  <a:cubicBezTo>
                    <a:pt x="2378" y="18318"/>
                    <a:pt x="1845" y="18071"/>
                    <a:pt x="1541" y="17538"/>
                  </a:cubicBezTo>
                  <a:cubicBezTo>
                    <a:pt x="1427" y="17348"/>
                    <a:pt x="1275" y="17177"/>
                    <a:pt x="1046" y="17082"/>
                  </a:cubicBezTo>
                  <a:cubicBezTo>
                    <a:pt x="267" y="16720"/>
                    <a:pt x="0" y="15712"/>
                    <a:pt x="495" y="15008"/>
                  </a:cubicBezTo>
                  <a:cubicBezTo>
                    <a:pt x="495" y="14989"/>
                    <a:pt x="514" y="14951"/>
                    <a:pt x="533" y="14932"/>
                  </a:cubicBezTo>
                  <a:cubicBezTo>
                    <a:pt x="780" y="14647"/>
                    <a:pt x="856" y="14323"/>
                    <a:pt x="837" y="13943"/>
                  </a:cubicBezTo>
                  <a:cubicBezTo>
                    <a:pt x="780" y="13506"/>
                    <a:pt x="818" y="13049"/>
                    <a:pt x="932" y="12631"/>
                  </a:cubicBezTo>
                  <a:cubicBezTo>
                    <a:pt x="1103" y="11946"/>
                    <a:pt x="1503" y="11489"/>
                    <a:pt x="2150" y="11242"/>
                  </a:cubicBezTo>
                  <a:cubicBezTo>
                    <a:pt x="2568" y="11090"/>
                    <a:pt x="3006" y="10938"/>
                    <a:pt x="3405" y="10767"/>
                  </a:cubicBezTo>
                  <a:cubicBezTo>
                    <a:pt x="4261" y="10405"/>
                    <a:pt x="4775" y="9739"/>
                    <a:pt x="5022" y="8865"/>
                  </a:cubicBezTo>
                  <a:cubicBezTo>
                    <a:pt x="5231" y="8218"/>
                    <a:pt x="5402" y="7571"/>
                    <a:pt x="5573" y="6905"/>
                  </a:cubicBezTo>
                  <a:cubicBezTo>
                    <a:pt x="5821" y="5935"/>
                    <a:pt x="6106" y="4984"/>
                    <a:pt x="6543" y="4090"/>
                  </a:cubicBezTo>
                  <a:cubicBezTo>
                    <a:pt x="6924" y="3291"/>
                    <a:pt x="7418" y="2588"/>
                    <a:pt x="8122" y="2055"/>
                  </a:cubicBezTo>
                  <a:cubicBezTo>
                    <a:pt x="8959" y="1389"/>
                    <a:pt x="9929" y="1161"/>
                    <a:pt x="10975" y="1275"/>
                  </a:cubicBezTo>
                  <a:cubicBezTo>
                    <a:pt x="11527" y="1351"/>
                    <a:pt x="12079" y="1446"/>
                    <a:pt x="12630" y="1522"/>
                  </a:cubicBezTo>
                  <a:cubicBezTo>
                    <a:pt x="13239" y="1618"/>
                    <a:pt x="13866" y="1637"/>
                    <a:pt x="14456" y="1427"/>
                  </a:cubicBezTo>
                  <a:cubicBezTo>
                    <a:pt x="14875" y="1275"/>
                    <a:pt x="15293" y="1104"/>
                    <a:pt x="15692" y="914"/>
                  </a:cubicBezTo>
                  <a:cubicBezTo>
                    <a:pt x="16358" y="629"/>
                    <a:pt x="17005" y="381"/>
                    <a:pt x="17728" y="267"/>
                  </a:cubicBezTo>
                  <a:cubicBezTo>
                    <a:pt x="19478" y="1"/>
                    <a:pt x="20999" y="514"/>
                    <a:pt x="22255" y="1751"/>
                  </a:cubicBezTo>
                  <a:cubicBezTo>
                    <a:pt x="22920" y="2416"/>
                    <a:pt x="23377" y="3196"/>
                    <a:pt x="23719" y="4052"/>
                  </a:cubicBezTo>
                  <a:cubicBezTo>
                    <a:pt x="23833" y="4357"/>
                    <a:pt x="23928" y="4661"/>
                    <a:pt x="24024" y="4984"/>
                  </a:cubicBezTo>
                  <a:close/>
                </a:path>
              </a:pathLst>
            </a:custGeom>
            <a:noFill/>
            <a:ln w="19050" cap="flat" cmpd="sng">
              <a:solidFill>
                <a:schemeClr val="accen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1"/>
          <p:cNvSpPr/>
          <p:nvPr/>
        </p:nvSpPr>
        <p:spPr>
          <a:xfrm rot="3893768" flipH="1">
            <a:off x="7144048" y="782486"/>
            <a:ext cx="4840039" cy="3578511"/>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11"/>
          <p:cNvGrpSpPr/>
          <p:nvPr/>
        </p:nvGrpSpPr>
        <p:grpSpPr>
          <a:xfrm rot="356756" flipH="1">
            <a:off x="-1097210" y="3744014"/>
            <a:ext cx="2720767" cy="2312510"/>
            <a:chOff x="603800" y="1063275"/>
            <a:chExt cx="1630100" cy="1385500"/>
          </a:xfrm>
        </p:grpSpPr>
        <p:sp>
          <p:nvSpPr>
            <p:cNvPr id="142" name="Google Shape;142;p11"/>
            <p:cNvSpPr/>
            <p:nvPr/>
          </p:nvSpPr>
          <p:spPr>
            <a:xfrm>
              <a:off x="603800" y="1063275"/>
              <a:ext cx="1630100" cy="1385500"/>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632325" y="1497175"/>
              <a:ext cx="233500" cy="264550"/>
            </a:xfrm>
            <a:custGeom>
              <a:avLst/>
              <a:gdLst/>
              <a:ahLst/>
              <a:cxnLst/>
              <a:rect l="l" t="t" r="r" b="b"/>
              <a:pathLst>
                <a:path w="9340" h="10582" extrusionOk="0">
                  <a:moveTo>
                    <a:pt x="7101" y="1"/>
                  </a:moveTo>
                  <a:cubicBezTo>
                    <a:pt x="5885" y="1"/>
                    <a:pt x="4908" y="502"/>
                    <a:pt x="4280" y="1639"/>
                  </a:cubicBezTo>
                  <a:cubicBezTo>
                    <a:pt x="3690" y="2742"/>
                    <a:pt x="2872" y="3636"/>
                    <a:pt x="1883" y="4397"/>
                  </a:cubicBezTo>
                  <a:cubicBezTo>
                    <a:pt x="1712" y="4530"/>
                    <a:pt x="1560" y="4664"/>
                    <a:pt x="1408" y="4816"/>
                  </a:cubicBezTo>
                  <a:cubicBezTo>
                    <a:pt x="400" y="5748"/>
                    <a:pt x="0" y="6870"/>
                    <a:pt x="324" y="8220"/>
                  </a:cubicBezTo>
                  <a:cubicBezTo>
                    <a:pt x="590" y="9324"/>
                    <a:pt x="1256" y="10065"/>
                    <a:pt x="2226" y="10560"/>
                  </a:cubicBezTo>
                  <a:cubicBezTo>
                    <a:pt x="2266" y="10576"/>
                    <a:pt x="2313" y="10582"/>
                    <a:pt x="2362" y="10582"/>
                  </a:cubicBezTo>
                  <a:cubicBezTo>
                    <a:pt x="2430" y="10582"/>
                    <a:pt x="2502" y="10571"/>
                    <a:pt x="2568" y="10560"/>
                  </a:cubicBezTo>
                  <a:cubicBezTo>
                    <a:pt x="3006" y="10484"/>
                    <a:pt x="3443" y="10389"/>
                    <a:pt x="3900" y="10332"/>
                  </a:cubicBezTo>
                  <a:cubicBezTo>
                    <a:pt x="4413" y="10256"/>
                    <a:pt x="4946" y="10218"/>
                    <a:pt x="5611" y="10161"/>
                  </a:cubicBezTo>
                  <a:cubicBezTo>
                    <a:pt x="6106" y="9951"/>
                    <a:pt x="6715" y="9742"/>
                    <a:pt x="7266" y="9419"/>
                  </a:cubicBezTo>
                  <a:cubicBezTo>
                    <a:pt x="8084" y="8962"/>
                    <a:pt x="8293" y="8392"/>
                    <a:pt x="7989" y="7498"/>
                  </a:cubicBezTo>
                  <a:cubicBezTo>
                    <a:pt x="7799" y="6889"/>
                    <a:pt x="7837" y="6318"/>
                    <a:pt x="8065" y="5729"/>
                  </a:cubicBezTo>
                  <a:cubicBezTo>
                    <a:pt x="8198" y="5386"/>
                    <a:pt x="8369" y="5025"/>
                    <a:pt x="8541" y="4683"/>
                  </a:cubicBezTo>
                  <a:cubicBezTo>
                    <a:pt x="8959" y="3846"/>
                    <a:pt x="9301" y="2990"/>
                    <a:pt x="9320" y="2039"/>
                  </a:cubicBezTo>
                  <a:cubicBezTo>
                    <a:pt x="9340" y="974"/>
                    <a:pt x="8598" y="118"/>
                    <a:pt x="7552" y="22"/>
                  </a:cubicBezTo>
                  <a:cubicBezTo>
                    <a:pt x="7398" y="8"/>
                    <a:pt x="7248" y="1"/>
                    <a:pt x="7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760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13250" y="2533150"/>
            <a:ext cx="7717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3583350" y="1156975"/>
            <a:ext cx="1977300" cy="10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atin typeface="Source Sans Pro"/>
                <a:ea typeface="Source Sans Pro"/>
                <a:cs typeface="Source Sans Pro"/>
                <a:sym typeface="Source Sans Pro"/>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827550" y="3567425"/>
            <a:ext cx="7488900" cy="50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 name="Google Shape;22;p3"/>
          <p:cNvSpPr/>
          <p:nvPr/>
        </p:nvSpPr>
        <p:spPr>
          <a:xfrm rot="-2666272" flipH="1">
            <a:off x="-2447360" y="-4212752"/>
            <a:ext cx="9669049" cy="6345804"/>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2696892" flipH="1">
            <a:off x="-1428477" y="-3592498"/>
            <a:ext cx="6884810" cy="5090211"/>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5634743">
            <a:off x="6535045" y="-836426"/>
            <a:ext cx="3791483" cy="3222563"/>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rot="2152507">
            <a:off x="-1072799" y="3931849"/>
            <a:ext cx="3067531" cy="2314049"/>
            <a:chOff x="4741300" y="3293300"/>
            <a:chExt cx="1113225" cy="839775"/>
          </a:xfrm>
        </p:grpSpPr>
        <p:sp>
          <p:nvSpPr>
            <p:cNvPr id="26" name="Google Shape;26;p3"/>
            <p:cNvSpPr/>
            <p:nvPr/>
          </p:nvSpPr>
          <p:spPr>
            <a:xfrm>
              <a:off x="4741300" y="3293300"/>
              <a:ext cx="1113225" cy="839775"/>
            </a:xfrm>
            <a:custGeom>
              <a:avLst/>
              <a:gdLst/>
              <a:ahLst/>
              <a:cxnLst/>
              <a:rect l="l" t="t" r="r" b="b"/>
              <a:pathLst>
                <a:path w="44529" h="33591" fill="none" extrusionOk="0">
                  <a:moveTo>
                    <a:pt x="44072" y="9130"/>
                  </a:moveTo>
                  <a:cubicBezTo>
                    <a:pt x="44357" y="10347"/>
                    <a:pt x="44528" y="11584"/>
                    <a:pt x="44471" y="12820"/>
                  </a:cubicBezTo>
                  <a:cubicBezTo>
                    <a:pt x="44376" y="15293"/>
                    <a:pt x="43235" y="17119"/>
                    <a:pt x="41047" y="18260"/>
                  </a:cubicBezTo>
                  <a:cubicBezTo>
                    <a:pt x="40172" y="18717"/>
                    <a:pt x="39240" y="19078"/>
                    <a:pt x="38346" y="19496"/>
                  </a:cubicBezTo>
                  <a:cubicBezTo>
                    <a:pt x="36501" y="20333"/>
                    <a:pt x="35132" y="21646"/>
                    <a:pt x="34200" y="23453"/>
                  </a:cubicBezTo>
                  <a:cubicBezTo>
                    <a:pt x="33667" y="24442"/>
                    <a:pt x="33154" y="25450"/>
                    <a:pt x="32545" y="26363"/>
                  </a:cubicBezTo>
                  <a:cubicBezTo>
                    <a:pt x="31423" y="28018"/>
                    <a:pt x="29863" y="29178"/>
                    <a:pt x="27980" y="29825"/>
                  </a:cubicBezTo>
                  <a:cubicBezTo>
                    <a:pt x="26668" y="30281"/>
                    <a:pt x="25298" y="30395"/>
                    <a:pt x="23910" y="30300"/>
                  </a:cubicBezTo>
                  <a:cubicBezTo>
                    <a:pt x="22920" y="30243"/>
                    <a:pt x="21931" y="30148"/>
                    <a:pt x="20942" y="30072"/>
                  </a:cubicBezTo>
                  <a:cubicBezTo>
                    <a:pt x="19820" y="29977"/>
                    <a:pt x="18831" y="30262"/>
                    <a:pt x="17975" y="31023"/>
                  </a:cubicBezTo>
                  <a:cubicBezTo>
                    <a:pt x="17823" y="31156"/>
                    <a:pt x="17652" y="31270"/>
                    <a:pt x="17499" y="31384"/>
                  </a:cubicBezTo>
                  <a:cubicBezTo>
                    <a:pt x="16548" y="32050"/>
                    <a:pt x="15559" y="32640"/>
                    <a:pt x="14418" y="32906"/>
                  </a:cubicBezTo>
                  <a:cubicBezTo>
                    <a:pt x="14019" y="33001"/>
                    <a:pt x="13600" y="33039"/>
                    <a:pt x="13201" y="32963"/>
                  </a:cubicBezTo>
                  <a:cubicBezTo>
                    <a:pt x="12383" y="32811"/>
                    <a:pt x="11565" y="32640"/>
                    <a:pt x="10785" y="32393"/>
                  </a:cubicBezTo>
                  <a:cubicBezTo>
                    <a:pt x="9815" y="32050"/>
                    <a:pt x="8883" y="32126"/>
                    <a:pt x="7932" y="32507"/>
                  </a:cubicBezTo>
                  <a:cubicBezTo>
                    <a:pt x="7114" y="32811"/>
                    <a:pt x="6277" y="33077"/>
                    <a:pt x="5440" y="33306"/>
                  </a:cubicBezTo>
                  <a:cubicBezTo>
                    <a:pt x="4375" y="33591"/>
                    <a:pt x="3405" y="33153"/>
                    <a:pt x="2834" y="32183"/>
                  </a:cubicBezTo>
                  <a:cubicBezTo>
                    <a:pt x="2606" y="31822"/>
                    <a:pt x="2340" y="31518"/>
                    <a:pt x="1940" y="31327"/>
                  </a:cubicBezTo>
                  <a:cubicBezTo>
                    <a:pt x="476" y="30662"/>
                    <a:pt x="0" y="28817"/>
                    <a:pt x="894" y="27523"/>
                  </a:cubicBezTo>
                  <a:cubicBezTo>
                    <a:pt x="932" y="27485"/>
                    <a:pt x="951" y="27447"/>
                    <a:pt x="989" y="27409"/>
                  </a:cubicBezTo>
                  <a:cubicBezTo>
                    <a:pt x="1446" y="26876"/>
                    <a:pt x="1579" y="26268"/>
                    <a:pt x="1522" y="25564"/>
                  </a:cubicBezTo>
                  <a:cubicBezTo>
                    <a:pt x="1465" y="24765"/>
                    <a:pt x="1503" y="23947"/>
                    <a:pt x="1712" y="23148"/>
                  </a:cubicBezTo>
                  <a:cubicBezTo>
                    <a:pt x="2036" y="21931"/>
                    <a:pt x="2758" y="21075"/>
                    <a:pt x="3957" y="20638"/>
                  </a:cubicBezTo>
                  <a:cubicBezTo>
                    <a:pt x="4737" y="20333"/>
                    <a:pt x="5497" y="20048"/>
                    <a:pt x="6277" y="19744"/>
                  </a:cubicBezTo>
                  <a:cubicBezTo>
                    <a:pt x="7837" y="19097"/>
                    <a:pt x="8769" y="17861"/>
                    <a:pt x="9244" y="16282"/>
                  </a:cubicBezTo>
                  <a:cubicBezTo>
                    <a:pt x="9587" y="15084"/>
                    <a:pt x="9910" y="13885"/>
                    <a:pt x="10215" y="12668"/>
                  </a:cubicBezTo>
                  <a:cubicBezTo>
                    <a:pt x="10690" y="10899"/>
                    <a:pt x="11223" y="9149"/>
                    <a:pt x="12002" y="7494"/>
                  </a:cubicBezTo>
                  <a:cubicBezTo>
                    <a:pt x="12706" y="6049"/>
                    <a:pt x="13619" y="4755"/>
                    <a:pt x="14894" y="3766"/>
                  </a:cubicBezTo>
                  <a:cubicBezTo>
                    <a:pt x="16453" y="2549"/>
                    <a:pt x="18203" y="2130"/>
                    <a:pt x="20124" y="2359"/>
                  </a:cubicBezTo>
                  <a:cubicBezTo>
                    <a:pt x="21151" y="2473"/>
                    <a:pt x="22160" y="2663"/>
                    <a:pt x="23187" y="2815"/>
                  </a:cubicBezTo>
                  <a:cubicBezTo>
                    <a:pt x="24309" y="2967"/>
                    <a:pt x="25431" y="3005"/>
                    <a:pt x="26515" y="2625"/>
                  </a:cubicBezTo>
                  <a:cubicBezTo>
                    <a:pt x="27295" y="2359"/>
                    <a:pt x="28037" y="2016"/>
                    <a:pt x="28798" y="1693"/>
                  </a:cubicBezTo>
                  <a:cubicBezTo>
                    <a:pt x="29996" y="1160"/>
                    <a:pt x="31214" y="685"/>
                    <a:pt x="32507" y="495"/>
                  </a:cubicBezTo>
                  <a:cubicBezTo>
                    <a:pt x="35740" y="0"/>
                    <a:pt x="38518" y="932"/>
                    <a:pt x="40819" y="3234"/>
                  </a:cubicBezTo>
                  <a:cubicBezTo>
                    <a:pt x="42036" y="4432"/>
                    <a:pt x="42873" y="5858"/>
                    <a:pt x="43501" y="7437"/>
                  </a:cubicBezTo>
                  <a:cubicBezTo>
                    <a:pt x="43710" y="7989"/>
                    <a:pt x="43881" y="8559"/>
                    <a:pt x="44072" y="9130"/>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795500" y="3328475"/>
              <a:ext cx="1011950" cy="763725"/>
            </a:xfrm>
            <a:custGeom>
              <a:avLst/>
              <a:gdLst/>
              <a:ahLst/>
              <a:cxnLst/>
              <a:rect l="l" t="t" r="r" b="b"/>
              <a:pathLst>
                <a:path w="40478" h="30549" fill="none" extrusionOk="0">
                  <a:moveTo>
                    <a:pt x="40078" y="8313"/>
                  </a:moveTo>
                  <a:cubicBezTo>
                    <a:pt x="40325" y="9416"/>
                    <a:pt x="40477" y="10538"/>
                    <a:pt x="40439" y="11660"/>
                  </a:cubicBezTo>
                  <a:cubicBezTo>
                    <a:pt x="40363" y="13905"/>
                    <a:pt x="39317" y="15579"/>
                    <a:pt x="37320" y="16606"/>
                  </a:cubicBezTo>
                  <a:cubicBezTo>
                    <a:pt x="36521" y="17024"/>
                    <a:pt x="35684" y="17348"/>
                    <a:pt x="34866" y="17728"/>
                  </a:cubicBezTo>
                  <a:cubicBezTo>
                    <a:pt x="33192" y="18489"/>
                    <a:pt x="31937" y="19687"/>
                    <a:pt x="31100" y="21323"/>
                  </a:cubicBezTo>
                  <a:cubicBezTo>
                    <a:pt x="30624" y="22217"/>
                    <a:pt x="30168" y="23130"/>
                    <a:pt x="29597" y="23986"/>
                  </a:cubicBezTo>
                  <a:cubicBezTo>
                    <a:pt x="28570" y="25489"/>
                    <a:pt x="27162" y="26516"/>
                    <a:pt x="25451" y="27124"/>
                  </a:cubicBezTo>
                  <a:cubicBezTo>
                    <a:pt x="24252" y="27543"/>
                    <a:pt x="23016" y="27638"/>
                    <a:pt x="21761" y="27543"/>
                  </a:cubicBezTo>
                  <a:cubicBezTo>
                    <a:pt x="20848" y="27486"/>
                    <a:pt x="19954" y="27410"/>
                    <a:pt x="19060" y="27334"/>
                  </a:cubicBezTo>
                  <a:cubicBezTo>
                    <a:pt x="18032" y="27257"/>
                    <a:pt x="17119" y="27524"/>
                    <a:pt x="16359" y="28208"/>
                  </a:cubicBezTo>
                  <a:cubicBezTo>
                    <a:pt x="16225" y="28323"/>
                    <a:pt x="16073" y="28437"/>
                    <a:pt x="15921" y="28532"/>
                  </a:cubicBezTo>
                  <a:cubicBezTo>
                    <a:pt x="15065" y="29141"/>
                    <a:pt x="14152" y="29692"/>
                    <a:pt x="13125" y="29920"/>
                  </a:cubicBezTo>
                  <a:cubicBezTo>
                    <a:pt x="12764" y="30015"/>
                    <a:pt x="12364" y="30034"/>
                    <a:pt x="12003" y="29977"/>
                  </a:cubicBezTo>
                  <a:cubicBezTo>
                    <a:pt x="11280" y="29844"/>
                    <a:pt x="10538" y="29692"/>
                    <a:pt x="9815" y="29445"/>
                  </a:cubicBezTo>
                  <a:cubicBezTo>
                    <a:pt x="8921" y="29141"/>
                    <a:pt x="8085" y="29217"/>
                    <a:pt x="7229" y="29559"/>
                  </a:cubicBezTo>
                  <a:cubicBezTo>
                    <a:pt x="6487" y="29844"/>
                    <a:pt x="5726" y="30073"/>
                    <a:pt x="4965" y="30282"/>
                  </a:cubicBezTo>
                  <a:cubicBezTo>
                    <a:pt x="3976" y="30548"/>
                    <a:pt x="3101" y="30149"/>
                    <a:pt x="2588" y="29274"/>
                  </a:cubicBezTo>
                  <a:cubicBezTo>
                    <a:pt x="2397" y="28931"/>
                    <a:pt x="2150" y="28665"/>
                    <a:pt x="1770" y="28494"/>
                  </a:cubicBezTo>
                  <a:cubicBezTo>
                    <a:pt x="457" y="27885"/>
                    <a:pt x="1" y="26192"/>
                    <a:pt x="838" y="25032"/>
                  </a:cubicBezTo>
                  <a:cubicBezTo>
                    <a:pt x="857" y="24994"/>
                    <a:pt x="876" y="24956"/>
                    <a:pt x="914" y="24918"/>
                  </a:cubicBezTo>
                  <a:cubicBezTo>
                    <a:pt x="1313" y="24442"/>
                    <a:pt x="1465" y="23891"/>
                    <a:pt x="1408" y="23244"/>
                  </a:cubicBezTo>
                  <a:cubicBezTo>
                    <a:pt x="1332" y="22521"/>
                    <a:pt x="1370" y="21779"/>
                    <a:pt x="1560" y="21057"/>
                  </a:cubicBezTo>
                  <a:cubicBezTo>
                    <a:pt x="1865" y="19934"/>
                    <a:pt x="2530" y="19174"/>
                    <a:pt x="3615" y="18755"/>
                  </a:cubicBezTo>
                  <a:cubicBezTo>
                    <a:pt x="4318" y="18508"/>
                    <a:pt x="5022" y="18242"/>
                    <a:pt x="5707" y="17956"/>
                  </a:cubicBezTo>
                  <a:cubicBezTo>
                    <a:pt x="7134" y="17367"/>
                    <a:pt x="7970" y="16244"/>
                    <a:pt x="8408" y="14799"/>
                  </a:cubicBezTo>
                  <a:cubicBezTo>
                    <a:pt x="8731" y="13715"/>
                    <a:pt x="9017" y="12630"/>
                    <a:pt x="9302" y="11527"/>
                  </a:cubicBezTo>
                  <a:cubicBezTo>
                    <a:pt x="9720" y="9910"/>
                    <a:pt x="10215" y="8332"/>
                    <a:pt x="10919" y="6829"/>
                  </a:cubicBezTo>
                  <a:cubicBezTo>
                    <a:pt x="11565" y="5498"/>
                    <a:pt x="12383" y="4337"/>
                    <a:pt x="13563" y="3424"/>
                  </a:cubicBezTo>
                  <a:cubicBezTo>
                    <a:pt x="14970" y="2340"/>
                    <a:pt x="16568" y="1941"/>
                    <a:pt x="18299" y="2150"/>
                  </a:cubicBezTo>
                  <a:cubicBezTo>
                    <a:pt x="19231" y="2264"/>
                    <a:pt x="20163" y="2435"/>
                    <a:pt x="21095" y="2568"/>
                  </a:cubicBezTo>
                  <a:cubicBezTo>
                    <a:pt x="22103" y="2721"/>
                    <a:pt x="23130" y="2740"/>
                    <a:pt x="24119" y="2397"/>
                  </a:cubicBezTo>
                  <a:cubicBezTo>
                    <a:pt x="24823" y="2150"/>
                    <a:pt x="25508" y="1846"/>
                    <a:pt x="26192" y="1541"/>
                  </a:cubicBezTo>
                  <a:cubicBezTo>
                    <a:pt x="27296" y="1066"/>
                    <a:pt x="28380" y="647"/>
                    <a:pt x="29578" y="457"/>
                  </a:cubicBezTo>
                  <a:cubicBezTo>
                    <a:pt x="32507" y="1"/>
                    <a:pt x="35018" y="857"/>
                    <a:pt x="37129" y="2930"/>
                  </a:cubicBezTo>
                  <a:cubicBezTo>
                    <a:pt x="38233" y="4033"/>
                    <a:pt x="38993" y="5345"/>
                    <a:pt x="39564" y="6772"/>
                  </a:cubicBezTo>
                  <a:cubicBezTo>
                    <a:pt x="39754" y="7267"/>
                    <a:pt x="39906" y="7799"/>
                    <a:pt x="40078" y="8313"/>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850200" y="3363675"/>
              <a:ext cx="910625" cy="687625"/>
            </a:xfrm>
            <a:custGeom>
              <a:avLst/>
              <a:gdLst/>
              <a:ahLst/>
              <a:cxnLst/>
              <a:rect l="l" t="t" r="r" b="b"/>
              <a:pathLst>
                <a:path w="36425" h="27505" fill="none" extrusionOk="0">
                  <a:moveTo>
                    <a:pt x="36064" y="7475"/>
                  </a:moveTo>
                  <a:cubicBezTo>
                    <a:pt x="36292" y="8483"/>
                    <a:pt x="36425" y="9492"/>
                    <a:pt x="36387" y="10500"/>
                  </a:cubicBezTo>
                  <a:cubicBezTo>
                    <a:pt x="36311" y="12535"/>
                    <a:pt x="35379" y="14018"/>
                    <a:pt x="33591" y="14951"/>
                  </a:cubicBezTo>
                  <a:cubicBezTo>
                    <a:pt x="32868" y="15331"/>
                    <a:pt x="32107" y="15635"/>
                    <a:pt x="31365" y="15959"/>
                  </a:cubicBezTo>
                  <a:cubicBezTo>
                    <a:pt x="29863" y="16643"/>
                    <a:pt x="28741" y="17728"/>
                    <a:pt x="27980" y="19192"/>
                  </a:cubicBezTo>
                  <a:cubicBezTo>
                    <a:pt x="27561" y="20010"/>
                    <a:pt x="27143" y="20828"/>
                    <a:pt x="26629" y="21589"/>
                  </a:cubicBezTo>
                  <a:cubicBezTo>
                    <a:pt x="25716" y="22939"/>
                    <a:pt x="24442" y="23871"/>
                    <a:pt x="22901" y="24423"/>
                  </a:cubicBezTo>
                  <a:cubicBezTo>
                    <a:pt x="21817" y="24784"/>
                    <a:pt x="20695" y="24879"/>
                    <a:pt x="19573" y="24803"/>
                  </a:cubicBezTo>
                  <a:cubicBezTo>
                    <a:pt x="18755" y="24746"/>
                    <a:pt x="17956" y="24670"/>
                    <a:pt x="17138" y="24613"/>
                  </a:cubicBezTo>
                  <a:cubicBezTo>
                    <a:pt x="16225" y="24537"/>
                    <a:pt x="15407" y="24784"/>
                    <a:pt x="14703" y="25393"/>
                  </a:cubicBezTo>
                  <a:cubicBezTo>
                    <a:pt x="14589" y="25507"/>
                    <a:pt x="14456" y="25602"/>
                    <a:pt x="14323" y="25697"/>
                  </a:cubicBezTo>
                  <a:cubicBezTo>
                    <a:pt x="13543" y="26230"/>
                    <a:pt x="12744" y="26724"/>
                    <a:pt x="11812" y="26934"/>
                  </a:cubicBezTo>
                  <a:cubicBezTo>
                    <a:pt x="11489" y="27010"/>
                    <a:pt x="11127" y="27029"/>
                    <a:pt x="10804" y="26972"/>
                  </a:cubicBezTo>
                  <a:cubicBezTo>
                    <a:pt x="10138" y="26858"/>
                    <a:pt x="9472" y="26724"/>
                    <a:pt x="8845" y="26515"/>
                  </a:cubicBezTo>
                  <a:cubicBezTo>
                    <a:pt x="8027" y="26230"/>
                    <a:pt x="7285" y="26306"/>
                    <a:pt x="6505" y="26610"/>
                  </a:cubicBezTo>
                  <a:cubicBezTo>
                    <a:pt x="5839" y="26858"/>
                    <a:pt x="5155" y="27067"/>
                    <a:pt x="4470" y="27257"/>
                  </a:cubicBezTo>
                  <a:cubicBezTo>
                    <a:pt x="3576" y="27504"/>
                    <a:pt x="2796" y="27124"/>
                    <a:pt x="2321" y="26344"/>
                  </a:cubicBezTo>
                  <a:cubicBezTo>
                    <a:pt x="2149" y="26059"/>
                    <a:pt x="1921" y="25811"/>
                    <a:pt x="1598" y="25640"/>
                  </a:cubicBezTo>
                  <a:cubicBezTo>
                    <a:pt x="400" y="25108"/>
                    <a:pt x="0" y="23586"/>
                    <a:pt x="742" y="22521"/>
                  </a:cubicBezTo>
                  <a:cubicBezTo>
                    <a:pt x="761" y="22502"/>
                    <a:pt x="780" y="22464"/>
                    <a:pt x="818" y="22426"/>
                  </a:cubicBezTo>
                  <a:cubicBezTo>
                    <a:pt x="1179" y="22007"/>
                    <a:pt x="1313" y="21513"/>
                    <a:pt x="1255" y="20923"/>
                  </a:cubicBezTo>
                  <a:cubicBezTo>
                    <a:pt x="1198" y="20276"/>
                    <a:pt x="1236" y="19611"/>
                    <a:pt x="1408" y="18964"/>
                  </a:cubicBezTo>
                  <a:cubicBezTo>
                    <a:pt x="1674" y="17956"/>
                    <a:pt x="2264" y="17252"/>
                    <a:pt x="3253" y="16891"/>
                  </a:cubicBezTo>
                  <a:cubicBezTo>
                    <a:pt x="3880" y="16662"/>
                    <a:pt x="4508" y="16415"/>
                    <a:pt x="5136" y="16168"/>
                  </a:cubicBezTo>
                  <a:cubicBezTo>
                    <a:pt x="6429" y="15635"/>
                    <a:pt x="7171" y="14627"/>
                    <a:pt x="7570" y="13334"/>
                  </a:cubicBezTo>
                  <a:cubicBezTo>
                    <a:pt x="7856" y="12364"/>
                    <a:pt x="8103" y="11375"/>
                    <a:pt x="8369" y="10386"/>
                  </a:cubicBezTo>
                  <a:cubicBezTo>
                    <a:pt x="8750" y="8940"/>
                    <a:pt x="9187" y="7494"/>
                    <a:pt x="9834" y="6144"/>
                  </a:cubicBezTo>
                  <a:cubicBezTo>
                    <a:pt x="10404" y="4965"/>
                    <a:pt x="11146" y="3918"/>
                    <a:pt x="12192" y="3101"/>
                  </a:cubicBezTo>
                  <a:cubicBezTo>
                    <a:pt x="13467" y="2111"/>
                    <a:pt x="14893" y="1769"/>
                    <a:pt x="16472" y="1940"/>
                  </a:cubicBezTo>
                  <a:cubicBezTo>
                    <a:pt x="17309" y="2035"/>
                    <a:pt x="18146" y="2188"/>
                    <a:pt x="18983" y="2321"/>
                  </a:cubicBezTo>
                  <a:cubicBezTo>
                    <a:pt x="19896" y="2454"/>
                    <a:pt x="20809" y="2473"/>
                    <a:pt x="21703" y="2169"/>
                  </a:cubicBezTo>
                  <a:cubicBezTo>
                    <a:pt x="22331" y="1940"/>
                    <a:pt x="22958" y="1655"/>
                    <a:pt x="23567" y="1389"/>
                  </a:cubicBezTo>
                  <a:cubicBezTo>
                    <a:pt x="24556" y="970"/>
                    <a:pt x="25545" y="590"/>
                    <a:pt x="26610" y="419"/>
                  </a:cubicBezTo>
                  <a:cubicBezTo>
                    <a:pt x="29254" y="0"/>
                    <a:pt x="31518" y="780"/>
                    <a:pt x="33401" y="2644"/>
                  </a:cubicBezTo>
                  <a:cubicBezTo>
                    <a:pt x="34409" y="3633"/>
                    <a:pt x="35094" y="4812"/>
                    <a:pt x="35588" y="6106"/>
                  </a:cubicBezTo>
                  <a:cubicBezTo>
                    <a:pt x="35778" y="6562"/>
                    <a:pt x="35911" y="7019"/>
                    <a:pt x="36064" y="7475"/>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904875" y="3399325"/>
              <a:ext cx="809350" cy="610600"/>
            </a:xfrm>
            <a:custGeom>
              <a:avLst/>
              <a:gdLst/>
              <a:ahLst/>
              <a:cxnLst/>
              <a:rect l="l" t="t" r="r" b="b"/>
              <a:pathLst>
                <a:path w="32374" h="24424" fill="none" extrusionOk="0">
                  <a:moveTo>
                    <a:pt x="32051" y="6639"/>
                  </a:moveTo>
                  <a:cubicBezTo>
                    <a:pt x="32260" y="7533"/>
                    <a:pt x="32374" y="8427"/>
                    <a:pt x="32336" y="9321"/>
                  </a:cubicBezTo>
                  <a:cubicBezTo>
                    <a:pt x="32279" y="11128"/>
                    <a:pt x="31442" y="12459"/>
                    <a:pt x="29844" y="13277"/>
                  </a:cubicBezTo>
                  <a:cubicBezTo>
                    <a:pt x="29216" y="13620"/>
                    <a:pt x="28532" y="13886"/>
                    <a:pt x="27885" y="14171"/>
                  </a:cubicBezTo>
                  <a:cubicBezTo>
                    <a:pt x="26554" y="14780"/>
                    <a:pt x="25545" y="15750"/>
                    <a:pt x="24861" y="17043"/>
                  </a:cubicBezTo>
                  <a:cubicBezTo>
                    <a:pt x="24499" y="17766"/>
                    <a:pt x="24119" y="18508"/>
                    <a:pt x="23662" y="19174"/>
                  </a:cubicBezTo>
                  <a:cubicBezTo>
                    <a:pt x="22845" y="20372"/>
                    <a:pt x="21722" y="21209"/>
                    <a:pt x="20353" y="21684"/>
                  </a:cubicBezTo>
                  <a:cubicBezTo>
                    <a:pt x="19402" y="22027"/>
                    <a:pt x="18394" y="22103"/>
                    <a:pt x="17386" y="22027"/>
                  </a:cubicBezTo>
                  <a:cubicBezTo>
                    <a:pt x="16682" y="21989"/>
                    <a:pt x="15959" y="21913"/>
                    <a:pt x="15236" y="21856"/>
                  </a:cubicBezTo>
                  <a:cubicBezTo>
                    <a:pt x="14418" y="21799"/>
                    <a:pt x="13695" y="22008"/>
                    <a:pt x="13068" y="22559"/>
                  </a:cubicBezTo>
                  <a:cubicBezTo>
                    <a:pt x="12973" y="22655"/>
                    <a:pt x="12840" y="22750"/>
                    <a:pt x="12725" y="22826"/>
                  </a:cubicBezTo>
                  <a:cubicBezTo>
                    <a:pt x="12041" y="23301"/>
                    <a:pt x="11318" y="23739"/>
                    <a:pt x="10500" y="23929"/>
                  </a:cubicBezTo>
                  <a:cubicBezTo>
                    <a:pt x="10215" y="24005"/>
                    <a:pt x="9891" y="24024"/>
                    <a:pt x="9606" y="23967"/>
                  </a:cubicBezTo>
                  <a:cubicBezTo>
                    <a:pt x="9016" y="23872"/>
                    <a:pt x="8427" y="23739"/>
                    <a:pt x="7856" y="23548"/>
                  </a:cubicBezTo>
                  <a:cubicBezTo>
                    <a:pt x="7133" y="23320"/>
                    <a:pt x="6468" y="23358"/>
                    <a:pt x="5783" y="23644"/>
                  </a:cubicBezTo>
                  <a:cubicBezTo>
                    <a:pt x="5174" y="23872"/>
                    <a:pt x="4565" y="24062"/>
                    <a:pt x="3957" y="24214"/>
                  </a:cubicBezTo>
                  <a:cubicBezTo>
                    <a:pt x="3177" y="24423"/>
                    <a:pt x="2473" y="24100"/>
                    <a:pt x="2055" y="23396"/>
                  </a:cubicBezTo>
                  <a:cubicBezTo>
                    <a:pt x="1903" y="23149"/>
                    <a:pt x="1712" y="22921"/>
                    <a:pt x="1408" y="22788"/>
                  </a:cubicBezTo>
                  <a:cubicBezTo>
                    <a:pt x="362" y="22312"/>
                    <a:pt x="0" y="20962"/>
                    <a:pt x="666" y="20011"/>
                  </a:cubicBezTo>
                  <a:cubicBezTo>
                    <a:pt x="685" y="19992"/>
                    <a:pt x="704" y="19954"/>
                    <a:pt x="723" y="19935"/>
                  </a:cubicBezTo>
                  <a:cubicBezTo>
                    <a:pt x="1047" y="19535"/>
                    <a:pt x="1161" y="19098"/>
                    <a:pt x="1123" y="18603"/>
                  </a:cubicBezTo>
                  <a:cubicBezTo>
                    <a:pt x="1066" y="18013"/>
                    <a:pt x="1085" y="17424"/>
                    <a:pt x="1237" y="16834"/>
                  </a:cubicBezTo>
                  <a:cubicBezTo>
                    <a:pt x="1484" y="15940"/>
                    <a:pt x="2017" y="15331"/>
                    <a:pt x="2873" y="15008"/>
                  </a:cubicBezTo>
                  <a:cubicBezTo>
                    <a:pt x="3443" y="14799"/>
                    <a:pt x="4014" y="14590"/>
                    <a:pt x="4565" y="14361"/>
                  </a:cubicBezTo>
                  <a:cubicBezTo>
                    <a:pt x="5707" y="13886"/>
                    <a:pt x="6372" y="12992"/>
                    <a:pt x="6715" y="11832"/>
                  </a:cubicBezTo>
                  <a:cubicBezTo>
                    <a:pt x="6981" y="10976"/>
                    <a:pt x="7209" y="10101"/>
                    <a:pt x="7438" y="9207"/>
                  </a:cubicBezTo>
                  <a:cubicBezTo>
                    <a:pt x="7780" y="7932"/>
                    <a:pt x="8160" y="6658"/>
                    <a:pt x="8731" y="5460"/>
                  </a:cubicBezTo>
                  <a:cubicBezTo>
                    <a:pt x="9245" y="4395"/>
                    <a:pt x="9910" y="3463"/>
                    <a:pt x="10842" y="2740"/>
                  </a:cubicBezTo>
                  <a:cubicBezTo>
                    <a:pt x="11965" y="1865"/>
                    <a:pt x="13239" y="1560"/>
                    <a:pt x="14628" y="1713"/>
                  </a:cubicBezTo>
                  <a:cubicBezTo>
                    <a:pt x="15388" y="1808"/>
                    <a:pt x="16111" y="1941"/>
                    <a:pt x="16872" y="2055"/>
                  </a:cubicBezTo>
                  <a:cubicBezTo>
                    <a:pt x="17671" y="2169"/>
                    <a:pt x="18489" y="2188"/>
                    <a:pt x="19288" y="1903"/>
                  </a:cubicBezTo>
                  <a:cubicBezTo>
                    <a:pt x="19839" y="1713"/>
                    <a:pt x="20391" y="1465"/>
                    <a:pt x="20942" y="1237"/>
                  </a:cubicBezTo>
                  <a:cubicBezTo>
                    <a:pt x="21817" y="857"/>
                    <a:pt x="22692" y="514"/>
                    <a:pt x="23643" y="362"/>
                  </a:cubicBezTo>
                  <a:cubicBezTo>
                    <a:pt x="26002" y="1"/>
                    <a:pt x="27999" y="685"/>
                    <a:pt x="29692" y="2340"/>
                  </a:cubicBezTo>
                  <a:cubicBezTo>
                    <a:pt x="30567" y="3215"/>
                    <a:pt x="31195" y="4261"/>
                    <a:pt x="31632" y="5422"/>
                  </a:cubicBezTo>
                  <a:cubicBezTo>
                    <a:pt x="31784" y="5821"/>
                    <a:pt x="31917" y="6240"/>
                    <a:pt x="32051" y="6639"/>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59550" y="3434525"/>
              <a:ext cx="708075" cy="534500"/>
            </a:xfrm>
            <a:custGeom>
              <a:avLst/>
              <a:gdLst/>
              <a:ahLst/>
              <a:cxnLst/>
              <a:rect l="l" t="t" r="r" b="b"/>
              <a:pathLst>
                <a:path w="28323" h="21380" fill="none" extrusionOk="0">
                  <a:moveTo>
                    <a:pt x="28038" y="5821"/>
                  </a:moveTo>
                  <a:cubicBezTo>
                    <a:pt x="28209" y="6600"/>
                    <a:pt x="28323" y="7380"/>
                    <a:pt x="28285" y="8160"/>
                  </a:cubicBezTo>
                  <a:cubicBezTo>
                    <a:pt x="28228" y="9739"/>
                    <a:pt x="27505" y="10899"/>
                    <a:pt x="26116" y="11622"/>
                  </a:cubicBezTo>
                  <a:cubicBezTo>
                    <a:pt x="25546" y="11926"/>
                    <a:pt x="24956" y="12155"/>
                    <a:pt x="24386" y="12421"/>
                  </a:cubicBezTo>
                  <a:cubicBezTo>
                    <a:pt x="23225" y="12953"/>
                    <a:pt x="22350" y="13790"/>
                    <a:pt x="21761" y="14932"/>
                  </a:cubicBezTo>
                  <a:cubicBezTo>
                    <a:pt x="21418" y="15559"/>
                    <a:pt x="21095" y="16187"/>
                    <a:pt x="20696" y="16777"/>
                  </a:cubicBezTo>
                  <a:cubicBezTo>
                    <a:pt x="19992" y="17842"/>
                    <a:pt x="19003" y="18565"/>
                    <a:pt x="17804" y="18983"/>
                  </a:cubicBezTo>
                  <a:cubicBezTo>
                    <a:pt x="16967" y="19268"/>
                    <a:pt x="16093" y="19344"/>
                    <a:pt x="15218" y="19287"/>
                  </a:cubicBezTo>
                  <a:cubicBezTo>
                    <a:pt x="14590" y="19249"/>
                    <a:pt x="13962" y="19192"/>
                    <a:pt x="13334" y="19135"/>
                  </a:cubicBezTo>
                  <a:cubicBezTo>
                    <a:pt x="12612" y="19078"/>
                    <a:pt x="11984" y="19268"/>
                    <a:pt x="11432" y="19744"/>
                  </a:cubicBezTo>
                  <a:cubicBezTo>
                    <a:pt x="11337" y="19839"/>
                    <a:pt x="11242" y="19896"/>
                    <a:pt x="11128" y="19972"/>
                  </a:cubicBezTo>
                  <a:cubicBezTo>
                    <a:pt x="10519" y="20391"/>
                    <a:pt x="9892" y="20771"/>
                    <a:pt x="9169" y="20942"/>
                  </a:cubicBezTo>
                  <a:cubicBezTo>
                    <a:pt x="8922" y="20999"/>
                    <a:pt x="8655" y="21018"/>
                    <a:pt x="8389" y="20980"/>
                  </a:cubicBezTo>
                  <a:cubicBezTo>
                    <a:pt x="7876" y="20885"/>
                    <a:pt x="7362" y="20771"/>
                    <a:pt x="6867" y="20619"/>
                  </a:cubicBezTo>
                  <a:cubicBezTo>
                    <a:pt x="6240" y="20410"/>
                    <a:pt x="5650" y="20448"/>
                    <a:pt x="5041" y="20676"/>
                  </a:cubicBezTo>
                  <a:cubicBezTo>
                    <a:pt x="4528" y="20885"/>
                    <a:pt x="3995" y="21056"/>
                    <a:pt x="3463" y="21189"/>
                  </a:cubicBezTo>
                  <a:cubicBezTo>
                    <a:pt x="2778" y="21380"/>
                    <a:pt x="2169" y="21094"/>
                    <a:pt x="1808" y="20486"/>
                  </a:cubicBezTo>
                  <a:cubicBezTo>
                    <a:pt x="1656" y="20257"/>
                    <a:pt x="1485" y="20067"/>
                    <a:pt x="1237" y="19934"/>
                  </a:cubicBezTo>
                  <a:cubicBezTo>
                    <a:pt x="305" y="19516"/>
                    <a:pt x="1" y="18336"/>
                    <a:pt x="572" y="17518"/>
                  </a:cubicBezTo>
                  <a:cubicBezTo>
                    <a:pt x="591" y="17499"/>
                    <a:pt x="610" y="17461"/>
                    <a:pt x="629" y="17442"/>
                  </a:cubicBezTo>
                  <a:cubicBezTo>
                    <a:pt x="914" y="17100"/>
                    <a:pt x="1009" y="16720"/>
                    <a:pt x="971" y="16282"/>
                  </a:cubicBezTo>
                  <a:cubicBezTo>
                    <a:pt x="933" y="15769"/>
                    <a:pt x="952" y="15255"/>
                    <a:pt x="1085" y="14741"/>
                  </a:cubicBezTo>
                  <a:cubicBezTo>
                    <a:pt x="1294" y="13962"/>
                    <a:pt x="1751" y="13429"/>
                    <a:pt x="2512" y="13144"/>
                  </a:cubicBezTo>
                  <a:cubicBezTo>
                    <a:pt x="3006" y="12953"/>
                    <a:pt x="3501" y="12763"/>
                    <a:pt x="3995" y="12573"/>
                  </a:cubicBezTo>
                  <a:cubicBezTo>
                    <a:pt x="4984" y="12155"/>
                    <a:pt x="5574" y="11375"/>
                    <a:pt x="5878" y="10367"/>
                  </a:cubicBezTo>
                  <a:cubicBezTo>
                    <a:pt x="6107" y="9606"/>
                    <a:pt x="6297" y="8845"/>
                    <a:pt x="6506" y="8065"/>
                  </a:cubicBezTo>
                  <a:cubicBezTo>
                    <a:pt x="6791" y="6943"/>
                    <a:pt x="7134" y="5821"/>
                    <a:pt x="7647" y="4774"/>
                  </a:cubicBezTo>
                  <a:cubicBezTo>
                    <a:pt x="8085" y="3861"/>
                    <a:pt x="8655" y="3044"/>
                    <a:pt x="9473" y="2397"/>
                  </a:cubicBezTo>
                  <a:cubicBezTo>
                    <a:pt x="10462" y="1636"/>
                    <a:pt x="11585" y="1370"/>
                    <a:pt x="12802" y="1503"/>
                  </a:cubicBezTo>
                  <a:cubicBezTo>
                    <a:pt x="13449" y="1579"/>
                    <a:pt x="14095" y="1712"/>
                    <a:pt x="14742" y="1807"/>
                  </a:cubicBezTo>
                  <a:cubicBezTo>
                    <a:pt x="15465" y="1902"/>
                    <a:pt x="16169" y="1921"/>
                    <a:pt x="16872" y="1674"/>
                  </a:cubicBezTo>
                  <a:cubicBezTo>
                    <a:pt x="17367" y="1503"/>
                    <a:pt x="17842" y="1294"/>
                    <a:pt x="18318" y="1084"/>
                  </a:cubicBezTo>
                  <a:cubicBezTo>
                    <a:pt x="19079" y="761"/>
                    <a:pt x="19859" y="457"/>
                    <a:pt x="20677" y="324"/>
                  </a:cubicBezTo>
                  <a:cubicBezTo>
                    <a:pt x="22750" y="0"/>
                    <a:pt x="24500" y="609"/>
                    <a:pt x="25964" y="2055"/>
                  </a:cubicBezTo>
                  <a:cubicBezTo>
                    <a:pt x="26744" y="2815"/>
                    <a:pt x="27277" y="3747"/>
                    <a:pt x="27676" y="4736"/>
                  </a:cubicBezTo>
                  <a:cubicBezTo>
                    <a:pt x="27809" y="5098"/>
                    <a:pt x="27923" y="5459"/>
                    <a:pt x="28038" y="5821"/>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014250" y="3470175"/>
              <a:ext cx="606775" cy="457950"/>
            </a:xfrm>
            <a:custGeom>
              <a:avLst/>
              <a:gdLst/>
              <a:ahLst/>
              <a:cxnLst/>
              <a:rect l="l" t="t" r="r" b="b"/>
              <a:pathLst>
                <a:path w="24271" h="18318" fill="none" extrusionOk="0">
                  <a:moveTo>
                    <a:pt x="24024" y="4984"/>
                  </a:moveTo>
                  <a:cubicBezTo>
                    <a:pt x="24176" y="5631"/>
                    <a:pt x="24271" y="6316"/>
                    <a:pt x="24233" y="6981"/>
                  </a:cubicBezTo>
                  <a:cubicBezTo>
                    <a:pt x="24195" y="8332"/>
                    <a:pt x="23567" y="9340"/>
                    <a:pt x="22369" y="9949"/>
                  </a:cubicBezTo>
                  <a:cubicBezTo>
                    <a:pt x="21893" y="10196"/>
                    <a:pt x="21399" y="10405"/>
                    <a:pt x="20904" y="10633"/>
                  </a:cubicBezTo>
                  <a:cubicBezTo>
                    <a:pt x="19896" y="11090"/>
                    <a:pt x="19154" y="11794"/>
                    <a:pt x="18641" y="12783"/>
                  </a:cubicBezTo>
                  <a:cubicBezTo>
                    <a:pt x="18355" y="13315"/>
                    <a:pt x="18070" y="13867"/>
                    <a:pt x="17728" y="14381"/>
                  </a:cubicBezTo>
                  <a:cubicBezTo>
                    <a:pt x="17119" y="15275"/>
                    <a:pt x="16282" y="15902"/>
                    <a:pt x="15255" y="16264"/>
                  </a:cubicBezTo>
                  <a:cubicBezTo>
                    <a:pt x="14532" y="16511"/>
                    <a:pt x="13790" y="16568"/>
                    <a:pt x="13030" y="16511"/>
                  </a:cubicBezTo>
                  <a:cubicBezTo>
                    <a:pt x="12497" y="16473"/>
                    <a:pt x="11945" y="16435"/>
                    <a:pt x="11413" y="16397"/>
                  </a:cubicBezTo>
                  <a:cubicBezTo>
                    <a:pt x="10804" y="16340"/>
                    <a:pt x="10253" y="16492"/>
                    <a:pt x="9796" y="16910"/>
                  </a:cubicBezTo>
                  <a:cubicBezTo>
                    <a:pt x="9720" y="16986"/>
                    <a:pt x="9625" y="17043"/>
                    <a:pt x="9530" y="17101"/>
                  </a:cubicBezTo>
                  <a:cubicBezTo>
                    <a:pt x="9016" y="17462"/>
                    <a:pt x="8484" y="17804"/>
                    <a:pt x="7856" y="17937"/>
                  </a:cubicBezTo>
                  <a:cubicBezTo>
                    <a:pt x="7647" y="17995"/>
                    <a:pt x="7399" y="18014"/>
                    <a:pt x="7190" y="17975"/>
                  </a:cubicBezTo>
                  <a:cubicBezTo>
                    <a:pt x="6753" y="17899"/>
                    <a:pt x="6296" y="17804"/>
                    <a:pt x="5878" y="17652"/>
                  </a:cubicBezTo>
                  <a:cubicBezTo>
                    <a:pt x="5345" y="17481"/>
                    <a:pt x="4832" y="17519"/>
                    <a:pt x="4318" y="17709"/>
                  </a:cubicBezTo>
                  <a:cubicBezTo>
                    <a:pt x="3881" y="17880"/>
                    <a:pt x="3424" y="18033"/>
                    <a:pt x="2968" y="18166"/>
                  </a:cubicBezTo>
                  <a:cubicBezTo>
                    <a:pt x="2378" y="18318"/>
                    <a:pt x="1845" y="18071"/>
                    <a:pt x="1541" y="17538"/>
                  </a:cubicBezTo>
                  <a:cubicBezTo>
                    <a:pt x="1427" y="17348"/>
                    <a:pt x="1275" y="17177"/>
                    <a:pt x="1046" y="17082"/>
                  </a:cubicBezTo>
                  <a:cubicBezTo>
                    <a:pt x="267" y="16720"/>
                    <a:pt x="0" y="15712"/>
                    <a:pt x="495" y="15008"/>
                  </a:cubicBezTo>
                  <a:cubicBezTo>
                    <a:pt x="495" y="14989"/>
                    <a:pt x="514" y="14951"/>
                    <a:pt x="533" y="14932"/>
                  </a:cubicBezTo>
                  <a:cubicBezTo>
                    <a:pt x="780" y="14647"/>
                    <a:pt x="856" y="14323"/>
                    <a:pt x="837" y="13943"/>
                  </a:cubicBezTo>
                  <a:cubicBezTo>
                    <a:pt x="780" y="13506"/>
                    <a:pt x="818" y="13049"/>
                    <a:pt x="932" y="12631"/>
                  </a:cubicBezTo>
                  <a:cubicBezTo>
                    <a:pt x="1103" y="11946"/>
                    <a:pt x="1503" y="11489"/>
                    <a:pt x="2150" y="11242"/>
                  </a:cubicBezTo>
                  <a:cubicBezTo>
                    <a:pt x="2568" y="11090"/>
                    <a:pt x="3006" y="10938"/>
                    <a:pt x="3405" y="10767"/>
                  </a:cubicBezTo>
                  <a:cubicBezTo>
                    <a:pt x="4261" y="10405"/>
                    <a:pt x="4775" y="9739"/>
                    <a:pt x="5022" y="8865"/>
                  </a:cubicBezTo>
                  <a:cubicBezTo>
                    <a:pt x="5231" y="8218"/>
                    <a:pt x="5402" y="7571"/>
                    <a:pt x="5573" y="6905"/>
                  </a:cubicBezTo>
                  <a:cubicBezTo>
                    <a:pt x="5821" y="5935"/>
                    <a:pt x="6106" y="4984"/>
                    <a:pt x="6543" y="4090"/>
                  </a:cubicBezTo>
                  <a:cubicBezTo>
                    <a:pt x="6924" y="3291"/>
                    <a:pt x="7418" y="2588"/>
                    <a:pt x="8122" y="2055"/>
                  </a:cubicBezTo>
                  <a:cubicBezTo>
                    <a:pt x="8959" y="1389"/>
                    <a:pt x="9929" y="1161"/>
                    <a:pt x="10975" y="1275"/>
                  </a:cubicBezTo>
                  <a:cubicBezTo>
                    <a:pt x="11527" y="1351"/>
                    <a:pt x="12079" y="1446"/>
                    <a:pt x="12630" y="1522"/>
                  </a:cubicBezTo>
                  <a:cubicBezTo>
                    <a:pt x="13239" y="1618"/>
                    <a:pt x="13866" y="1637"/>
                    <a:pt x="14456" y="1427"/>
                  </a:cubicBezTo>
                  <a:cubicBezTo>
                    <a:pt x="14875" y="1275"/>
                    <a:pt x="15293" y="1104"/>
                    <a:pt x="15692" y="914"/>
                  </a:cubicBezTo>
                  <a:cubicBezTo>
                    <a:pt x="16358" y="629"/>
                    <a:pt x="17005" y="381"/>
                    <a:pt x="17728" y="267"/>
                  </a:cubicBezTo>
                  <a:cubicBezTo>
                    <a:pt x="19478" y="1"/>
                    <a:pt x="20999" y="514"/>
                    <a:pt x="22255" y="1751"/>
                  </a:cubicBezTo>
                  <a:cubicBezTo>
                    <a:pt x="22920" y="2416"/>
                    <a:pt x="23377" y="3196"/>
                    <a:pt x="23719" y="4052"/>
                  </a:cubicBezTo>
                  <a:cubicBezTo>
                    <a:pt x="23833" y="4357"/>
                    <a:pt x="23928" y="4661"/>
                    <a:pt x="24024" y="4984"/>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3"/>
          <p:cNvGrpSpPr/>
          <p:nvPr/>
        </p:nvGrpSpPr>
        <p:grpSpPr>
          <a:xfrm rot="-230604">
            <a:off x="7527451" y="3533458"/>
            <a:ext cx="3067488" cy="2314009"/>
            <a:chOff x="4741300" y="3293300"/>
            <a:chExt cx="1113225" cy="839775"/>
          </a:xfrm>
        </p:grpSpPr>
        <p:sp>
          <p:nvSpPr>
            <p:cNvPr id="33" name="Google Shape;33;p3"/>
            <p:cNvSpPr/>
            <p:nvPr/>
          </p:nvSpPr>
          <p:spPr>
            <a:xfrm>
              <a:off x="4741300" y="3293300"/>
              <a:ext cx="1113225" cy="839775"/>
            </a:xfrm>
            <a:custGeom>
              <a:avLst/>
              <a:gdLst/>
              <a:ahLst/>
              <a:cxnLst/>
              <a:rect l="l" t="t" r="r" b="b"/>
              <a:pathLst>
                <a:path w="44529" h="33591" fill="none" extrusionOk="0">
                  <a:moveTo>
                    <a:pt x="44072" y="9130"/>
                  </a:moveTo>
                  <a:cubicBezTo>
                    <a:pt x="44357" y="10347"/>
                    <a:pt x="44528" y="11584"/>
                    <a:pt x="44471" y="12820"/>
                  </a:cubicBezTo>
                  <a:cubicBezTo>
                    <a:pt x="44376" y="15293"/>
                    <a:pt x="43235" y="17119"/>
                    <a:pt x="41047" y="18260"/>
                  </a:cubicBezTo>
                  <a:cubicBezTo>
                    <a:pt x="40172" y="18717"/>
                    <a:pt x="39240" y="19078"/>
                    <a:pt x="38346" y="19496"/>
                  </a:cubicBezTo>
                  <a:cubicBezTo>
                    <a:pt x="36501" y="20333"/>
                    <a:pt x="35132" y="21646"/>
                    <a:pt x="34200" y="23453"/>
                  </a:cubicBezTo>
                  <a:cubicBezTo>
                    <a:pt x="33667" y="24442"/>
                    <a:pt x="33154" y="25450"/>
                    <a:pt x="32545" y="26363"/>
                  </a:cubicBezTo>
                  <a:cubicBezTo>
                    <a:pt x="31423" y="28018"/>
                    <a:pt x="29863" y="29178"/>
                    <a:pt x="27980" y="29825"/>
                  </a:cubicBezTo>
                  <a:cubicBezTo>
                    <a:pt x="26668" y="30281"/>
                    <a:pt x="25298" y="30395"/>
                    <a:pt x="23910" y="30300"/>
                  </a:cubicBezTo>
                  <a:cubicBezTo>
                    <a:pt x="22920" y="30243"/>
                    <a:pt x="21931" y="30148"/>
                    <a:pt x="20942" y="30072"/>
                  </a:cubicBezTo>
                  <a:cubicBezTo>
                    <a:pt x="19820" y="29977"/>
                    <a:pt x="18831" y="30262"/>
                    <a:pt x="17975" y="31023"/>
                  </a:cubicBezTo>
                  <a:cubicBezTo>
                    <a:pt x="17823" y="31156"/>
                    <a:pt x="17652" y="31270"/>
                    <a:pt x="17499" y="31384"/>
                  </a:cubicBezTo>
                  <a:cubicBezTo>
                    <a:pt x="16548" y="32050"/>
                    <a:pt x="15559" y="32640"/>
                    <a:pt x="14418" y="32906"/>
                  </a:cubicBezTo>
                  <a:cubicBezTo>
                    <a:pt x="14019" y="33001"/>
                    <a:pt x="13600" y="33039"/>
                    <a:pt x="13201" y="32963"/>
                  </a:cubicBezTo>
                  <a:cubicBezTo>
                    <a:pt x="12383" y="32811"/>
                    <a:pt x="11565" y="32640"/>
                    <a:pt x="10785" y="32393"/>
                  </a:cubicBezTo>
                  <a:cubicBezTo>
                    <a:pt x="9815" y="32050"/>
                    <a:pt x="8883" y="32126"/>
                    <a:pt x="7932" y="32507"/>
                  </a:cubicBezTo>
                  <a:cubicBezTo>
                    <a:pt x="7114" y="32811"/>
                    <a:pt x="6277" y="33077"/>
                    <a:pt x="5440" y="33306"/>
                  </a:cubicBezTo>
                  <a:cubicBezTo>
                    <a:pt x="4375" y="33591"/>
                    <a:pt x="3405" y="33153"/>
                    <a:pt x="2834" y="32183"/>
                  </a:cubicBezTo>
                  <a:cubicBezTo>
                    <a:pt x="2606" y="31822"/>
                    <a:pt x="2340" y="31518"/>
                    <a:pt x="1940" y="31327"/>
                  </a:cubicBezTo>
                  <a:cubicBezTo>
                    <a:pt x="476" y="30662"/>
                    <a:pt x="0" y="28817"/>
                    <a:pt x="894" y="27523"/>
                  </a:cubicBezTo>
                  <a:cubicBezTo>
                    <a:pt x="932" y="27485"/>
                    <a:pt x="951" y="27447"/>
                    <a:pt x="989" y="27409"/>
                  </a:cubicBezTo>
                  <a:cubicBezTo>
                    <a:pt x="1446" y="26876"/>
                    <a:pt x="1579" y="26268"/>
                    <a:pt x="1522" y="25564"/>
                  </a:cubicBezTo>
                  <a:cubicBezTo>
                    <a:pt x="1465" y="24765"/>
                    <a:pt x="1503" y="23947"/>
                    <a:pt x="1712" y="23148"/>
                  </a:cubicBezTo>
                  <a:cubicBezTo>
                    <a:pt x="2036" y="21931"/>
                    <a:pt x="2758" y="21075"/>
                    <a:pt x="3957" y="20638"/>
                  </a:cubicBezTo>
                  <a:cubicBezTo>
                    <a:pt x="4737" y="20333"/>
                    <a:pt x="5497" y="20048"/>
                    <a:pt x="6277" y="19744"/>
                  </a:cubicBezTo>
                  <a:cubicBezTo>
                    <a:pt x="7837" y="19097"/>
                    <a:pt x="8769" y="17861"/>
                    <a:pt x="9244" y="16282"/>
                  </a:cubicBezTo>
                  <a:cubicBezTo>
                    <a:pt x="9587" y="15084"/>
                    <a:pt x="9910" y="13885"/>
                    <a:pt x="10215" y="12668"/>
                  </a:cubicBezTo>
                  <a:cubicBezTo>
                    <a:pt x="10690" y="10899"/>
                    <a:pt x="11223" y="9149"/>
                    <a:pt x="12002" y="7494"/>
                  </a:cubicBezTo>
                  <a:cubicBezTo>
                    <a:pt x="12706" y="6049"/>
                    <a:pt x="13619" y="4755"/>
                    <a:pt x="14894" y="3766"/>
                  </a:cubicBezTo>
                  <a:cubicBezTo>
                    <a:pt x="16453" y="2549"/>
                    <a:pt x="18203" y="2130"/>
                    <a:pt x="20124" y="2359"/>
                  </a:cubicBezTo>
                  <a:cubicBezTo>
                    <a:pt x="21151" y="2473"/>
                    <a:pt x="22160" y="2663"/>
                    <a:pt x="23187" y="2815"/>
                  </a:cubicBezTo>
                  <a:cubicBezTo>
                    <a:pt x="24309" y="2967"/>
                    <a:pt x="25431" y="3005"/>
                    <a:pt x="26515" y="2625"/>
                  </a:cubicBezTo>
                  <a:cubicBezTo>
                    <a:pt x="27295" y="2359"/>
                    <a:pt x="28037" y="2016"/>
                    <a:pt x="28798" y="1693"/>
                  </a:cubicBezTo>
                  <a:cubicBezTo>
                    <a:pt x="29996" y="1160"/>
                    <a:pt x="31214" y="685"/>
                    <a:pt x="32507" y="495"/>
                  </a:cubicBezTo>
                  <a:cubicBezTo>
                    <a:pt x="35740" y="0"/>
                    <a:pt x="38518" y="932"/>
                    <a:pt x="40819" y="3234"/>
                  </a:cubicBezTo>
                  <a:cubicBezTo>
                    <a:pt x="42036" y="4432"/>
                    <a:pt x="42873" y="5858"/>
                    <a:pt x="43501" y="7437"/>
                  </a:cubicBezTo>
                  <a:cubicBezTo>
                    <a:pt x="43710" y="7989"/>
                    <a:pt x="43881" y="8559"/>
                    <a:pt x="44072" y="9130"/>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95500" y="3328475"/>
              <a:ext cx="1011950" cy="763725"/>
            </a:xfrm>
            <a:custGeom>
              <a:avLst/>
              <a:gdLst/>
              <a:ahLst/>
              <a:cxnLst/>
              <a:rect l="l" t="t" r="r" b="b"/>
              <a:pathLst>
                <a:path w="40478" h="30549" fill="none" extrusionOk="0">
                  <a:moveTo>
                    <a:pt x="40078" y="8313"/>
                  </a:moveTo>
                  <a:cubicBezTo>
                    <a:pt x="40325" y="9416"/>
                    <a:pt x="40477" y="10538"/>
                    <a:pt x="40439" y="11660"/>
                  </a:cubicBezTo>
                  <a:cubicBezTo>
                    <a:pt x="40363" y="13905"/>
                    <a:pt x="39317" y="15579"/>
                    <a:pt x="37320" y="16606"/>
                  </a:cubicBezTo>
                  <a:cubicBezTo>
                    <a:pt x="36521" y="17024"/>
                    <a:pt x="35684" y="17348"/>
                    <a:pt x="34866" y="17728"/>
                  </a:cubicBezTo>
                  <a:cubicBezTo>
                    <a:pt x="33192" y="18489"/>
                    <a:pt x="31937" y="19687"/>
                    <a:pt x="31100" y="21323"/>
                  </a:cubicBezTo>
                  <a:cubicBezTo>
                    <a:pt x="30624" y="22217"/>
                    <a:pt x="30168" y="23130"/>
                    <a:pt x="29597" y="23986"/>
                  </a:cubicBezTo>
                  <a:cubicBezTo>
                    <a:pt x="28570" y="25489"/>
                    <a:pt x="27162" y="26516"/>
                    <a:pt x="25451" y="27124"/>
                  </a:cubicBezTo>
                  <a:cubicBezTo>
                    <a:pt x="24252" y="27543"/>
                    <a:pt x="23016" y="27638"/>
                    <a:pt x="21761" y="27543"/>
                  </a:cubicBezTo>
                  <a:cubicBezTo>
                    <a:pt x="20848" y="27486"/>
                    <a:pt x="19954" y="27410"/>
                    <a:pt x="19060" y="27334"/>
                  </a:cubicBezTo>
                  <a:cubicBezTo>
                    <a:pt x="18032" y="27257"/>
                    <a:pt x="17119" y="27524"/>
                    <a:pt x="16359" y="28208"/>
                  </a:cubicBezTo>
                  <a:cubicBezTo>
                    <a:pt x="16225" y="28323"/>
                    <a:pt x="16073" y="28437"/>
                    <a:pt x="15921" y="28532"/>
                  </a:cubicBezTo>
                  <a:cubicBezTo>
                    <a:pt x="15065" y="29141"/>
                    <a:pt x="14152" y="29692"/>
                    <a:pt x="13125" y="29920"/>
                  </a:cubicBezTo>
                  <a:cubicBezTo>
                    <a:pt x="12764" y="30015"/>
                    <a:pt x="12364" y="30034"/>
                    <a:pt x="12003" y="29977"/>
                  </a:cubicBezTo>
                  <a:cubicBezTo>
                    <a:pt x="11280" y="29844"/>
                    <a:pt x="10538" y="29692"/>
                    <a:pt x="9815" y="29445"/>
                  </a:cubicBezTo>
                  <a:cubicBezTo>
                    <a:pt x="8921" y="29141"/>
                    <a:pt x="8085" y="29217"/>
                    <a:pt x="7229" y="29559"/>
                  </a:cubicBezTo>
                  <a:cubicBezTo>
                    <a:pt x="6487" y="29844"/>
                    <a:pt x="5726" y="30073"/>
                    <a:pt x="4965" y="30282"/>
                  </a:cubicBezTo>
                  <a:cubicBezTo>
                    <a:pt x="3976" y="30548"/>
                    <a:pt x="3101" y="30149"/>
                    <a:pt x="2588" y="29274"/>
                  </a:cubicBezTo>
                  <a:cubicBezTo>
                    <a:pt x="2397" y="28931"/>
                    <a:pt x="2150" y="28665"/>
                    <a:pt x="1770" y="28494"/>
                  </a:cubicBezTo>
                  <a:cubicBezTo>
                    <a:pt x="457" y="27885"/>
                    <a:pt x="1" y="26192"/>
                    <a:pt x="838" y="25032"/>
                  </a:cubicBezTo>
                  <a:cubicBezTo>
                    <a:pt x="857" y="24994"/>
                    <a:pt x="876" y="24956"/>
                    <a:pt x="914" y="24918"/>
                  </a:cubicBezTo>
                  <a:cubicBezTo>
                    <a:pt x="1313" y="24442"/>
                    <a:pt x="1465" y="23891"/>
                    <a:pt x="1408" y="23244"/>
                  </a:cubicBezTo>
                  <a:cubicBezTo>
                    <a:pt x="1332" y="22521"/>
                    <a:pt x="1370" y="21779"/>
                    <a:pt x="1560" y="21057"/>
                  </a:cubicBezTo>
                  <a:cubicBezTo>
                    <a:pt x="1865" y="19934"/>
                    <a:pt x="2530" y="19174"/>
                    <a:pt x="3615" y="18755"/>
                  </a:cubicBezTo>
                  <a:cubicBezTo>
                    <a:pt x="4318" y="18508"/>
                    <a:pt x="5022" y="18242"/>
                    <a:pt x="5707" y="17956"/>
                  </a:cubicBezTo>
                  <a:cubicBezTo>
                    <a:pt x="7134" y="17367"/>
                    <a:pt x="7970" y="16244"/>
                    <a:pt x="8408" y="14799"/>
                  </a:cubicBezTo>
                  <a:cubicBezTo>
                    <a:pt x="8731" y="13715"/>
                    <a:pt x="9017" y="12630"/>
                    <a:pt x="9302" y="11527"/>
                  </a:cubicBezTo>
                  <a:cubicBezTo>
                    <a:pt x="9720" y="9910"/>
                    <a:pt x="10215" y="8332"/>
                    <a:pt x="10919" y="6829"/>
                  </a:cubicBezTo>
                  <a:cubicBezTo>
                    <a:pt x="11565" y="5498"/>
                    <a:pt x="12383" y="4337"/>
                    <a:pt x="13563" y="3424"/>
                  </a:cubicBezTo>
                  <a:cubicBezTo>
                    <a:pt x="14970" y="2340"/>
                    <a:pt x="16568" y="1941"/>
                    <a:pt x="18299" y="2150"/>
                  </a:cubicBezTo>
                  <a:cubicBezTo>
                    <a:pt x="19231" y="2264"/>
                    <a:pt x="20163" y="2435"/>
                    <a:pt x="21095" y="2568"/>
                  </a:cubicBezTo>
                  <a:cubicBezTo>
                    <a:pt x="22103" y="2721"/>
                    <a:pt x="23130" y="2740"/>
                    <a:pt x="24119" y="2397"/>
                  </a:cubicBezTo>
                  <a:cubicBezTo>
                    <a:pt x="24823" y="2150"/>
                    <a:pt x="25508" y="1846"/>
                    <a:pt x="26192" y="1541"/>
                  </a:cubicBezTo>
                  <a:cubicBezTo>
                    <a:pt x="27296" y="1066"/>
                    <a:pt x="28380" y="647"/>
                    <a:pt x="29578" y="457"/>
                  </a:cubicBezTo>
                  <a:cubicBezTo>
                    <a:pt x="32507" y="1"/>
                    <a:pt x="35018" y="857"/>
                    <a:pt x="37129" y="2930"/>
                  </a:cubicBezTo>
                  <a:cubicBezTo>
                    <a:pt x="38233" y="4033"/>
                    <a:pt x="38993" y="5345"/>
                    <a:pt x="39564" y="6772"/>
                  </a:cubicBezTo>
                  <a:cubicBezTo>
                    <a:pt x="39754" y="7267"/>
                    <a:pt x="39906" y="7799"/>
                    <a:pt x="40078" y="8313"/>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850200" y="3363675"/>
              <a:ext cx="910625" cy="687625"/>
            </a:xfrm>
            <a:custGeom>
              <a:avLst/>
              <a:gdLst/>
              <a:ahLst/>
              <a:cxnLst/>
              <a:rect l="l" t="t" r="r" b="b"/>
              <a:pathLst>
                <a:path w="36425" h="27505" fill="none" extrusionOk="0">
                  <a:moveTo>
                    <a:pt x="36064" y="7475"/>
                  </a:moveTo>
                  <a:cubicBezTo>
                    <a:pt x="36292" y="8483"/>
                    <a:pt x="36425" y="9492"/>
                    <a:pt x="36387" y="10500"/>
                  </a:cubicBezTo>
                  <a:cubicBezTo>
                    <a:pt x="36311" y="12535"/>
                    <a:pt x="35379" y="14018"/>
                    <a:pt x="33591" y="14951"/>
                  </a:cubicBezTo>
                  <a:cubicBezTo>
                    <a:pt x="32868" y="15331"/>
                    <a:pt x="32107" y="15635"/>
                    <a:pt x="31365" y="15959"/>
                  </a:cubicBezTo>
                  <a:cubicBezTo>
                    <a:pt x="29863" y="16643"/>
                    <a:pt x="28741" y="17728"/>
                    <a:pt x="27980" y="19192"/>
                  </a:cubicBezTo>
                  <a:cubicBezTo>
                    <a:pt x="27561" y="20010"/>
                    <a:pt x="27143" y="20828"/>
                    <a:pt x="26629" y="21589"/>
                  </a:cubicBezTo>
                  <a:cubicBezTo>
                    <a:pt x="25716" y="22939"/>
                    <a:pt x="24442" y="23871"/>
                    <a:pt x="22901" y="24423"/>
                  </a:cubicBezTo>
                  <a:cubicBezTo>
                    <a:pt x="21817" y="24784"/>
                    <a:pt x="20695" y="24879"/>
                    <a:pt x="19573" y="24803"/>
                  </a:cubicBezTo>
                  <a:cubicBezTo>
                    <a:pt x="18755" y="24746"/>
                    <a:pt x="17956" y="24670"/>
                    <a:pt x="17138" y="24613"/>
                  </a:cubicBezTo>
                  <a:cubicBezTo>
                    <a:pt x="16225" y="24537"/>
                    <a:pt x="15407" y="24784"/>
                    <a:pt x="14703" y="25393"/>
                  </a:cubicBezTo>
                  <a:cubicBezTo>
                    <a:pt x="14589" y="25507"/>
                    <a:pt x="14456" y="25602"/>
                    <a:pt x="14323" y="25697"/>
                  </a:cubicBezTo>
                  <a:cubicBezTo>
                    <a:pt x="13543" y="26230"/>
                    <a:pt x="12744" y="26724"/>
                    <a:pt x="11812" y="26934"/>
                  </a:cubicBezTo>
                  <a:cubicBezTo>
                    <a:pt x="11489" y="27010"/>
                    <a:pt x="11127" y="27029"/>
                    <a:pt x="10804" y="26972"/>
                  </a:cubicBezTo>
                  <a:cubicBezTo>
                    <a:pt x="10138" y="26858"/>
                    <a:pt x="9472" y="26724"/>
                    <a:pt x="8845" y="26515"/>
                  </a:cubicBezTo>
                  <a:cubicBezTo>
                    <a:pt x="8027" y="26230"/>
                    <a:pt x="7285" y="26306"/>
                    <a:pt x="6505" y="26610"/>
                  </a:cubicBezTo>
                  <a:cubicBezTo>
                    <a:pt x="5839" y="26858"/>
                    <a:pt x="5155" y="27067"/>
                    <a:pt x="4470" y="27257"/>
                  </a:cubicBezTo>
                  <a:cubicBezTo>
                    <a:pt x="3576" y="27504"/>
                    <a:pt x="2796" y="27124"/>
                    <a:pt x="2321" y="26344"/>
                  </a:cubicBezTo>
                  <a:cubicBezTo>
                    <a:pt x="2149" y="26059"/>
                    <a:pt x="1921" y="25811"/>
                    <a:pt x="1598" y="25640"/>
                  </a:cubicBezTo>
                  <a:cubicBezTo>
                    <a:pt x="400" y="25108"/>
                    <a:pt x="0" y="23586"/>
                    <a:pt x="742" y="22521"/>
                  </a:cubicBezTo>
                  <a:cubicBezTo>
                    <a:pt x="761" y="22502"/>
                    <a:pt x="780" y="22464"/>
                    <a:pt x="818" y="22426"/>
                  </a:cubicBezTo>
                  <a:cubicBezTo>
                    <a:pt x="1179" y="22007"/>
                    <a:pt x="1313" y="21513"/>
                    <a:pt x="1255" y="20923"/>
                  </a:cubicBezTo>
                  <a:cubicBezTo>
                    <a:pt x="1198" y="20276"/>
                    <a:pt x="1236" y="19611"/>
                    <a:pt x="1408" y="18964"/>
                  </a:cubicBezTo>
                  <a:cubicBezTo>
                    <a:pt x="1674" y="17956"/>
                    <a:pt x="2264" y="17252"/>
                    <a:pt x="3253" y="16891"/>
                  </a:cubicBezTo>
                  <a:cubicBezTo>
                    <a:pt x="3880" y="16662"/>
                    <a:pt x="4508" y="16415"/>
                    <a:pt x="5136" y="16168"/>
                  </a:cubicBezTo>
                  <a:cubicBezTo>
                    <a:pt x="6429" y="15635"/>
                    <a:pt x="7171" y="14627"/>
                    <a:pt x="7570" y="13334"/>
                  </a:cubicBezTo>
                  <a:cubicBezTo>
                    <a:pt x="7856" y="12364"/>
                    <a:pt x="8103" y="11375"/>
                    <a:pt x="8369" y="10386"/>
                  </a:cubicBezTo>
                  <a:cubicBezTo>
                    <a:pt x="8750" y="8940"/>
                    <a:pt x="9187" y="7494"/>
                    <a:pt x="9834" y="6144"/>
                  </a:cubicBezTo>
                  <a:cubicBezTo>
                    <a:pt x="10404" y="4965"/>
                    <a:pt x="11146" y="3918"/>
                    <a:pt x="12192" y="3101"/>
                  </a:cubicBezTo>
                  <a:cubicBezTo>
                    <a:pt x="13467" y="2111"/>
                    <a:pt x="14893" y="1769"/>
                    <a:pt x="16472" y="1940"/>
                  </a:cubicBezTo>
                  <a:cubicBezTo>
                    <a:pt x="17309" y="2035"/>
                    <a:pt x="18146" y="2188"/>
                    <a:pt x="18983" y="2321"/>
                  </a:cubicBezTo>
                  <a:cubicBezTo>
                    <a:pt x="19896" y="2454"/>
                    <a:pt x="20809" y="2473"/>
                    <a:pt x="21703" y="2169"/>
                  </a:cubicBezTo>
                  <a:cubicBezTo>
                    <a:pt x="22331" y="1940"/>
                    <a:pt x="22958" y="1655"/>
                    <a:pt x="23567" y="1389"/>
                  </a:cubicBezTo>
                  <a:cubicBezTo>
                    <a:pt x="24556" y="970"/>
                    <a:pt x="25545" y="590"/>
                    <a:pt x="26610" y="419"/>
                  </a:cubicBezTo>
                  <a:cubicBezTo>
                    <a:pt x="29254" y="0"/>
                    <a:pt x="31518" y="780"/>
                    <a:pt x="33401" y="2644"/>
                  </a:cubicBezTo>
                  <a:cubicBezTo>
                    <a:pt x="34409" y="3633"/>
                    <a:pt x="35094" y="4812"/>
                    <a:pt x="35588" y="6106"/>
                  </a:cubicBezTo>
                  <a:cubicBezTo>
                    <a:pt x="35778" y="6562"/>
                    <a:pt x="35911" y="7019"/>
                    <a:pt x="36064" y="7475"/>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4904875" y="3399325"/>
              <a:ext cx="809350" cy="610600"/>
            </a:xfrm>
            <a:custGeom>
              <a:avLst/>
              <a:gdLst/>
              <a:ahLst/>
              <a:cxnLst/>
              <a:rect l="l" t="t" r="r" b="b"/>
              <a:pathLst>
                <a:path w="32374" h="24424" fill="none" extrusionOk="0">
                  <a:moveTo>
                    <a:pt x="32051" y="6639"/>
                  </a:moveTo>
                  <a:cubicBezTo>
                    <a:pt x="32260" y="7533"/>
                    <a:pt x="32374" y="8427"/>
                    <a:pt x="32336" y="9321"/>
                  </a:cubicBezTo>
                  <a:cubicBezTo>
                    <a:pt x="32279" y="11128"/>
                    <a:pt x="31442" y="12459"/>
                    <a:pt x="29844" y="13277"/>
                  </a:cubicBezTo>
                  <a:cubicBezTo>
                    <a:pt x="29216" y="13620"/>
                    <a:pt x="28532" y="13886"/>
                    <a:pt x="27885" y="14171"/>
                  </a:cubicBezTo>
                  <a:cubicBezTo>
                    <a:pt x="26554" y="14780"/>
                    <a:pt x="25545" y="15750"/>
                    <a:pt x="24861" y="17043"/>
                  </a:cubicBezTo>
                  <a:cubicBezTo>
                    <a:pt x="24499" y="17766"/>
                    <a:pt x="24119" y="18508"/>
                    <a:pt x="23662" y="19174"/>
                  </a:cubicBezTo>
                  <a:cubicBezTo>
                    <a:pt x="22845" y="20372"/>
                    <a:pt x="21722" y="21209"/>
                    <a:pt x="20353" y="21684"/>
                  </a:cubicBezTo>
                  <a:cubicBezTo>
                    <a:pt x="19402" y="22027"/>
                    <a:pt x="18394" y="22103"/>
                    <a:pt x="17386" y="22027"/>
                  </a:cubicBezTo>
                  <a:cubicBezTo>
                    <a:pt x="16682" y="21989"/>
                    <a:pt x="15959" y="21913"/>
                    <a:pt x="15236" y="21856"/>
                  </a:cubicBezTo>
                  <a:cubicBezTo>
                    <a:pt x="14418" y="21799"/>
                    <a:pt x="13695" y="22008"/>
                    <a:pt x="13068" y="22559"/>
                  </a:cubicBezTo>
                  <a:cubicBezTo>
                    <a:pt x="12973" y="22655"/>
                    <a:pt x="12840" y="22750"/>
                    <a:pt x="12725" y="22826"/>
                  </a:cubicBezTo>
                  <a:cubicBezTo>
                    <a:pt x="12041" y="23301"/>
                    <a:pt x="11318" y="23739"/>
                    <a:pt x="10500" y="23929"/>
                  </a:cubicBezTo>
                  <a:cubicBezTo>
                    <a:pt x="10215" y="24005"/>
                    <a:pt x="9891" y="24024"/>
                    <a:pt x="9606" y="23967"/>
                  </a:cubicBezTo>
                  <a:cubicBezTo>
                    <a:pt x="9016" y="23872"/>
                    <a:pt x="8427" y="23739"/>
                    <a:pt x="7856" y="23548"/>
                  </a:cubicBezTo>
                  <a:cubicBezTo>
                    <a:pt x="7133" y="23320"/>
                    <a:pt x="6468" y="23358"/>
                    <a:pt x="5783" y="23644"/>
                  </a:cubicBezTo>
                  <a:cubicBezTo>
                    <a:pt x="5174" y="23872"/>
                    <a:pt x="4565" y="24062"/>
                    <a:pt x="3957" y="24214"/>
                  </a:cubicBezTo>
                  <a:cubicBezTo>
                    <a:pt x="3177" y="24423"/>
                    <a:pt x="2473" y="24100"/>
                    <a:pt x="2055" y="23396"/>
                  </a:cubicBezTo>
                  <a:cubicBezTo>
                    <a:pt x="1903" y="23149"/>
                    <a:pt x="1712" y="22921"/>
                    <a:pt x="1408" y="22788"/>
                  </a:cubicBezTo>
                  <a:cubicBezTo>
                    <a:pt x="362" y="22312"/>
                    <a:pt x="0" y="20962"/>
                    <a:pt x="666" y="20011"/>
                  </a:cubicBezTo>
                  <a:cubicBezTo>
                    <a:pt x="685" y="19992"/>
                    <a:pt x="704" y="19954"/>
                    <a:pt x="723" y="19935"/>
                  </a:cubicBezTo>
                  <a:cubicBezTo>
                    <a:pt x="1047" y="19535"/>
                    <a:pt x="1161" y="19098"/>
                    <a:pt x="1123" y="18603"/>
                  </a:cubicBezTo>
                  <a:cubicBezTo>
                    <a:pt x="1066" y="18013"/>
                    <a:pt x="1085" y="17424"/>
                    <a:pt x="1237" y="16834"/>
                  </a:cubicBezTo>
                  <a:cubicBezTo>
                    <a:pt x="1484" y="15940"/>
                    <a:pt x="2017" y="15331"/>
                    <a:pt x="2873" y="15008"/>
                  </a:cubicBezTo>
                  <a:cubicBezTo>
                    <a:pt x="3443" y="14799"/>
                    <a:pt x="4014" y="14590"/>
                    <a:pt x="4565" y="14361"/>
                  </a:cubicBezTo>
                  <a:cubicBezTo>
                    <a:pt x="5707" y="13886"/>
                    <a:pt x="6372" y="12992"/>
                    <a:pt x="6715" y="11832"/>
                  </a:cubicBezTo>
                  <a:cubicBezTo>
                    <a:pt x="6981" y="10976"/>
                    <a:pt x="7209" y="10101"/>
                    <a:pt x="7438" y="9207"/>
                  </a:cubicBezTo>
                  <a:cubicBezTo>
                    <a:pt x="7780" y="7932"/>
                    <a:pt x="8160" y="6658"/>
                    <a:pt x="8731" y="5460"/>
                  </a:cubicBezTo>
                  <a:cubicBezTo>
                    <a:pt x="9245" y="4395"/>
                    <a:pt x="9910" y="3463"/>
                    <a:pt x="10842" y="2740"/>
                  </a:cubicBezTo>
                  <a:cubicBezTo>
                    <a:pt x="11965" y="1865"/>
                    <a:pt x="13239" y="1560"/>
                    <a:pt x="14628" y="1713"/>
                  </a:cubicBezTo>
                  <a:cubicBezTo>
                    <a:pt x="15388" y="1808"/>
                    <a:pt x="16111" y="1941"/>
                    <a:pt x="16872" y="2055"/>
                  </a:cubicBezTo>
                  <a:cubicBezTo>
                    <a:pt x="17671" y="2169"/>
                    <a:pt x="18489" y="2188"/>
                    <a:pt x="19288" y="1903"/>
                  </a:cubicBezTo>
                  <a:cubicBezTo>
                    <a:pt x="19839" y="1713"/>
                    <a:pt x="20391" y="1465"/>
                    <a:pt x="20942" y="1237"/>
                  </a:cubicBezTo>
                  <a:cubicBezTo>
                    <a:pt x="21817" y="857"/>
                    <a:pt x="22692" y="514"/>
                    <a:pt x="23643" y="362"/>
                  </a:cubicBezTo>
                  <a:cubicBezTo>
                    <a:pt x="26002" y="1"/>
                    <a:pt x="27999" y="685"/>
                    <a:pt x="29692" y="2340"/>
                  </a:cubicBezTo>
                  <a:cubicBezTo>
                    <a:pt x="30567" y="3215"/>
                    <a:pt x="31195" y="4261"/>
                    <a:pt x="31632" y="5422"/>
                  </a:cubicBezTo>
                  <a:cubicBezTo>
                    <a:pt x="31784" y="5821"/>
                    <a:pt x="31917" y="6240"/>
                    <a:pt x="32051" y="6639"/>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959550" y="3434525"/>
              <a:ext cx="708075" cy="534500"/>
            </a:xfrm>
            <a:custGeom>
              <a:avLst/>
              <a:gdLst/>
              <a:ahLst/>
              <a:cxnLst/>
              <a:rect l="l" t="t" r="r" b="b"/>
              <a:pathLst>
                <a:path w="28323" h="21380" fill="none" extrusionOk="0">
                  <a:moveTo>
                    <a:pt x="28038" y="5821"/>
                  </a:moveTo>
                  <a:cubicBezTo>
                    <a:pt x="28209" y="6600"/>
                    <a:pt x="28323" y="7380"/>
                    <a:pt x="28285" y="8160"/>
                  </a:cubicBezTo>
                  <a:cubicBezTo>
                    <a:pt x="28228" y="9739"/>
                    <a:pt x="27505" y="10899"/>
                    <a:pt x="26116" y="11622"/>
                  </a:cubicBezTo>
                  <a:cubicBezTo>
                    <a:pt x="25546" y="11926"/>
                    <a:pt x="24956" y="12155"/>
                    <a:pt x="24386" y="12421"/>
                  </a:cubicBezTo>
                  <a:cubicBezTo>
                    <a:pt x="23225" y="12953"/>
                    <a:pt x="22350" y="13790"/>
                    <a:pt x="21761" y="14932"/>
                  </a:cubicBezTo>
                  <a:cubicBezTo>
                    <a:pt x="21418" y="15559"/>
                    <a:pt x="21095" y="16187"/>
                    <a:pt x="20696" y="16777"/>
                  </a:cubicBezTo>
                  <a:cubicBezTo>
                    <a:pt x="19992" y="17842"/>
                    <a:pt x="19003" y="18565"/>
                    <a:pt x="17804" y="18983"/>
                  </a:cubicBezTo>
                  <a:cubicBezTo>
                    <a:pt x="16967" y="19268"/>
                    <a:pt x="16093" y="19344"/>
                    <a:pt x="15218" y="19287"/>
                  </a:cubicBezTo>
                  <a:cubicBezTo>
                    <a:pt x="14590" y="19249"/>
                    <a:pt x="13962" y="19192"/>
                    <a:pt x="13334" y="19135"/>
                  </a:cubicBezTo>
                  <a:cubicBezTo>
                    <a:pt x="12612" y="19078"/>
                    <a:pt x="11984" y="19268"/>
                    <a:pt x="11432" y="19744"/>
                  </a:cubicBezTo>
                  <a:cubicBezTo>
                    <a:pt x="11337" y="19839"/>
                    <a:pt x="11242" y="19896"/>
                    <a:pt x="11128" y="19972"/>
                  </a:cubicBezTo>
                  <a:cubicBezTo>
                    <a:pt x="10519" y="20391"/>
                    <a:pt x="9892" y="20771"/>
                    <a:pt x="9169" y="20942"/>
                  </a:cubicBezTo>
                  <a:cubicBezTo>
                    <a:pt x="8922" y="20999"/>
                    <a:pt x="8655" y="21018"/>
                    <a:pt x="8389" y="20980"/>
                  </a:cubicBezTo>
                  <a:cubicBezTo>
                    <a:pt x="7876" y="20885"/>
                    <a:pt x="7362" y="20771"/>
                    <a:pt x="6867" y="20619"/>
                  </a:cubicBezTo>
                  <a:cubicBezTo>
                    <a:pt x="6240" y="20410"/>
                    <a:pt x="5650" y="20448"/>
                    <a:pt x="5041" y="20676"/>
                  </a:cubicBezTo>
                  <a:cubicBezTo>
                    <a:pt x="4528" y="20885"/>
                    <a:pt x="3995" y="21056"/>
                    <a:pt x="3463" y="21189"/>
                  </a:cubicBezTo>
                  <a:cubicBezTo>
                    <a:pt x="2778" y="21380"/>
                    <a:pt x="2169" y="21094"/>
                    <a:pt x="1808" y="20486"/>
                  </a:cubicBezTo>
                  <a:cubicBezTo>
                    <a:pt x="1656" y="20257"/>
                    <a:pt x="1485" y="20067"/>
                    <a:pt x="1237" y="19934"/>
                  </a:cubicBezTo>
                  <a:cubicBezTo>
                    <a:pt x="305" y="19516"/>
                    <a:pt x="1" y="18336"/>
                    <a:pt x="572" y="17518"/>
                  </a:cubicBezTo>
                  <a:cubicBezTo>
                    <a:pt x="591" y="17499"/>
                    <a:pt x="610" y="17461"/>
                    <a:pt x="629" y="17442"/>
                  </a:cubicBezTo>
                  <a:cubicBezTo>
                    <a:pt x="914" y="17100"/>
                    <a:pt x="1009" y="16720"/>
                    <a:pt x="971" y="16282"/>
                  </a:cubicBezTo>
                  <a:cubicBezTo>
                    <a:pt x="933" y="15769"/>
                    <a:pt x="952" y="15255"/>
                    <a:pt x="1085" y="14741"/>
                  </a:cubicBezTo>
                  <a:cubicBezTo>
                    <a:pt x="1294" y="13962"/>
                    <a:pt x="1751" y="13429"/>
                    <a:pt x="2512" y="13144"/>
                  </a:cubicBezTo>
                  <a:cubicBezTo>
                    <a:pt x="3006" y="12953"/>
                    <a:pt x="3501" y="12763"/>
                    <a:pt x="3995" y="12573"/>
                  </a:cubicBezTo>
                  <a:cubicBezTo>
                    <a:pt x="4984" y="12155"/>
                    <a:pt x="5574" y="11375"/>
                    <a:pt x="5878" y="10367"/>
                  </a:cubicBezTo>
                  <a:cubicBezTo>
                    <a:pt x="6107" y="9606"/>
                    <a:pt x="6297" y="8845"/>
                    <a:pt x="6506" y="8065"/>
                  </a:cubicBezTo>
                  <a:cubicBezTo>
                    <a:pt x="6791" y="6943"/>
                    <a:pt x="7134" y="5821"/>
                    <a:pt x="7647" y="4774"/>
                  </a:cubicBezTo>
                  <a:cubicBezTo>
                    <a:pt x="8085" y="3861"/>
                    <a:pt x="8655" y="3044"/>
                    <a:pt x="9473" y="2397"/>
                  </a:cubicBezTo>
                  <a:cubicBezTo>
                    <a:pt x="10462" y="1636"/>
                    <a:pt x="11585" y="1370"/>
                    <a:pt x="12802" y="1503"/>
                  </a:cubicBezTo>
                  <a:cubicBezTo>
                    <a:pt x="13449" y="1579"/>
                    <a:pt x="14095" y="1712"/>
                    <a:pt x="14742" y="1807"/>
                  </a:cubicBezTo>
                  <a:cubicBezTo>
                    <a:pt x="15465" y="1902"/>
                    <a:pt x="16169" y="1921"/>
                    <a:pt x="16872" y="1674"/>
                  </a:cubicBezTo>
                  <a:cubicBezTo>
                    <a:pt x="17367" y="1503"/>
                    <a:pt x="17842" y="1294"/>
                    <a:pt x="18318" y="1084"/>
                  </a:cubicBezTo>
                  <a:cubicBezTo>
                    <a:pt x="19079" y="761"/>
                    <a:pt x="19859" y="457"/>
                    <a:pt x="20677" y="324"/>
                  </a:cubicBezTo>
                  <a:cubicBezTo>
                    <a:pt x="22750" y="0"/>
                    <a:pt x="24500" y="609"/>
                    <a:pt x="25964" y="2055"/>
                  </a:cubicBezTo>
                  <a:cubicBezTo>
                    <a:pt x="26744" y="2815"/>
                    <a:pt x="27277" y="3747"/>
                    <a:pt x="27676" y="4736"/>
                  </a:cubicBezTo>
                  <a:cubicBezTo>
                    <a:pt x="27809" y="5098"/>
                    <a:pt x="27923" y="5459"/>
                    <a:pt x="28038" y="5821"/>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5014250" y="3470175"/>
              <a:ext cx="606775" cy="457950"/>
            </a:xfrm>
            <a:custGeom>
              <a:avLst/>
              <a:gdLst/>
              <a:ahLst/>
              <a:cxnLst/>
              <a:rect l="l" t="t" r="r" b="b"/>
              <a:pathLst>
                <a:path w="24271" h="18318" fill="none" extrusionOk="0">
                  <a:moveTo>
                    <a:pt x="24024" y="4984"/>
                  </a:moveTo>
                  <a:cubicBezTo>
                    <a:pt x="24176" y="5631"/>
                    <a:pt x="24271" y="6316"/>
                    <a:pt x="24233" y="6981"/>
                  </a:cubicBezTo>
                  <a:cubicBezTo>
                    <a:pt x="24195" y="8332"/>
                    <a:pt x="23567" y="9340"/>
                    <a:pt x="22369" y="9949"/>
                  </a:cubicBezTo>
                  <a:cubicBezTo>
                    <a:pt x="21893" y="10196"/>
                    <a:pt x="21399" y="10405"/>
                    <a:pt x="20904" y="10633"/>
                  </a:cubicBezTo>
                  <a:cubicBezTo>
                    <a:pt x="19896" y="11090"/>
                    <a:pt x="19154" y="11794"/>
                    <a:pt x="18641" y="12783"/>
                  </a:cubicBezTo>
                  <a:cubicBezTo>
                    <a:pt x="18355" y="13315"/>
                    <a:pt x="18070" y="13867"/>
                    <a:pt x="17728" y="14381"/>
                  </a:cubicBezTo>
                  <a:cubicBezTo>
                    <a:pt x="17119" y="15275"/>
                    <a:pt x="16282" y="15902"/>
                    <a:pt x="15255" y="16264"/>
                  </a:cubicBezTo>
                  <a:cubicBezTo>
                    <a:pt x="14532" y="16511"/>
                    <a:pt x="13790" y="16568"/>
                    <a:pt x="13030" y="16511"/>
                  </a:cubicBezTo>
                  <a:cubicBezTo>
                    <a:pt x="12497" y="16473"/>
                    <a:pt x="11945" y="16435"/>
                    <a:pt x="11413" y="16397"/>
                  </a:cubicBezTo>
                  <a:cubicBezTo>
                    <a:pt x="10804" y="16340"/>
                    <a:pt x="10253" y="16492"/>
                    <a:pt x="9796" y="16910"/>
                  </a:cubicBezTo>
                  <a:cubicBezTo>
                    <a:pt x="9720" y="16986"/>
                    <a:pt x="9625" y="17043"/>
                    <a:pt x="9530" y="17101"/>
                  </a:cubicBezTo>
                  <a:cubicBezTo>
                    <a:pt x="9016" y="17462"/>
                    <a:pt x="8484" y="17804"/>
                    <a:pt x="7856" y="17937"/>
                  </a:cubicBezTo>
                  <a:cubicBezTo>
                    <a:pt x="7647" y="17995"/>
                    <a:pt x="7399" y="18014"/>
                    <a:pt x="7190" y="17975"/>
                  </a:cubicBezTo>
                  <a:cubicBezTo>
                    <a:pt x="6753" y="17899"/>
                    <a:pt x="6296" y="17804"/>
                    <a:pt x="5878" y="17652"/>
                  </a:cubicBezTo>
                  <a:cubicBezTo>
                    <a:pt x="5345" y="17481"/>
                    <a:pt x="4832" y="17519"/>
                    <a:pt x="4318" y="17709"/>
                  </a:cubicBezTo>
                  <a:cubicBezTo>
                    <a:pt x="3881" y="17880"/>
                    <a:pt x="3424" y="18033"/>
                    <a:pt x="2968" y="18166"/>
                  </a:cubicBezTo>
                  <a:cubicBezTo>
                    <a:pt x="2378" y="18318"/>
                    <a:pt x="1845" y="18071"/>
                    <a:pt x="1541" y="17538"/>
                  </a:cubicBezTo>
                  <a:cubicBezTo>
                    <a:pt x="1427" y="17348"/>
                    <a:pt x="1275" y="17177"/>
                    <a:pt x="1046" y="17082"/>
                  </a:cubicBezTo>
                  <a:cubicBezTo>
                    <a:pt x="267" y="16720"/>
                    <a:pt x="0" y="15712"/>
                    <a:pt x="495" y="15008"/>
                  </a:cubicBezTo>
                  <a:cubicBezTo>
                    <a:pt x="495" y="14989"/>
                    <a:pt x="514" y="14951"/>
                    <a:pt x="533" y="14932"/>
                  </a:cubicBezTo>
                  <a:cubicBezTo>
                    <a:pt x="780" y="14647"/>
                    <a:pt x="856" y="14323"/>
                    <a:pt x="837" y="13943"/>
                  </a:cubicBezTo>
                  <a:cubicBezTo>
                    <a:pt x="780" y="13506"/>
                    <a:pt x="818" y="13049"/>
                    <a:pt x="932" y="12631"/>
                  </a:cubicBezTo>
                  <a:cubicBezTo>
                    <a:pt x="1103" y="11946"/>
                    <a:pt x="1503" y="11489"/>
                    <a:pt x="2150" y="11242"/>
                  </a:cubicBezTo>
                  <a:cubicBezTo>
                    <a:pt x="2568" y="11090"/>
                    <a:pt x="3006" y="10938"/>
                    <a:pt x="3405" y="10767"/>
                  </a:cubicBezTo>
                  <a:cubicBezTo>
                    <a:pt x="4261" y="10405"/>
                    <a:pt x="4775" y="9739"/>
                    <a:pt x="5022" y="8865"/>
                  </a:cubicBezTo>
                  <a:cubicBezTo>
                    <a:pt x="5231" y="8218"/>
                    <a:pt x="5402" y="7571"/>
                    <a:pt x="5573" y="6905"/>
                  </a:cubicBezTo>
                  <a:cubicBezTo>
                    <a:pt x="5821" y="5935"/>
                    <a:pt x="6106" y="4984"/>
                    <a:pt x="6543" y="4090"/>
                  </a:cubicBezTo>
                  <a:cubicBezTo>
                    <a:pt x="6924" y="3291"/>
                    <a:pt x="7418" y="2588"/>
                    <a:pt x="8122" y="2055"/>
                  </a:cubicBezTo>
                  <a:cubicBezTo>
                    <a:pt x="8959" y="1389"/>
                    <a:pt x="9929" y="1161"/>
                    <a:pt x="10975" y="1275"/>
                  </a:cubicBezTo>
                  <a:cubicBezTo>
                    <a:pt x="11527" y="1351"/>
                    <a:pt x="12079" y="1446"/>
                    <a:pt x="12630" y="1522"/>
                  </a:cubicBezTo>
                  <a:cubicBezTo>
                    <a:pt x="13239" y="1618"/>
                    <a:pt x="13866" y="1637"/>
                    <a:pt x="14456" y="1427"/>
                  </a:cubicBezTo>
                  <a:cubicBezTo>
                    <a:pt x="14875" y="1275"/>
                    <a:pt x="15293" y="1104"/>
                    <a:pt x="15692" y="914"/>
                  </a:cubicBezTo>
                  <a:cubicBezTo>
                    <a:pt x="16358" y="629"/>
                    <a:pt x="17005" y="381"/>
                    <a:pt x="17728" y="267"/>
                  </a:cubicBezTo>
                  <a:cubicBezTo>
                    <a:pt x="19478" y="1"/>
                    <a:pt x="20999" y="514"/>
                    <a:pt x="22255" y="1751"/>
                  </a:cubicBezTo>
                  <a:cubicBezTo>
                    <a:pt x="22920" y="2416"/>
                    <a:pt x="23377" y="3196"/>
                    <a:pt x="23719" y="4052"/>
                  </a:cubicBezTo>
                  <a:cubicBezTo>
                    <a:pt x="23833" y="4357"/>
                    <a:pt x="23928" y="4661"/>
                    <a:pt x="24024" y="4984"/>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39"/>
        <p:cNvGrpSpPr/>
        <p:nvPr/>
      </p:nvGrpSpPr>
      <p:grpSpPr>
        <a:xfrm>
          <a:off x="0" y="0"/>
          <a:ext cx="0" cy="0"/>
          <a:chOff x="0" y="0"/>
          <a:chExt cx="0" cy="0"/>
        </a:xfrm>
      </p:grpSpPr>
      <p:sp>
        <p:nvSpPr>
          <p:cNvPr id="40" name="Google Shape;40;p4"/>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4"/>
          <p:cNvSpPr txBox="1">
            <a:spLocks noGrp="1"/>
          </p:cNvSpPr>
          <p:nvPr>
            <p:ph type="body" idx="1"/>
          </p:nvPr>
        </p:nvSpPr>
        <p:spPr>
          <a:xfrm>
            <a:off x="713250" y="1246975"/>
            <a:ext cx="7717500" cy="33570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42" name="Google Shape;42;p4"/>
          <p:cNvGrpSpPr/>
          <p:nvPr/>
        </p:nvGrpSpPr>
        <p:grpSpPr>
          <a:xfrm rot="-547936">
            <a:off x="7540832" y="4254197"/>
            <a:ext cx="2322346" cy="1426979"/>
            <a:chOff x="4741300" y="3293300"/>
            <a:chExt cx="1113225" cy="839775"/>
          </a:xfrm>
        </p:grpSpPr>
        <p:sp>
          <p:nvSpPr>
            <p:cNvPr id="43" name="Google Shape;43;p4"/>
            <p:cNvSpPr/>
            <p:nvPr/>
          </p:nvSpPr>
          <p:spPr>
            <a:xfrm>
              <a:off x="4741300" y="3293300"/>
              <a:ext cx="1113225" cy="839775"/>
            </a:xfrm>
            <a:custGeom>
              <a:avLst/>
              <a:gdLst/>
              <a:ahLst/>
              <a:cxnLst/>
              <a:rect l="l" t="t" r="r" b="b"/>
              <a:pathLst>
                <a:path w="44529" h="33591" fill="none" extrusionOk="0">
                  <a:moveTo>
                    <a:pt x="44072" y="9130"/>
                  </a:moveTo>
                  <a:cubicBezTo>
                    <a:pt x="44357" y="10347"/>
                    <a:pt x="44528" y="11584"/>
                    <a:pt x="44471" y="12820"/>
                  </a:cubicBezTo>
                  <a:cubicBezTo>
                    <a:pt x="44376" y="15293"/>
                    <a:pt x="43235" y="17119"/>
                    <a:pt x="41047" y="18260"/>
                  </a:cubicBezTo>
                  <a:cubicBezTo>
                    <a:pt x="40172" y="18717"/>
                    <a:pt x="39240" y="19078"/>
                    <a:pt x="38346" y="19496"/>
                  </a:cubicBezTo>
                  <a:cubicBezTo>
                    <a:pt x="36501" y="20333"/>
                    <a:pt x="35132" y="21646"/>
                    <a:pt x="34200" y="23453"/>
                  </a:cubicBezTo>
                  <a:cubicBezTo>
                    <a:pt x="33667" y="24442"/>
                    <a:pt x="33154" y="25450"/>
                    <a:pt x="32545" y="26363"/>
                  </a:cubicBezTo>
                  <a:cubicBezTo>
                    <a:pt x="31423" y="28018"/>
                    <a:pt x="29863" y="29178"/>
                    <a:pt x="27980" y="29825"/>
                  </a:cubicBezTo>
                  <a:cubicBezTo>
                    <a:pt x="26668" y="30281"/>
                    <a:pt x="25298" y="30395"/>
                    <a:pt x="23910" y="30300"/>
                  </a:cubicBezTo>
                  <a:cubicBezTo>
                    <a:pt x="22920" y="30243"/>
                    <a:pt x="21931" y="30148"/>
                    <a:pt x="20942" y="30072"/>
                  </a:cubicBezTo>
                  <a:cubicBezTo>
                    <a:pt x="19820" y="29977"/>
                    <a:pt x="18831" y="30262"/>
                    <a:pt x="17975" y="31023"/>
                  </a:cubicBezTo>
                  <a:cubicBezTo>
                    <a:pt x="17823" y="31156"/>
                    <a:pt x="17652" y="31270"/>
                    <a:pt x="17499" y="31384"/>
                  </a:cubicBezTo>
                  <a:cubicBezTo>
                    <a:pt x="16548" y="32050"/>
                    <a:pt x="15559" y="32640"/>
                    <a:pt x="14418" y="32906"/>
                  </a:cubicBezTo>
                  <a:cubicBezTo>
                    <a:pt x="14019" y="33001"/>
                    <a:pt x="13600" y="33039"/>
                    <a:pt x="13201" y="32963"/>
                  </a:cubicBezTo>
                  <a:cubicBezTo>
                    <a:pt x="12383" y="32811"/>
                    <a:pt x="11565" y="32640"/>
                    <a:pt x="10785" y="32393"/>
                  </a:cubicBezTo>
                  <a:cubicBezTo>
                    <a:pt x="9815" y="32050"/>
                    <a:pt x="8883" y="32126"/>
                    <a:pt x="7932" y="32507"/>
                  </a:cubicBezTo>
                  <a:cubicBezTo>
                    <a:pt x="7114" y="32811"/>
                    <a:pt x="6277" y="33077"/>
                    <a:pt x="5440" y="33306"/>
                  </a:cubicBezTo>
                  <a:cubicBezTo>
                    <a:pt x="4375" y="33591"/>
                    <a:pt x="3405" y="33153"/>
                    <a:pt x="2834" y="32183"/>
                  </a:cubicBezTo>
                  <a:cubicBezTo>
                    <a:pt x="2606" y="31822"/>
                    <a:pt x="2340" y="31518"/>
                    <a:pt x="1940" y="31327"/>
                  </a:cubicBezTo>
                  <a:cubicBezTo>
                    <a:pt x="476" y="30662"/>
                    <a:pt x="0" y="28817"/>
                    <a:pt x="894" y="27523"/>
                  </a:cubicBezTo>
                  <a:cubicBezTo>
                    <a:pt x="932" y="27485"/>
                    <a:pt x="951" y="27447"/>
                    <a:pt x="989" y="27409"/>
                  </a:cubicBezTo>
                  <a:cubicBezTo>
                    <a:pt x="1446" y="26876"/>
                    <a:pt x="1579" y="26268"/>
                    <a:pt x="1522" y="25564"/>
                  </a:cubicBezTo>
                  <a:cubicBezTo>
                    <a:pt x="1465" y="24765"/>
                    <a:pt x="1503" y="23947"/>
                    <a:pt x="1712" y="23148"/>
                  </a:cubicBezTo>
                  <a:cubicBezTo>
                    <a:pt x="2036" y="21931"/>
                    <a:pt x="2758" y="21075"/>
                    <a:pt x="3957" y="20638"/>
                  </a:cubicBezTo>
                  <a:cubicBezTo>
                    <a:pt x="4737" y="20333"/>
                    <a:pt x="5497" y="20048"/>
                    <a:pt x="6277" y="19744"/>
                  </a:cubicBezTo>
                  <a:cubicBezTo>
                    <a:pt x="7837" y="19097"/>
                    <a:pt x="8769" y="17861"/>
                    <a:pt x="9244" y="16282"/>
                  </a:cubicBezTo>
                  <a:cubicBezTo>
                    <a:pt x="9587" y="15084"/>
                    <a:pt x="9910" y="13885"/>
                    <a:pt x="10215" y="12668"/>
                  </a:cubicBezTo>
                  <a:cubicBezTo>
                    <a:pt x="10690" y="10899"/>
                    <a:pt x="11223" y="9149"/>
                    <a:pt x="12002" y="7494"/>
                  </a:cubicBezTo>
                  <a:cubicBezTo>
                    <a:pt x="12706" y="6049"/>
                    <a:pt x="13619" y="4755"/>
                    <a:pt x="14894" y="3766"/>
                  </a:cubicBezTo>
                  <a:cubicBezTo>
                    <a:pt x="16453" y="2549"/>
                    <a:pt x="18203" y="2130"/>
                    <a:pt x="20124" y="2359"/>
                  </a:cubicBezTo>
                  <a:cubicBezTo>
                    <a:pt x="21151" y="2473"/>
                    <a:pt x="22160" y="2663"/>
                    <a:pt x="23187" y="2815"/>
                  </a:cubicBezTo>
                  <a:cubicBezTo>
                    <a:pt x="24309" y="2967"/>
                    <a:pt x="25431" y="3005"/>
                    <a:pt x="26515" y="2625"/>
                  </a:cubicBezTo>
                  <a:cubicBezTo>
                    <a:pt x="27295" y="2359"/>
                    <a:pt x="28037" y="2016"/>
                    <a:pt x="28798" y="1693"/>
                  </a:cubicBezTo>
                  <a:cubicBezTo>
                    <a:pt x="29996" y="1160"/>
                    <a:pt x="31214" y="685"/>
                    <a:pt x="32507" y="495"/>
                  </a:cubicBezTo>
                  <a:cubicBezTo>
                    <a:pt x="35740" y="0"/>
                    <a:pt x="38518" y="932"/>
                    <a:pt x="40819" y="3234"/>
                  </a:cubicBezTo>
                  <a:cubicBezTo>
                    <a:pt x="42036" y="4432"/>
                    <a:pt x="42873" y="5858"/>
                    <a:pt x="43501" y="7437"/>
                  </a:cubicBezTo>
                  <a:cubicBezTo>
                    <a:pt x="43710" y="7989"/>
                    <a:pt x="43881" y="8559"/>
                    <a:pt x="44072" y="9130"/>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4795500" y="3328475"/>
              <a:ext cx="1011950" cy="763725"/>
            </a:xfrm>
            <a:custGeom>
              <a:avLst/>
              <a:gdLst/>
              <a:ahLst/>
              <a:cxnLst/>
              <a:rect l="l" t="t" r="r" b="b"/>
              <a:pathLst>
                <a:path w="40478" h="30549" fill="none" extrusionOk="0">
                  <a:moveTo>
                    <a:pt x="40078" y="8313"/>
                  </a:moveTo>
                  <a:cubicBezTo>
                    <a:pt x="40325" y="9416"/>
                    <a:pt x="40477" y="10538"/>
                    <a:pt x="40439" y="11660"/>
                  </a:cubicBezTo>
                  <a:cubicBezTo>
                    <a:pt x="40363" y="13905"/>
                    <a:pt x="39317" y="15579"/>
                    <a:pt x="37320" y="16606"/>
                  </a:cubicBezTo>
                  <a:cubicBezTo>
                    <a:pt x="36521" y="17024"/>
                    <a:pt x="35684" y="17348"/>
                    <a:pt x="34866" y="17728"/>
                  </a:cubicBezTo>
                  <a:cubicBezTo>
                    <a:pt x="33192" y="18489"/>
                    <a:pt x="31937" y="19687"/>
                    <a:pt x="31100" y="21323"/>
                  </a:cubicBezTo>
                  <a:cubicBezTo>
                    <a:pt x="30624" y="22217"/>
                    <a:pt x="30168" y="23130"/>
                    <a:pt x="29597" y="23986"/>
                  </a:cubicBezTo>
                  <a:cubicBezTo>
                    <a:pt x="28570" y="25489"/>
                    <a:pt x="27162" y="26516"/>
                    <a:pt x="25451" y="27124"/>
                  </a:cubicBezTo>
                  <a:cubicBezTo>
                    <a:pt x="24252" y="27543"/>
                    <a:pt x="23016" y="27638"/>
                    <a:pt x="21761" y="27543"/>
                  </a:cubicBezTo>
                  <a:cubicBezTo>
                    <a:pt x="20848" y="27486"/>
                    <a:pt x="19954" y="27410"/>
                    <a:pt x="19060" y="27334"/>
                  </a:cubicBezTo>
                  <a:cubicBezTo>
                    <a:pt x="18032" y="27257"/>
                    <a:pt x="17119" y="27524"/>
                    <a:pt x="16359" y="28208"/>
                  </a:cubicBezTo>
                  <a:cubicBezTo>
                    <a:pt x="16225" y="28323"/>
                    <a:pt x="16073" y="28437"/>
                    <a:pt x="15921" y="28532"/>
                  </a:cubicBezTo>
                  <a:cubicBezTo>
                    <a:pt x="15065" y="29141"/>
                    <a:pt x="14152" y="29692"/>
                    <a:pt x="13125" y="29920"/>
                  </a:cubicBezTo>
                  <a:cubicBezTo>
                    <a:pt x="12764" y="30015"/>
                    <a:pt x="12364" y="30034"/>
                    <a:pt x="12003" y="29977"/>
                  </a:cubicBezTo>
                  <a:cubicBezTo>
                    <a:pt x="11280" y="29844"/>
                    <a:pt x="10538" y="29692"/>
                    <a:pt x="9815" y="29445"/>
                  </a:cubicBezTo>
                  <a:cubicBezTo>
                    <a:pt x="8921" y="29141"/>
                    <a:pt x="8085" y="29217"/>
                    <a:pt x="7229" y="29559"/>
                  </a:cubicBezTo>
                  <a:cubicBezTo>
                    <a:pt x="6487" y="29844"/>
                    <a:pt x="5726" y="30073"/>
                    <a:pt x="4965" y="30282"/>
                  </a:cubicBezTo>
                  <a:cubicBezTo>
                    <a:pt x="3976" y="30548"/>
                    <a:pt x="3101" y="30149"/>
                    <a:pt x="2588" y="29274"/>
                  </a:cubicBezTo>
                  <a:cubicBezTo>
                    <a:pt x="2397" y="28931"/>
                    <a:pt x="2150" y="28665"/>
                    <a:pt x="1770" y="28494"/>
                  </a:cubicBezTo>
                  <a:cubicBezTo>
                    <a:pt x="457" y="27885"/>
                    <a:pt x="1" y="26192"/>
                    <a:pt x="838" y="25032"/>
                  </a:cubicBezTo>
                  <a:cubicBezTo>
                    <a:pt x="857" y="24994"/>
                    <a:pt x="876" y="24956"/>
                    <a:pt x="914" y="24918"/>
                  </a:cubicBezTo>
                  <a:cubicBezTo>
                    <a:pt x="1313" y="24442"/>
                    <a:pt x="1465" y="23891"/>
                    <a:pt x="1408" y="23244"/>
                  </a:cubicBezTo>
                  <a:cubicBezTo>
                    <a:pt x="1332" y="22521"/>
                    <a:pt x="1370" y="21779"/>
                    <a:pt x="1560" y="21057"/>
                  </a:cubicBezTo>
                  <a:cubicBezTo>
                    <a:pt x="1865" y="19934"/>
                    <a:pt x="2530" y="19174"/>
                    <a:pt x="3615" y="18755"/>
                  </a:cubicBezTo>
                  <a:cubicBezTo>
                    <a:pt x="4318" y="18508"/>
                    <a:pt x="5022" y="18242"/>
                    <a:pt x="5707" y="17956"/>
                  </a:cubicBezTo>
                  <a:cubicBezTo>
                    <a:pt x="7134" y="17367"/>
                    <a:pt x="7970" y="16244"/>
                    <a:pt x="8408" y="14799"/>
                  </a:cubicBezTo>
                  <a:cubicBezTo>
                    <a:pt x="8731" y="13715"/>
                    <a:pt x="9017" y="12630"/>
                    <a:pt x="9302" y="11527"/>
                  </a:cubicBezTo>
                  <a:cubicBezTo>
                    <a:pt x="9720" y="9910"/>
                    <a:pt x="10215" y="8332"/>
                    <a:pt x="10919" y="6829"/>
                  </a:cubicBezTo>
                  <a:cubicBezTo>
                    <a:pt x="11565" y="5498"/>
                    <a:pt x="12383" y="4337"/>
                    <a:pt x="13563" y="3424"/>
                  </a:cubicBezTo>
                  <a:cubicBezTo>
                    <a:pt x="14970" y="2340"/>
                    <a:pt x="16568" y="1941"/>
                    <a:pt x="18299" y="2150"/>
                  </a:cubicBezTo>
                  <a:cubicBezTo>
                    <a:pt x="19231" y="2264"/>
                    <a:pt x="20163" y="2435"/>
                    <a:pt x="21095" y="2568"/>
                  </a:cubicBezTo>
                  <a:cubicBezTo>
                    <a:pt x="22103" y="2721"/>
                    <a:pt x="23130" y="2740"/>
                    <a:pt x="24119" y="2397"/>
                  </a:cubicBezTo>
                  <a:cubicBezTo>
                    <a:pt x="24823" y="2150"/>
                    <a:pt x="25508" y="1846"/>
                    <a:pt x="26192" y="1541"/>
                  </a:cubicBezTo>
                  <a:cubicBezTo>
                    <a:pt x="27296" y="1066"/>
                    <a:pt x="28380" y="647"/>
                    <a:pt x="29578" y="457"/>
                  </a:cubicBezTo>
                  <a:cubicBezTo>
                    <a:pt x="32507" y="1"/>
                    <a:pt x="35018" y="857"/>
                    <a:pt x="37129" y="2930"/>
                  </a:cubicBezTo>
                  <a:cubicBezTo>
                    <a:pt x="38233" y="4033"/>
                    <a:pt x="38993" y="5345"/>
                    <a:pt x="39564" y="6772"/>
                  </a:cubicBezTo>
                  <a:cubicBezTo>
                    <a:pt x="39754" y="7267"/>
                    <a:pt x="39906" y="7799"/>
                    <a:pt x="40078" y="8313"/>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4850200" y="3363675"/>
              <a:ext cx="910625" cy="687625"/>
            </a:xfrm>
            <a:custGeom>
              <a:avLst/>
              <a:gdLst/>
              <a:ahLst/>
              <a:cxnLst/>
              <a:rect l="l" t="t" r="r" b="b"/>
              <a:pathLst>
                <a:path w="36425" h="27505" fill="none" extrusionOk="0">
                  <a:moveTo>
                    <a:pt x="36064" y="7475"/>
                  </a:moveTo>
                  <a:cubicBezTo>
                    <a:pt x="36292" y="8483"/>
                    <a:pt x="36425" y="9492"/>
                    <a:pt x="36387" y="10500"/>
                  </a:cubicBezTo>
                  <a:cubicBezTo>
                    <a:pt x="36311" y="12535"/>
                    <a:pt x="35379" y="14018"/>
                    <a:pt x="33591" y="14951"/>
                  </a:cubicBezTo>
                  <a:cubicBezTo>
                    <a:pt x="32868" y="15331"/>
                    <a:pt x="32107" y="15635"/>
                    <a:pt x="31365" y="15959"/>
                  </a:cubicBezTo>
                  <a:cubicBezTo>
                    <a:pt x="29863" y="16643"/>
                    <a:pt x="28741" y="17728"/>
                    <a:pt x="27980" y="19192"/>
                  </a:cubicBezTo>
                  <a:cubicBezTo>
                    <a:pt x="27561" y="20010"/>
                    <a:pt x="27143" y="20828"/>
                    <a:pt x="26629" y="21589"/>
                  </a:cubicBezTo>
                  <a:cubicBezTo>
                    <a:pt x="25716" y="22939"/>
                    <a:pt x="24442" y="23871"/>
                    <a:pt x="22901" y="24423"/>
                  </a:cubicBezTo>
                  <a:cubicBezTo>
                    <a:pt x="21817" y="24784"/>
                    <a:pt x="20695" y="24879"/>
                    <a:pt x="19573" y="24803"/>
                  </a:cubicBezTo>
                  <a:cubicBezTo>
                    <a:pt x="18755" y="24746"/>
                    <a:pt x="17956" y="24670"/>
                    <a:pt x="17138" y="24613"/>
                  </a:cubicBezTo>
                  <a:cubicBezTo>
                    <a:pt x="16225" y="24537"/>
                    <a:pt x="15407" y="24784"/>
                    <a:pt x="14703" y="25393"/>
                  </a:cubicBezTo>
                  <a:cubicBezTo>
                    <a:pt x="14589" y="25507"/>
                    <a:pt x="14456" y="25602"/>
                    <a:pt x="14323" y="25697"/>
                  </a:cubicBezTo>
                  <a:cubicBezTo>
                    <a:pt x="13543" y="26230"/>
                    <a:pt x="12744" y="26724"/>
                    <a:pt x="11812" y="26934"/>
                  </a:cubicBezTo>
                  <a:cubicBezTo>
                    <a:pt x="11489" y="27010"/>
                    <a:pt x="11127" y="27029"/>
                    <a:pt x="10804" y="26972"/>
                  </a:cubicBezTo>
                  <a:cubicBezTo>
                    <a:pt x="10138" y="26858"/>
                    <a:pt x="9472" y="26724"/>
                    <a:pt x="8845" y="26515"/>
                  </a:cubicBezTo>
                  <a:cubicBezTo>
                    <a:pt x="8027" y="26230"/>
                    <a:pt x="7285" y="26306"/>
                    <a:pt x="6505" y="26610"/>
                  </a:cubicBezTo>
                  <a:cubicBezTo>
                    <a:pt x="5839" y="26858"/>
                    <a:pt x="5155" y="27067"/>
                    <a:pt x="4470" y="27257"/>
                  </a:cubicBezTo>
                  <a:cubicBezTo>
                    <a:pt x="3576" y="27504"/>
                    <a:pt x="2796" y="27124"/>
                    <a:pt x="2321" y="26344"/>
                  </a:cubicBezTo>
                  <a:cubicBezTo>
                    <a:pt x="2149" y="26059"/>
                    <a:pt x="1921" y="25811"/>
                    <a:pt x="1598" y="25640"/>
                  </a:cubicBezTo>
                  <a:cubicBezTo>
                    <a:pt x="400" y="25108"/>
                    <a:pt x="0" y="23586"/>
                    <a:pt x="742" y="22521"/>
                  </a:cubicBezTo>
                  <a:cubicBezTo>
                    <a:pt x="761" y="22502"/>
                    <a:pt x="780" y="22464"/>
                    <a:pt x="818" y="22426"/>
                  </a:cubicBezTo>
                  <a:cubicBezTo>
                    <a:pt x="1179" y="22007"/>
                    <a:pt x="1313" y="21513"/>
                    <a:pt x="1255" y="20923"/>
                  </a:cubicBezTo>
                  <a:cubicBezTo>
                    <a:pt x="1198" y="20276"/>
                    <a:pt x="1236" y="19611"/>
                    <a:pt x="1408" y="18964"/>
                  </a:cubicBezTo>
                  <a:cubicBezTo>
                    <a:pt x="1674" y="17956"/>
                    <a:pt x="2264" y="17252"/>
                    <a:pt x="3253" y="16891"/>
                  </a:cubicBezTo>
                  <a:cubicBezTo>
                    <a:pt x="3880" y="16662"/>
                    <a:pt x="4508" y="16415"/>
                    <a:pt x="5136" y="16168"/>
                  </a:cubicBezTo>
                  <a:cubicBezTo>
                    <a:pt x="6429" y="15635"/>
                    <a:pt x="7171" y="14627"/>
                    <a:pt x="7570" y="13334"/>
                  </a:cubicBezTo>
                  <a:cubicBezTo>
                    <a:pt x="7856" y="12364"/>
                    <a:pt x="8103" y="11375"/>
                    <a:pt x="8369" y="10386"/>
                  </a:cubicBezTo>
                  <a:cubicBezTo>
                    <a:pt x="8750" y="8940"/>
                    <a:pt x="9187" y="7494"/>
                    <a:pt x="9834" y="6144"/>
                  </a:cubicBezTo>
                  <a:cubicBezTo>
                    <a:pt x="10404" y="4965"/>
                    <a:pt x="11146" y="3918"/>
                    <a:pt x="12192" y="3101"/>
                  </a:cubicBezTo>
                  <a:cubicBezTo>
                    <a:pt x="13467" y="2111"/>
                    <a:pt x="14893" y="1769"/>
                    <a:pt x="16472" y="1940"/>
                  </a:cubicBezTo>
                  <a:cubicBezTo>
                    <a:pt x="17309" y="2035"/>
                    <a:pt x="18146" y="2188"/>
                    <a:pt x="18983" y="2321"/>
                  </a:cubicBezTo>
                  <a:cubicBezTo>
                    <a:pt x="19896" y="2454"/>
                    <a:pt x="20809" y="2473"/>
                    <a:pt x="21703" y="2169"/>
                  </a:cubicBezTo>
                  <a:cubicBezTo>
                    <a:pt x="22331" y="1940"/>
                    <a:pt x="22958" y="1655"/>
                    <a:pt x="23567" y="1389"/>
                  </a:cubicBezTo>
                  <a:cubicBezTo>
                    <a:pt x="24556" y="970"/>
                    <a:pt x="25545" y="590"/>
                    <a:pt x="26610" y="419"/>
                  </a:cubicBezTo>
                  <a:cubicBezTo>
                    <a:pt x="29254" y="0"/>
                    <a:pt x="31518" y="780"/>
                    <a:pt x="33401" y="2644"/>
                  </a:cubicBezTo>
                  <a:cubicBezTo>
                    <a:pt x="34409" y="3633"/>
                    <a:pt x="35094" y="4812"/>
                    <a:pt x="35588" y="6106"/>
                  </a:cubicBezTo>
                  <a:cubicBezTo>
                    <a:pt x="35778" y="6562"/>
                    <a:pt x="35911" y="7019"/>
                    <a:pt x="36064" y="7475"/>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4904875" y="3399325"/>
              <a:ext cx="809350" cy="610600"/>
            </a:xfrm>
            <a:custGeom>
              <a:avLst/>
              <a:gdLst/>
              <a:ahLst/>
              <a:cxnLst/>
              <a:rect l="l" t="t" r="r" b="b"/>
              <a:pathLst>
                <a:path w="32374" h="24424" fill="none" extrusionOk="0">
                  <a:moveTo>
                    <a:pt x="32051" y="6639"/>
                  </a:moveTo>
                  <a:cubicBezTo>
                    <a:pt x="32260" y="7533"/>
                    <a:pt x="32374" y="8427"/>
                    <a:pt x="32336" y="9321"/>
                  </a:cubicBezTo>
                  <a:cubicBezTo>
                    <a:pt x="32279" y="11128"/>
                    <a:pt x="31442" y="12459"/>
                    <a:pt x="29844" y="13277"/>
                  </a:cubicBezTo>
                  <a:cubicBezTo>
                    <a:pt x="29216" y="13620"/>
                    <a:pt x="28532" y="13886"/>
                    <a:pt x="27885" y="14171"/>
                  </a:cubicBezTo>
                  <a:cubicBezTo>
                    <a:pt x="26554" y="14780"/>
                    <a:pt x="25545" y="15750"/>
                    <a:pt x="24861" y="17043"/>
                  </a:cubicBezTo>
                  <a:cubicBezTo>
                    <a:pt x="24499" y="17766"/>
                    <a:pt x="24119" y="18508"/>
                    <a:pt x="23662" y="19174"/>
                  </a:cubicBezTo>
                  <a:cubicBezTo>
                    <a:pt x="22845" y="20372"/>
                    <a:pt x="21722" y="21209"/>
                    <a:pt x="20353" y="21684"/>
                  </a:cubicBezTo>
                  <a:cubicBezTo>
                    <a:pt x="19402" y="22027"/>
                    <a:pt x="18394" y="22103"/>
                    <a:pt x="17386" y="22027"/>
                  </a:cubicBezTo>
                  <a:cubicBezTo>
                    <a:pt x="16682" y="21989"/>
                    <a:pt x="15959" y="21913"/>
                    <a:pt x="15236" y="21856"/>
                  </a:cubicBezTo>
                  <a:cubicBezTo>
                    <a:pt x="14418" y="21799"/>
                    <a:pt x="13695" y="22008"/>
                    <a:pt x="13068" y="22559"/>
                  </a:cubicBezTo>
                  <a:cubicBezTo>
                    <a:pt x="12973" y="22655"/>
                    <a:pt x="12840" y="22750"/>
                    <a:pt x="12725" y="22826"/>
                  </a:cubicBezTo>
                  <a:cubicBezTo>
                    <a:pt x="12041" y="23301"/>
                    <a:pt x="11318" y="23739"/>
                    <a:pt x="10500" y="23929"/>
                  </a:cubicBezTo>
                  <a:cubicBezTo>
                    <a:pt x="10215" y="24005"/>
                    <a:pt x="9891" y="24024"/>
                    <a:pt x="9606" y="23967"/>
                  </a:cubicBezTo>
                  <a:cubicBezTo>
                    <a:pt x="9016" y="23872"/>
                    <a:pt x="8427" y="23739"/>
                    <a:pt x="7856" y="23548"/>
                  </a:cubicBezTo>
                  <a:cubicBezTo>
                    <a:pt x="7133" y="23320"/>
                    <a:pt x="6468" y="23358"/>
                    <a:pt x="5783" y="23644"/>
                  </a:cubicBezTo>
                  <a:cubicBezTo>
                    <a:pt x="5174" y="23872"/>
                    <a:pt x="4565" y="24062"/>
                    <a:pt x="3957" y="24214"/>
                  </a:cubicBezTo>
                  <a:cubicBezTo>
                    <a:pt x="3177" y="24423"/>
                    <a:pt x="2473" y="24100"/>
                    <a:pt x="2055" y="23396"/>
                  </a:cubicBezTo>
                  <a:cubicBezTo>
                    <a:pt x="1903" y="23149"/>
                    <a:pt x="1712" y="22921"/>
                    <a:pt x="1408" y="22788"/>
                  </a:cubicBezTo>
                  <a:cubicBezTo>
                    <a:pt x="362" y="22312"/>
                    <a:pt x="0" y="20962"/>
                    <a:pt x="666" y="20011"/>
                  </a:cubicBezTo>
                  <a:cubicBezTo>
                    <a:pt x="685" y="19992"/>
                    <a:pt x="704" y="19954"/>
                    <a:pt x="723" y="19935"/>
                  </a:cubicBezTo>
                  <a:cubicBezTo>
                    <a:pt x="1047" y="19535"/>
                    <a:pt x="1161" y="19098"/>
                    <a:pt x="1123" y="18603"/>
                  </a:cubicBezTo>
                  <a:cubicBezTo>
                    <a:pt x="1066" y="18013"/>
                    <a:pt x="1085" y="17424"/>
                    <a:pt x="1237" y="16834"/>
                  </a:cubicBezTo>
                  <a:cubicBezTo>
                    <a:pt x="1484" y="15940"/>
                    <a:pt x="2017" y="15331"/>
                    <a:pt x="2873" y="15008"/>
                  </a:cubicBezTo>
                  <a:cubicBezTo>
                    <a:pt x="3443" y="14799"/>
                    <a:pt x="4014" y="14590"/>
                    <a:pt x="4565" y="14361"/>
                  </a:cubicBezTo>
                  <a:cubicBezTo>
                    <a:pt x="5707" y="13886"/>
                    <a:pt x="6372" y="12992"/>
                    <a:pt x="6715" y="11832"/>
                  </a:cubicBezTo>
                  <a:cubicBezTo>
                    <a:pt x="6981" y="10976"/>
                    <a:pt x="7209" y="10101"/>
                    <a:pt x="7438" y="9207"/>
                  </a:cubicBezTo>
                  <a:cubicBezTo>
                    <a:pt x="7780" y="7932"/>
                    <a:pt x="8160" y="6658"/>
                    <a:pt x="8731" y="5460"/>
                  </a:cubicBezTo>
                  <a:cubicBezTo>
                    <a:pt x="9245" y="4395"/>
                    <a:pt x="9910" y="3463"/>
                    <a:pt x="10842" y="2740"/>
                  </a:cubicBezTo>
                  <a:cubicBezTo>
                    <a:pt x="11965" y="1865"/>
                    <a:pt x="13239" y="1560"/>
                    <a:pt x="14628" y="1713"/>
                  </a:cubicBezTo>
                  <a:cubicBezTo>
                    <a:pt x="15388" y="1808"/>
                    <a:pt x="16111" y="1941"/>
                    <a:pt x="16872" y="2055"/>
                  </a:cubicBezTo>
                  <a:cubicBezTo>
                    <a:pt x="17671" y="2169"/>
                    <a:pt x="18489" y="2188"/>
                    <a:pt x="19288" y="1903"/>
                  </a:cubicBezTo>
                  <a:cubicBezTo>
                    <a:pt x="19839" y="1713"/>
                    <a:pt x="20391" y="1465"/>
                    <a:pt x="20942" y="1237"/>
                  </a:cubicBezTo>
                  <a:cubicBezTo>
                    <a:pt x="21817" y="857"/>
                    <a:pt x="22692" y="514"/>
                    <a:pt x="23643" y="362"/>
                  </a:cubicBezTo>
                  <a:cubicBezTo>
                    <a:pt x="26002" y="1"/>
                    <a:pt x="27999" y="685"/>
                    <a:pt x="29692" y="2340"/>
                  </a:cubicBezTo>
                  <a:cubicBezTo>
                    <a:pt x="30567" y="3215"/>
                    <a:pt x="31195" y="4261"/>
                    <a:pt x="31632" y="5422"/>
                  </a:cubicBezTo>
                  <a:cubicBezTo>
                    <a:pt x="31784" y="5821"/>
                    <a:pt x="31917" y="6240"/>
                    <a:pt x="32051" y="6639"/>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959550" y="3434525"/>
              <a:ext cx="708075" cy="534500"/>
            </a:xfrm>
            <a:custGeom>
              <a:avLst/>
              <a:gdLst/>
              <a:ahLst/>
              <a:cxnLst/>
              <a:rect l="l" t="t" r="r" b="b"/>
              <a:pathLst>
                <a:path w="28323" h="21380" fill="none" extrusionOk="0">
                  <a:moveTo>
                    <a:pt x="28038" y="5821"/>
                  </a:moveTo>
                  <a:cubicBezTo>
                    <a:pt x="28209" y="6600"/>
                    <a:pt x="28323" y="7380"/>
                    <a:pt x="28285" y="8160"/>
                  </a:cubicBezTo>
                  <a:cubicBezTo>
                    <a:pt x="28228" y="9739"/>
                    <a:pt x="27505" y="10899"/>
                    <a:pt x="26116" y="11622"/>
                  </a:cubicBezTo>
                  <a:cubicBezTo>
                    <a:pt x="25546" y="11926"/>
                    <a:pt x="24956" y="12155"/>
                    <a:pt x="24386" y="12421"/>
                  </a:cubicBezTo>
                  <a:cubicBezTo>
                    <a:pt x="23225" y="12953"/>
                    <a:pt x="22350" y="13790"/>
                    <a:pt x="21761" y="14932"/>
                  </a:cubicBezTo>
                  <a:cubicBezTo>
                    <a:pt x="21418" y="15559"/>
                    <a:pt x="21095" y="16187"/>
                    <a:pt x="20696" y="16777"/>
                  </a:cubicBezTo>
                  <a:cubicBezTo>
                    <a:pt x="19992" y="17842"/>
                    <a:pt x="19003" y="18565"/>
                    <a:pt x="17804" y="18983"/>
                  </a:cubicBezTo>
                  <a:cubicBezTo>
                    <a:pt x="16967" y="19268"/>
                    <a:pt x="16093" y="19344"/>
                    <a:pt x="15218" y="19287"/>
                  </a:cubicBezTo>
                  <a:cubicBezTo>
                    <a:pt x="14590" y="19249"/>
                    <a:pt x="13962" y="19192"/>
                    <a:pt x="13334" y="19135"/>
                  </a:cubicBezTo>
                  <a:cubicBezTo>
                    <a:pt x="12612" y="19078"/>
                    <a:pt x="11984" y="19268"/>
                    <a:pt x="11432" y="19744"/>
                  </a:cubicBezTo>
                  <a:cubicBezTo>
                    <a:pt x="11337" y="19839"/>
                    <a:pt x="11242" y="19896"/>
                    <a:pt x="11128" y="19972"/>
                  </a:cubicBezTo>
                  <a:cubicBezTo>
                    <a:pt x="10519" y="20391"/>
                    <a:pt x="9892" y="20771"/>
                    <a:pt x="9169" y="20942"/>
                  </a:cubicBezTo>
                  <a:cubicBezTo>
                    <a:pt x="8922" y="20999"/>
                    <a:pt x="8655" y="21018"/>
                    <a:pt x="8389" y="20980"/>
                  </a:cubicBezTo>
                  <a:cubicBezTo>
                    <a:pt x="7876" y="20885"/>
                    <a:pt x="7362" y="20771"/>
                    <a:pt x="6867" y="20619"/>
                  </a:cubicBezTo>
                  <a:cubicBezTo>
                    <a:pt x="6240" y="20410"/>
                    <a:pt x="5650" y="20448"/>
                    <a:pt x="5041" y="20676"/>
                  </a:cubicBezTo>
                  <a:cubicBezTo>
                    <a:pt x="4528" y="20885"/>
                    <a:pt x="3995" y="21056"/>
                    <a:pt x="3463" y="21189"/>
                  </a:cubicBezTo>
                  <a:cubicBezTo>
                    <a:pt x="2778" y="21380"/>
                    <a:pt x="2169" y="21094"/>
                    <a:pt x="1808" y="20486"/>
                  </a:cubicBezTo>
                  <a:cubicBezTo>
                    <a:pt x="1656" y="20257"/>
                    <a:pt x="1485" y="20067"/>
                    <a:pt x="1237" y="19934"/>
                  </a:cubicBezTo>
                  <a:cubicBezTo>
                    <a:pt x="305" y="19516"/>
                    <a:pt x="1" y="18336"/>
                    <a:pt x="572" y="17518"/>
                  </a:cubicBezTo>
                  <a:cubicBezTo>
                    <a:pt x="591" y="17499"/>
                    <a:pt x="610" y="17461"/>
                    <a:pt x="629" y="17442"/>
                  </a:cubicBezTo>
                  <a:cubicBezTo>
                    <a:pt x="914" y="17100"/>
                    <a:pt x="1009" y="16720"/>
                    <a:pt x="971" y="16282"/>
                  </a:cubicBezTo>
                  <a:cubicBezTo>
                    <a:pt x="933" y="15769"/>
                    <a:pt x="952" y="15255"/>
                    <a:pt x="1085" y="14741"/>
                  </a:cubicBezTo>
                  <a:cubicBezTo>
                    <a:pt x="1294" y="13962"/>
                    <a:pt x="1751" y="13429"/>
                    <a:pt x="2512" y="13144"/>
                  </a:cubicBezTo>
                  <a:cubicBezTo>
                    <a:pt x="3006" y="12953"/>
                    <a:pt x="3501" y="12763"/>
                    <a:pt x="3995" y="12573"/>
                  </a:cubicBezTo>
                  <a:cubicBezTo>
                    <a:pt x="4984" y="12155"/>
                    <a:pt x="5574" y="11375"/>
                    <a:pt x="5878" y="10367"/>
                  </a:cubicBezTo>
                  <a:cubicBezTo>
                    <a:pt x="6107" y="9606"/>
                    <a:pt x="6297" y="8845"/>
                    <a:pt x="6506" y="8065"/>
                  </a:cubicBezTo>
                  <a:cubicBezTo>
                    <a:pt x="6791" y="6943"/>
                    <a:pt x="7134" y="5821"/>
                    <a:pt x="7647" y="4774"/>
                  </a:cubicBezTo>
                  <a:cubicBezTo>
                    <a:pt x="8085" y="3861"/>
                    <a:pt x="8655" y="3044"/>
                    <a:pt x="9473" y="2397"/>
                  </a:cubicBezTo>
                  <a:cubicBezTo>
                    <a:pt x="10462" y="1636"/>
                    <a:pt x="11585" y="1370"/>
                    <a:pt x="12802" y="1503"/>
                  </a:cubicBezTo>
                  <a:cubicBezTo>
                    <a:pt x="13449" y="1579"/>
                    <a:pt x="14095" y="1712"/>
                    <a:pt x="14742" y="1807"/>
                  </a:cubicBezTo>
                  <a:cubicBezTo>
                    <a:pt x="15465" y="1902"/>
                    <a:pt x="16169" y="1921"/>
                    <a:pt x="16872" y="1674"/>
                  </a:cubicBezTo>
                  <a:cubicBezTo>
                    <a:pt x="17367" y="1503"/>
                    <a:pt x="17842" y="1294"/>
                    <a:pt x="18318" y="1084"/>
                  </a:cubicBezTo>
                  <a:cubicBezTo>
                    <a:pt x="19079" y="761"/>
                    <a:pt x="19859" y="457"/>
                    <a:pt x="20677" y="324"/>
                  </a:cubicBezTo>
                  <a:cubicBezTo>
                    <a:pt x="22750" y="0"/>
                    <a:pt x="24500" y="609"/>
                    <a:pt x="25964" y="2055"/>
                  </a:cubicBezTo>
                  <a:cubicBezTo>
                    <a:pt x="26744" y="2815"/>
                    <a:pt x="27277" y="3747"/>
                    <a:pt x="27676" y="4736"/>
                  </a:cubicBezTo>
                  <a:cubicBezTo>
                    <a:pt x="27809" y="5098"/>
                    <a:pt x="27923" y="5459"/>
                    <a:pt x="28038" y="5821"/>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5014250" y="3470175"/>
              <a:ext cx="606775" cy="457950"/>
            </a:xfrm>
            <a:custGeom>
              <a:avLst/>
              <a:gdLst/>
              <a:ahLst/>
              <a:cxnLst/>
              <a:rect l="l" t="t" r="r" b="b"/>
              <a:pathLst>
                <a:path w="24271" h="18318" fill="none" extrusionOk="0">
                  <a:moveTo>
                    <a:pt x="24024" y="4984"/>
                  </a:moveTo>
                  <a:cubicBezTo>
                    <a:pt x="24176" y="5631"/>
                    <a:pt x="24271" y="6316"/>
                    <a:pt x="24233" y="6981"/>
                  </a:cubicBezTo>
                  <a:cubicBezTo>
                    <a:pt x="24195" y="8332"/>
                    <a:pt x="23567" y="9340"/>
                    <a:pt x="22369" y="9949"/>
                  </a:cubicBezTo>
                  <a:cubicBezTo>
                    <a:pt x="21893" y="10196"/>
                    <a:pt x="21399" y="10405"/>
                    <a:pt x="20904" y="10633"/>
                  </a:cubicBezTo>
                  <a:cubicBezTo>
                    <a:pt x="19896" y="11090"/>
                    <a:pt x="19154" y="11794"/>
                    <a:pt x="18641" y="12783"/>
                  </a:cubicBezTo>
                  <a:cubicBezTo>
                    <a:pt x="18355" y="13315"/>
                    <a:pt x="18070" y="13867"/>
                    <a:pt x="17728" y="14381"/>
                  </a:cubicBezTo>
                  <a:cubicBezTo>
                    <a:pt x="17119" y="15275"/>
                    <a:pt x="16282" y="15902"/>
                    <a:pt x="15255" y="16264"/>
                  </a:cubicBezTo>
                  <a:cubicBezTo>
                    <a:pt x="14532" y="16511"/>
                    <a:pt x="13790" y="16568"/>
                    <a:pt x="13030" y="16511"/>
                  </a:cubicBezTo>
                  <a:cubicBezTo>
                    <a:pt x="12497" y="16473"/>
                    <a:pt x="11945" y="16435"/>
                    <a:pt x="11413" y="16397"/>
                  </a:cubicBezTo>
                  <a:cubicBezTo>
                    <a:pt x="10804" y="16340"/>
                    <a:pt x="10253" y="16492"/>
                    <a:pt x="9796" y="16910"/>
                  </a:cubicBezTo>
                  <a:cubicBezTo>
                    <a:pt x="9720" y="16986"/>
                    <a:pt x="9625" y="17043"/>
                    <a:pt x="9530" y="17101"/>
                  </a:cubicBezTo>
                  <a:cubicBezTo>
                    <a:pt x="9016" y="17462"/>
                    <a:pt x="8484" y="17804"/>
                    <a:pt x="7856" y="17937"/>
                  </a:cubicBezTo>
                  <a:cubicBezTo>
                    <a:pt x="7647" y="17995"/>
                    <a:pt x="7399" y="18014"/>
                    <a:pt x="7190" y="17975"/>
                  </a:cubicBezTo>
                  <a:cubicBezTo>
                    <a:pt x="6753" y="17899"/>
                    <a:pt x="6296" y="17804"/>
                    <a:pt x="5878" y="17652"/>
                  </a:cubicBezTo>
                  <a:cubicBezTo>
                    <a:pt x="5345" y="17481"/>
                    <a:pt x="4832" y="17519"/>
                    <a:pt x="4318" y="17709"/>
                  </a:cubicBezTo>
                  <a:cubicBezTo>
                    <a:pt x="3881" y="17880"/>
                    <a:pt x="3424" y="18033"/>
                    <a:pt x="2968" y="18166"/>
                  </a:cubicBezTo>
                  <a:cubicBezTo>
                    <a:pt x="2378" y="18318"/>
                    <a:pt x="1845" y="18071"/>
                    <a:pt x="1541" y="17538"/>
                  </a:cubicBezTo>
                  <a:cubicBezTo>
                    <a:pt x="1427" y="17348"/>
                    <a:pt x="1275" y="17177"/>
                    <a:pt x="1046" y="17082"/>
                  </a:cubicBezTo>
                  <a:cubicBezTo>
                    <a:pt x="267" y="16720"/>
                    <a:pt x="0" y="15712"/>
                    <a:pt x="495" y="15008"/>
                  </a:cubicBezTo>
                  <a:cubicBezTo>
                    <a:pt x="495" y="14989"/>
                    <a:pt x="514" y="14951"/>
                    <a:pt x="533" y="14932"/>
                  </a:cubicBezTo>
                  <a:cubicBezTo>
                    <a:pt x="780" y="14647"/>
                    <a:pt x="856" y="14323"/>
                    <a:pt x="837" y="13943"/>
                  </a:cubicBezTo>
                  <a:cubicBezTo>
                    <a:pt x="780" y="13506"/>
                    <a:pt x="818" y="13049"/>
                    <a:pt x="932" y="12631"/>
                  </a:cubicBezTo>
                  <a:cubicBezTo>
                    <a:pt x="1103" y="11946"/>
                    <a:pt x="1503" y="11489"/>
                    <a:pt x="2150" y="11242"/>
                  </a:cubicBezTo>
                  <a:cubicBezTo>
                    <a:pt x="2568" y="11090"/>
                    <a:pt x="3006" y="10938"/>
                    <a:pt x="3405" y="10767"/>
                  </a:cubicBezTo>
                  <a:cubicBezTo>
                    <a:pt x="4261" y="10405"/>
                    <a:pt x="4775" y="9739"/>
                    <a:pt x="5022" y="8865"/>
                  </a:cubicBezTo>
                  <a:cubicBezTo>
                    <a:pt x="5231" y="8218"/>
                    <a:pt x="5402" y="7571"/>
                    <a:pt x="5573" y="6905"/>
                  </a:cubicBezTo>
                  <a:cubicBezTo>
                    <a:pt x="5821" y="5935"/>
                    <a:pt x="6106" y="4984"/>
                    <a:pt x="6543" y="4090"/>
                  </a:cubicBezTo>
                  <a:cubicBezTo>
                    <a:pt x="6924" y="3291"/>
                    <a:pt x="7418" y="2588"/>
                    <a:pt x="8122" y="2055"/>
                  </a:cubicBezTo>
                  <a:cubicBezTo>
                    <a:pt x="8959" y="1389"/>
                    <a:pt x="9929" y="1161"/>
                    <a:pt x="10975" y="1275"/>
                  </a:cubicBezTo>
                  <a:cubicBezTo>
                    <a:pt x="11527" y="1351"/>
                    <a:pt x="12079" y="1446"/>
                    <a:pt x="12630" y="1522"/>
                  </a:cubicBezTo>
                  <a:cubicBezTo>
                    <a:pt x="13239" y="1618"/>
                    <a:pt x="13866" y="1637"/>
                    <a:pt x="14456" y="1427"/>
                  </a:cubicBezTo>
                  <a:cubicBezTo>
                    <a:pt x="14875" y="1275"/>
                    <a:pt x="15293" y="1104"/>
                    <a:pt x="15692" y="914"/>
                  </a:cubicBezTo>
                  <a:cubicBezTo>
                    <a:pt x="16358" y="629"/>
                    <a:pt x="17005" y="381"/>
                    <a:pt x="17728" y="267"/>
                  </a:cubicBezTo>
                  <a:cubicBezTo>
                    <a:pt x="19478" y="1"/>
                    <a:pt x="20999" y="514"/>
                    <a:pt x="22255" y="1751"/>
                  </a:cubicBezTo>
                  <a:cubicBezTo>
                    <a:pt x="22920" y="2416"/>
                    <a:pt x="23377" y="3196"/>
                    <a:pt x="23719" y="4052"/>
                  </a:cubicBezTo>
                  <a:cubicBezTo>
                    <a:pt x="23833" y="4357"/>
                    <a:pt x="23928" y="4661"/>
                    <a:pt x="24024" y="4984"/>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4"/>
          <p:cNvSpPr/>
          <p:nvPr/>
        </p:nvSpPr>
        <p:spPr>
          <a:xfrm rot="-6906237" flipH="1">
            <a:off x="-4068472" y="1095950"/>
            <a:ext cx="6169808" cy="4561540"/>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0" name="Google Shape;50;p4"/>
          <p:cNvGrpSpPr/>
          <p:nvPr/>
        </p:nvGrpSpPr>
        <p:grpSpPr>
          <a:xfrm rot="-3220399">
            <a:off x="7896902" y="274499"/>
            <a:ext cx="3280626" cy="2788361"/>
            <a:chOff x="603800" y="1063275"/>
            <a:chExt cx="1630100" cy="1385500"/>
          </a:xfrm>
        </p:grpSpPr>
        <p:sp>
          <p:nvSpPr>
            <p:cNvPr id="51" name="Google Shape;51;p4"/>
            <p:cNvSpPr/>
            <p:nvPr/>
          </p:nvSpPr>
          <p:spPr>
            <a:xfrm>
              <a:off x="603800" y="1063275"/>
              <a:ext cx="1630100" cy="1385500"/>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632325" y="1497175"/>
              <a:ext cx="233500" cy="264550"/>
            </a:xfrm>
            <a:custGeom>
              <a:avLst/>
              <a:gdLst/>
              <a:ahLst/>
              <a:cxnLst/>
              <a:rect l="l" t="t" r="r" b="b"/>
              <a:pathLst>
                <a:path w="9340" h="10582" extrusionOk="0">
                  <a:moveTo>
                    <a:pt x="7101" y="1"/>
                  </a:moveTo>
                  <a:cubicBezTo>
                    <a:pt x="5885" y="1"/>
                    <a:pt x="4908" y="502"/>
                    <a:pt x="4280" y="1639"/>
                  </a:cubicBezTo>
                  <a:cubicBezTo>
                    <a:pt x="3690" y="2742"/>
                    <a:pt x="2872" y="3636"/>
                    <a:pt x="1883" y="4397"/>
                  </a:cubicBezTo>
                  <a:cubicBezTo>
                    <a:pt x="1712" y="4530"/>
                    <a:pt x="1560" y="4664"/>
                    <a:pt x="1408" y="4816"/>
                  </a:cubicBezTo>
                  <a:cubicBezTo>
                    <a:pt x="400" y="5748"/>
                    <a:pt x="0" y="6870"/>
                    <a:pt x="324" y="8220"/>
                  </a:cubicBezTo>
                  <a:cubicBezTo>
                    <a:pt x="590" y="9324"/>
                    <a:pt x="1256" y="10065"/>
                    <a:pt x="2226" y="10560"/>
                  </a:cubicBezTo>
                  <a:cubicBezTo>
                    <a:pt x="2266" y="10576"/>
                    <a:pt x="2313" y="10582"/>
                    <a:pt x="2362" y="10582"/>
                  </a:cubicBezTo>
                  <a:cubicBezTo>
                    <a:pt x="2430" y="10582"/>
                    <a:pt x="2502" y="10571"/>
                    <a:pt x="2568" y="10560"/>
                  </a:cubicBezTo>
                  <a:cubicBezTo>
                    <a:pt x="3006" y="10484"/>
                    <a:pt x="3443" y="10389"/>
                    <a:pt x="3900" y="10332"/>
                  </a:cubicBezTo>
                  <a:cubicBezTo>
                    <a:pt x="4413" y="10256"/>
                    <a:pt x="4946" y="10218"/>
                    <a:pt x="5611" y="10161"/>
                  </a:cubicBezTo>
                  <a:cubicBezTo>
                    <a:pt x="6106" y="9951"/>
                    <a:pt x="6715" y="9742"/>
                    <a:pt x="7266" y="9419"/>
                  </a:cubicBezTo>
                  <a:cubicBezTo>
                    <a:pt x="8084" y="8962"/>
                    <a:pt x="8293" y="8392"/>
                    <a:pt x="7989" y="7498"/>
                  </a:cubicBezTo>
                  <a:cubicBezTo>
                    <a:pt x="7799" y="6889"/>
                    <a:pt x="7837" y="6318"/>
                    <a:pt x="8065" y="5729"/>
                  </a:cubicBezTo>
                  <a:cubicBezTo>
                    <a:pt x="8198" y="5386"/>
                    <a:pt x="8369" y="5025"/>
                    <a:pt x="8541" y="4683"/>
                  </a:cubicBezTo>
                  <a:cubicBezTo>
                    <a:pt x="8959" y="3846"/>
                    <a:pt x="9301" y="2990"/>
                    <a:pt x="9320" y="2039"/>
                  </a:cubicBezTo>
                  <a:cubicBezTo>
                    <a:pt x="9340" y="974"/>
                    <a:pt x="8598" y="118"/>
                    <a:pt x="7552" y="22"/>
                  </a:cubicBezTo>
                  <a:cubicBezTo>
                    <a:pt x="7398" y="8"/>
                    <a:pt x="7248" y="1"/>
                    <a:pt x="7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4"/>
          <p:cNvSpPr/>
          <p:nvPr/>
        </p:nvSpPr>
        <p:spPr>
          <a:xfrm rot="-6906237" flipH="1">
            <a:off x="-4373272" y="1019750"/>
            <a:ext cx="6169808" cy="4561540"/>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1"/>
        </a:solidFill>
        <a:effectLst/>
      </p:bgPr>
    </p:bg>
    <p:spTree>
      <p:nvGrpSpPr>
        <p:cNvPr id="1" name="Shape 115"/>
        <p:cNvGrpSpPr/>
        <p:nvPr/>
      </p:nvGrpSpPr>
      <p:grpSpPr>
        <a:xfrm>
          <a:off x="0" y="0"/>
          <a:ext cx="0" cy="0"/>
          <a:chOff x="0" y="0"/>
          <a:chExt cx="0" cy="0"/>
        </a:xfrm>
      </p:grpSpPr>
      <p:sp>
        <p:nvSpPr>
          <p:cNvPr id="116" name="Google Shape;116;p9"/>
          <p:cNvSpPr txBox="1">
            <a:spLocks noGrp="1"/>
          </p:cNvSpPr>
          <p:nvPr>
            <p:ph type="title"/>
          </p:nvPr>
        </p:nvSpPr>
        <p:spPr>
          <a:xfrm>
            <a:off x="713225" y="1558500"/>
            <a:ext cx="3825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9"/>
          <p:cNvSpPr txBox="1">
            <a:spLocks noGrp="1"/>
          </p:cNvSpPr>
          <p:nvPr>
            <p:ph type="subTitle" idx="1"/>
          </p:nvPr>
        </p:nvSpPr>
        <p:spPr>
          <a:xfrm>
            <a:off x="713225" y="2131200"/>
            <a:ext cx="3825000" cy="145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18" name="Google Shape;118;p9"/>
          <p:cNvSpPr/>
          <p:nvPr/>
        </p:nvSpPr>
        <p:spPr>
          <a:xfrm rot="7199981">
            <a:off x="3177645" y="-568008"/>
            <a:ext cx="8688189" cy="7384747"/>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rot="-7920953" flipH="1">
            <a:off x="3698926" y="-225761"/>
            <a:ext cx="8376058" cy="6192763"/>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accent1"/>
        </a:solidFill>
        <a:effectLst/>
      </p:bgPr>
    </p:bg>
    <p:spTree>
      <p:nvGrpSpPr>
        <p:cNvPr id="1" name="Shape 145"/>
        <p:cNvGrpSpPr/>
        <p:nvPr/>
      </p:nvGrpSpPr>
      <p:grpSpPr>
        <a:xfrm>
          <a:off x="0" y="0"/>
          <a:ext cx="0" cy="0"/>
          <a:chOff x="0" y="0"/>
          <a:chExt cx="0" cy="0"/>
        </a:xfrm>
      </p:grpSpPr>
      <p:sp>
        <p:nvSpPr>
          <p:cNvPr id="146" name="Google Shape;146;p13"/>
          <p:cNvSpPr txBox="1">
            <a:spLocks noGrp="1"/>
          </p:cNvSpPr>
          <p:nvPr>
            <p:ph type="title"/>
          </p:nvPr>
        </p:nvSpPr>
        <p:spPr>
          <a:xfrm>
            <a:off x="713225" y="2050350"/>
            <a:ext cx="2701500" cy="1042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13"/>
          <p:cNvSpPr txBox="1">
            <a:spLocks noGrp="1"/>
          </p:cNvSpPr>
          <p:nvPr>
            <p:ph type="subTitle" idx="1"/>
          </p:nvPr>
        </p:nvSpPr>
        <p:spPr>
          <a:xfrm>
            <a:off x="5826750" y="696976"/>
            <a:ext cx="2604000" cy="40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1"/>
            </a:lvl1pPr>
            <a:lvl2pPr lvl="1" rtl="0">
              <a:lnSpc>
                <a:spcPct val="100000"/>
              </a:lnSpc>
              <a:spcBef>
                <a:spcPts val="0"/>
              </a:spcBef>
              <a:spcAft>
                <a:spcPts val="0"/>
              </a:spcAft>
              <a:buSzPts val="2800"/>
              <a:buNone/>
              <a:defRPr sz="2800" b="1"/>
            </a:lvl2pPr>
            <a:lvl3pPr lvl="2" rtl="0">
              <a:lnSpc>
                <a:spcPct val="100000"/>
              </a:lnSpc>
              <a:spcBef>
                <a:spcPts val="0"/>
              </a:spcBef>
              <a:spcAft>
                <a:spcPts val="0"/>
              </a:spcAft>
              <a:buSzPts val="2800"/>
              <a:buNone/>
              <a:defRPr sz="2800" b="1"/>
            </a:lvl3pPr>
            <a:lvl4pPr lvl="3" rtl="0">
              <a:lnSpc>
                <a:spcPct val="100000"/>
              </a:lnSpc>
              <a:spcBef>
                <a:spcPts val="0"/>
              </a:spcBef>
              <a:spcAft>
                <a:spcPts val="0"/>
              </a:spcAft>
              <a:buSzPts val="2800"/>
              <a:buNone/>
              <a:defRPr sz="2800" b="1"/>
            </a:lvl4pPr>
            <a:lvl5pPr lvl="4" rtl="0">
              <a:lnSpc>
                <a:spcPct val="100000"/>
              </a:lnSpc>
              <a:spcBef>
                <a:spcPts val="0"/>
              </a:spcBef>
              <a:spcAft>
                <a:spcPts val="0"/>
              </a:spcAft>
              <a:buSzPts val="2800"/>
              <a:buNone/>
              <a:defRPr sz="2800" b="1"/>
            </a:lvl5pPr>
            <a:lvl6pPr lvl="5" rtl="0">
              <a:lnSpc>
                <a:spcPct val="100000"/>
              </a:lnSpc>
              <a:spcBef>
                <a:spcPts val="0"/>
              </a:spcBef>
              <a:spcAft>
                <a:spcPts val="0"/>
              </a:spcAft>
              <a:buSzPts val="2800"/>
              <a:buNone/>
              <a:defRPr sz="2800" b="1"/>
            </a:lvl6pPr>
            <a:lvl7pPr lvl="6" rtl="0">
              <a:lnSpc>
                <a:spcPct val="100000"/>
              </a:lnSpc>
              <a:spcBef>
                <a:spcPts val="0"/>
              </a:spcBef>
              <a:spcAft>
                <a:spcPts val="0"/>
              </a:spcAft>
              <a:buSzPts val="2800"/>
              <a:buNone/>
              <a:defRPr sz="2800" b="1"/>
            </a:lvl7pPr>
            <a:lvl8pPr lvl="7" rtl="0">
              <a:lnSpc>
                <a:spcPct val="100000"/>
              </a:lnSpc>
              <a:spcBef>
                <a:spcPts val="0"/>
              </a:spcBef>
              <a:spcAft>
                <a:spcPts val="0"/>
              </a:spcAft>
              <a:buSzPts val="2800"/>
              <a:buNone/>
              <a:defRPr sz="2800" b="1"/>
            </a:lvl8pPr>
            <a:lvl9pPr lvl="8" rtl="0">
              <a:lnSpc>
                <a:spcPct val="100000"/>
              </a:lnSpc>
              <a:spcBef>
                <a:spcPts val="0"/>
              </a:spcBef>
              <a:spcAft>
                <a:spcPts val="0"/>
              </a:spcAft>
              <a:buSzPts val="2800"/>
              <a:buNone/>
              <a:defRPr sz="2800" b="1"/>
            </a:lvl9pPr>
          </a:lstStyle>
          <a:p>
            <a:endParaRPr/>
          </a:p>
        </p:txBody>
      </p:sp>
      <p:sp>
        <p:nvSpPr>
          <p:cNvPr id="148" name="Google Shape;148;p13"/>
          <p:cNvSpPr txBox="1">
            <a:spLocks noGrp="1"/>
          </p:cNvSpPr>
          <p:nvPr>
            <p:ph type="subTitle" idx="2"/>
          </p:nvPr>
        </p:nvSpPr>
        <p:spPr>
          <a:xfrm>
            <a:off x="5826775" y="1104389"/>
            <a:ext cx="2604000" cy="45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9" name="Google Shape;149;p13"/>
          <p:cNvSpPr txBox="1">
            <a:spLocks noGrp="1"/>
          </p:cNvSpPr>
          <p:nvPr>
            <p:ph type="title" idx="3" hasCustomPrompt="1"/>
          </p:nvPr>
        </p:nvSpPr>
        <p:spPr>
          <a:xfrm>
            <a:off x="4959800" y="696950"/>
            <a:ext cx="867000" cy="407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0" name="Google Shape;150;p13"/>
          <p:cNvSpPr txBox="1">
            <a:spLocks noGrp="1"/>
          </p:cNvSpPr>
          <p:nvPr>
            <p:ph type="subTitle" idx="4"/>
          </p:nvPr>
        </p:nvSpPr>
        <p:spPr>
          <a:xfrm>
            <a:off x="5826750" y="1660333"/>
            <a:ext cx="2604000" cy="40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1"/>
            </a:lvl1pPr>
            <a:lvl2pPr lvl="1" rtl="0">
              <a:lnSpc>
                <a:spcPct val="100000"/>
              </a:lnSpc>
              <a:spcBef>
                <a:spcPts val="0"/>
              </a:spcBef>
              <a:spcAft>
                <a:spcPts val="0"/>
              </a:spcAft>
              <a:buSzPts val="2800"/>
              <a:buNone/>
              <a:defRPr sz="2800" b="1"/>
            </a:lvl2pPr>
            <a:lvl3pPr lvl="2" rtl="0">
              <a:lnSpc>
                <a:spcPct val="100000"/>
              </a:lnSpc>
              <a:spcBef>
                <a:spcPts val="0"/>
              </a:spcBef>
              <a:spcAft>
                <a:spcPts val="0"/>
              </a:spcAft>
              <a:buSzPts val="2800"/>
              <a:buNone/>
              <a:defRPr sz="2800" b="1"/>
            </a:lvl3pPr>
            <a:lvl4pPr lvl="3" rtl="0">
              <a:lnSpc>
                <a:spcPct val="100000"/>
              </a:lnSpc>
              <a:spcBef>
                <a:spcPts val="0"/>
              </a:spcBef>
              <a:spcAft>
                <a:spcPts val="0"/>
              </a:spcAft>
              <a:buSzPts val="2800"/>
              <a:buNone/>
              <a:defRPr sz="2800" b="1"/>
            </a:lvl4pPr>
            <a:lvl5pPr lvl="4" rtl="0">
              <a:lnSpc>
                <a:spcPct val="100000"/>
              </a:lnSpc>
              <a:spcBef>
                <a:spcPts val="0"/>
              </a:spcBef>
              <a:spcAft>
                <a:spcPts val="0"/>
              </a:spcAft>
              <a:buSzPts val="2800"/>
              <a:buNone/>
              <a:defRPr sz="2800" b="1"/>
            </a:lvl5pPr>
            <a:lvl6pPr lvl="5" rtl="0">
              <a:lnSpc>
                <a:spcPct val="100000"/>
              </a:lnSpc>
              <a:spcBef>
                <a:spcPts val="0"/>
              </a:spcBef>
              <a:spcAft>
                <a:spcPts val="0"/>
              </a:spcAft>
              <a:buSzPts val="2800"/>
              <a:buNone/>
              <a:defRPr sz="2800" b="1"/>
            </a:lvl6pPr>
            <a:lvl7pPr lvl="6" rtl="0">
              <a:lnSpc>
                <a:spcPct val="100000"/>
              </a:lnSpc>
              <a:spcBef>
                <a:spcPts val="0"/>
              </a:spcBef>
              <a:spcAft>
                <a:spcPts val="0"/>
              </a:spcAft>
              <a:buSzPts val="2800"/>
              <a:buNone/>
              <a:defRPr sz="2800" b="1"/>
            </a:lvl7pPr>
            <a:lvl8pPr lvl="7" rtl="0">
              <a:lnSpc>
                <a:spcPct val="100000"/>
              </a:lnSpc>
              <a:spcBef>
                <a:spcPts val="0"/>
              </a:spcBef>
              <a:spcAft>
                <a:spcPts val="0"/>
              </a:spcAft>
              <a:buSzPts val="2800"/>
              <a:buNone/>
              <a:defRPr sz="2800" b="1"/>
            </a:lvl8pPr>
            <a:lvl9pPr lvl="8" rtl="0">
              <a:lnSpc>
                <a:spcPct val="100000"/>
              </a:lnSpc>
              <a:spcBef>
                <a:spcPts val="0"/>
              </a:spcBef>
              <a:spcAft>
                <a:spcPts val="0"/>
              </a:spcAft>
              <a:buSzPts val="2800"/>
              <a:buNone/>
              <a:defRPr sz="2800" b="1"/>
            </a:lvl9pPr>
          </a:lstStyle>
          <a:p>
            <a:endParaRPr/>
          </a:p>
        </p:txBody>
      </p:sp>
      <p:sp>
        <p:nvSpPr>
          <p:cNvPr id="151" name="Google Shape;151;p13"/>
          <p:cNvSpPr txBox="1">
            <a:spLocks noGrp="1"/>
          </p:cNvSpPr>
          <p:nvPr>
            <p:ph type="subTitle" idx="5"/>
          </p:nvPr>
        </p:nvSpPr>
        <p:spPr>
          <a:xfrm>
            <a:off x="5826775" y="2067746"/>
            <a:ext cx="2604000" cy="45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2" name="Google Shape;152;p13"/>
          <p:cNvSpPr txBox="1">
            <a:spLocks noGrp="1"/>
          </p:cNvSpPr>
          <p:nvPr>
            <p:ph type="title" idx="6" hasCustomPrompt="1"/>
          </p:nvPr>
        </p:nvSpPr>
        <p:spPr>
          <a:xfrm>
            <a:off x="4959800" y="1660307"/>
            <a:ext cx="867000" cy="407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3" name="Google Shape;153;p13"/>
          <p:cNvSpPr txBox="1">
            <a:spLocks noGrp="1"/>
          </p:cNvSpPr>
          <p:nvPr>
            <p:ph type="subTitle" idx="7"/>
          </p:nvPr>
        </p:nvSpPr>
        <p:spPr>
          <a:xfrm>
            <a:off x="5826750" y="2623690"/>
            <a:ext cx="2604000" cy="40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1"/>
            </a:lvl1pPr>
            <a:lvl2pPr lvl="1" rtl="0">
              <a:lnSpc>
                <a:spcPct val="100000"/>
              </a:lnSpc>
              <a:spcBef>
                <a:spcPts val="0"/>
              </a:spcBef>
              <a:spcAft>
                <a:spcPts val="0"/>
              </a:spcAft>
              <a:buSzPts val="2800"/>
              <a:buNone/>
              <a:defRPr sz="2800" b="1"/>
            </a:lvl2pPr>
            <a:lvl3pPr lvl="2" rtl="0">
              <a:lnSpc>
                <a:spcPct val="100000"/>
              </a:lnSpc>
              <a:spcBef>
                <a:spcPts val="0"/>
              </a:spcBef>
              <a:spcAft>
                <a:spcPts val="0"/>
              </a:spcAft>
              <a:buSzPts val="2800"/>
              <a:buNone/>
              <a:defRPr sz="2800" b="1"/>
            </a:lvl3pPr>
            <a:lvl4pPr lvl="3" rtl="0">
              <a:lnSpc>
                <a:spcPct val="100000"/>
              </a:lnSpc>
              <a:spcBef>
                <a:spcPts val="0"/>
              </a:spcBef>
              <a:spcAft>
                <a:spcPts val="0"/>
              </a:spcAft>
              <a:buSzPts val="2800"/>
              <a:buNone/>
              <a:defRPr sz="2800" b="1"/>
            </a:lvl4pPr>
            <a:lvl5pPr lvl="4" rtl="0">
              <a:lnSpc>
                <a:spcPct val="100000"/>
              </a:lnSpc>
              <a:spcBef>
                <a:spcPts val="0"/>
              </a:spcBef>
              <a:spcAft>
                <a:spcPts val="0"/>
              </a:spcAft>
              <a:buSzPts val="2800"/>
              <a:buNone/>
              <a:defRPr sz="2800" b="1"/>
            </a:lvl5pPr>
            <a:lvl6pPr lvl="5" rtl="0">
              <a:lnSpc>
                <a:spcPct val="100000"/>
              </a:lnSpc>
              <a:spcBef>
                <a:spcPts val="0"/>
              </a:spcBef>
              <a:spcAft>
                <a:spcPts val="0"/>
              </a:spcAft>
              <a:buSzPts val="2800"/>
              <a:buNone/>
              <a:defRPr sz="2800" b="1"/>
            </a:lvl6pPr>
            <a:lvl7pPr lvl="6" rtl="0">
              <a:lnSpc>
                <a:spcPct val="100000"/>
              </a:lnSpc>
              <a:spcBef>
                <a:spcPts val="0"/>
              </a:spcBef>
              <a:spcAft>
                <a:spcPts val="0"/>
              </a:spcAft>
              <a:buSzPts val="2800"/>
              <a:buNone/>
              <a:defRPr sz="2800" b="1"/>
            </a:lvl7pPr>
            <a:lvl8pPr lvl="7" rtl="0">
              <a:lnSpc>
                <a:spcPct val="100000"/>
              </a:lnSpc>
              <a:spcBef>
                <a:spcPts val="0"/>
              </a:spcBef>
              <a:spcAft>
                <a:spcPts val="0"/>
              </a:spcAft>
              <a:buSzPts val="2800"/>
              <a:buNone/>
              <a:defRPr sz="2800" b="1"/>
            </a:lvl8pPr>
            <a:lvl9pPr lvl="8" rtl="0">
              <a:lnSpc>
                <a:spcPct val="100000"/>
              </a:lnSpc>
              <a:spcBef>
                <a:spcPts val="0"/>
              </a:spcBef>
              <a:spcAft>
                <a:spcPts val="0"/>
              </a:spcAft>
              <a:buSzPts val="2800"/>
              <a:buNone/>
              <a:defRPr sz="2800" b="1"/>
            </a:lvl9pPr>
          </a:lstStyle>
          <a:p>
            <a:endParaRPr/>
          </a:p>
        </p:txBody>
      </p:sp>
      <p:sp>
        <p:nvSpPr>
          <p:cNvPr id="154" name="Google Shape;154;p13"/>
          <p:cNvSpPr txBox="1">
            <a:spLocks noGrp="1"/>
          </p:cNvSpPr>
          <p:nvPr>
            <p:ph type="subTitle" idx="8"/>
          </p:nvPr>
        </p:nvSpPr>
        <p:spPr>
          <a:xfrm>
            <a:off x="5826775" y="3031103"/>
            <a:ext cx="2604000" cy="45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5" name="Google Shape;155;p13"/>
          <p:cNvSpPr txBox="1">
            <a:spLocks noGrp="1"/>
          </p:cNvSpPr>
          <p:nvPr>
            <p:ph type="title" idx="9" hasCustomPrompt="1"/>
          </p:nvPr>
        </p:nvSpPr>
        <p:spPr>
          <a:xfrm>
            <a:off x="4959800" y="2623664"/>
            <a:ext cx="867000" cy="407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6" name="Google Shape;156;p13"/>
          <p:cNvSpPr txBox="1">
            <a:spLocks noGrp="1"/>
          </p:cNvSpPr>
          <p:nvPr>
            <p:ph type="subTitle" idx="13"/>
          </p:nvPr>
        </p:nvSpPr>
        <p:spPr>
          <a:xfrm>
            <a:off x="5826750" y="3587047"/>
            <a:ext cx="2604000" cy="40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1"/>
            </a:lvl1pPr>
            <a:lvl2pPr lvl="1" rtl="0">
              <a:lnSpc>
                <a:spcPct val="100000"/>
              </a:lnSpc>
              <a:spcBef>
                <a:spcPts val="0"/>
              </a:spcBef>
              <a:spcAft>
                <a:spcPts val="0"/>
              </a:spcAft>
              <a:buSzPts val="2800"/>
              <a:buNone/>
              <a:defRPr sz="2800" b="1"/>
            </a:lvl2pPr>
            <a:lvl3pPr lvl="2" rtl="0">
              <a:lnSpc>
                <a:spcPct val="100000"/>
              </a:lnSpc>
              <a:spcBef>
                <a:spcPts val="0"/>
              </a:spcBef>
              <a:spcAft>
                <a:spcPts val="0"/>
              </a:spcAft>
              <a:buSzPts val="2800"/>
              <a:buNone/>
              <a:defRPr sz="2800" b="1"/>
            </a:lvl3pPr>
            <a:lvl4pPr lvl="3" rtl="0">
              <a:lnSpc>
                <a:spcPct val="100000"/>
              </a:lnSpc>
              <a:spcBef>
                <a:spcPts val="0"/>
              </a:spcBef>
              <a:spcAft>
                <a:spcPts val="0"/>
              </a:spcAft>
              <a:buSzPts val="2800"/>
              <a:buNone/>
              <a:defRPr sz="2800" b="1"/>
            </a:lvl4pPr>
            <a:lvl5pPr lvl="4" rtl="0">
              <a:lnSpc>
                <a:spcPct val="100000"/>
              </a:lnSpc>
              <a:spcBef>
                <a:spcPts val="0"/>
              </a:spcBef>
              <a:spcAft>
                <a:spcPts val="0"/>
              </a:spcAft>
              <a:buSzPts val="2800"/>
              <a:buNone/>
              <a:defRPr sz="2800" b="1"/>
            </a:lvl5pPr>
            <a:lvl6pPr lvl="5" rtl="0">
              <a:lnSpc>
                <a:spcPct val="100000"/>
              </a:lnSpc>
              <a:spcBef>
                <a:spcPts val="0"/>
              </a:spcBef>
              <a:spcAft>
                <a:spcPts val="0"/>
              </a:spcAft>
              <a:buSzPts val="2800"/>
              <a:buNone/>
              <a:defRPr sz="2800" b="1"/>
            </a:lvl6pPr>
            <a:lvl7pPr lvl="6" rtl="0">
              <a:lnSpc>
                <a:spcPct val="100000"/>
              </a:lnSpc>
              <a:spcBef>
                <a:spcPts val="0"/>
              </a:spcBef>
              <a:spcAft>
                <a:spcPts val="0"/>
              </a:spcAft>
              <a:buSzPts val="2800"/>
              <a:buNone/>
              <a:defRPr sz="2800" b="1"/>
            </a:lvl7pPr>
            <a:lvl8pPr lvl="7" rtl="0">
              <a:lnSpc>
                <a:spcPct val="100000"/>
              </a:lnSpc>
              <a:spcBef>
                <a:spcPts val="0"/>
              </a:spcBef>
              <a:spcAft>
                <a:spcPts val="0"/>
              </a:spcAft>
              <a:buSzPts val="2800"/>
              <a:buNone/>
              <a:defRPr sz="2800" b="1"/>
            </a:lvl8pPr>
            <a:lvl9pPr lvl="8" rtl="0">
              <a:lnSpc>
                <a:spcPct val="100000"/>
              </a:lnSpc>
              <a:spcBef>
                <a:spcPts val="0"/>
              </a:spcBef>
              <a:spcAft>
                <a:spcPts val="0"/>
              </a:spcAft>
              <a:buSzPts val="2800"/>
              <a:buNone/>
              <a:defRPr sz="2800" b="1"/>
            </a:lvl9pPr>
          </a:lstStyle>
          <a:p>
            <a:endParaRPr/>
          </a:p>
        </p:txBody>
      </p:sp>
      <p:sp>
        <p:nvSpPr>
          <p:cNvPr id="157" name="Google Shape;157;p13"/>
          <p:cNvSpPr txBox="1">
            <a:spLocks noGrp="1"/>
          </p:cNvSpPr>
          <p:nvPr>
            <p:ph type="subTitle" idx="14"/>
          </p:nvPr>
        </p:nvSpPr>
        <p:spPr>
          <a:xfrm>
            <a:off x="5826775" y="3994460"/>
            <a:ext cx="2604000" cy="45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8" name="Google Shape;158;p13"/>
          <p:cNvSpPr txBox="1">
            <a:spLocks noGrp="1"/>
          </p:cNvSpPr>
          <p:nvPr>
            <p:ph type="title" idx="15" hasCustomPrompt="1"/>
          </p:nvPr>
        </p:nvSpPr>
        <p:spPr>
          <a:xfrm>
            <a:off x="4959800" y="3587021"/>
            <a:ext cx="867000" cy="407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9" name="Google Shape;159;p13"/>
          <p:cNvSpPr/>
          <p:nvPr/>
        </p:nvSpPr>
        <p:spPr>
          <a:xfrm rot="-1800127" flipH="1">
            <a:off x="-830779" y="-2767522"/>
            <a:ext cx="6169860" cy="4561618"/>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0" name="Google Shape;160;p13"/>
          <p:cNvSpPr/>
          <p:nvPr/>
        </p:nvSpPr>
        <p:spPr>
          <a:xfrm rot="-1800171" flipH="1">
            <a:off x="-751873" y="3778395"/>
            <a:ext cx="3727392" cy="2755730"/>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61" name="Google Shape;161;p13"/>
          <p:cNvGrpSpPr/>
          <p:nvPr/>
        </p:nvGrpSpPr>
        <p:grpSpPr>
          <a:xfrm rot="1431465">
            <a:off x="306331" y="-1812666"/>
            <a:ext cx="3895638" cy="2938808"/>
            <a:chOff x="4741300" y="3293300"/>
            <a:chExt cx="1113225" cy="839775"/>
          </a:xfrm>
        </p:grpSpPr>
        <p:sp>
          <p:nvSpPr>
            <p:cNvPr id="162" name="Google Shape;162;p13"/>
            <p:cNvSpPr/>
            <p:nvPr/>
          </p:nvSpPr>
          <p:spPr>
            <a:xfrm>
              <a:off x="4741300" y="3293300"/>
              <a:ext cx="1113225" cy="839775"/>
            </a:xfrm>
            <a:custGeom>
              <a:avLst/>
              <a:gdLst/>
              <a:ahLst/>
              <a:cxnLst/>
              <a:rect l="l" t="t" r="r" b="b"/>
              <a:pathLst>
                <a:path w="44529" h="33591" fill="none" extrusionOk="0">
                  <a:moveTo>
                    <a:pt x="44072" y="9130"/>
                  </a:moveTo>
                  <a:cubicBezTo>
                    <a:pt x="44357" y="10347"/>
                    <a:pt x="44528" y="11584"/>
                    <a:pt x="44471" y="12820"/>
                  </a:cubicBezTo>
                  <a:cubicBezTo>
                    <a:pt x="44376" y="15293"/>
                    <a:pt x="43235" y="17119"/>
                    <a:pt x="41047" y="18260"/>
                  </a:cubicBezTo>
                  <a:cubicBezTo>
                    <a:pt x="40172" y="18717"/>
                    <a:pt x="39240" y="19078"/>
                    <a:pt x="38346" y="19496"/>
                  </a:cubicBezTo>
                  <a:cubicBezTo>
                    <a:pt x="36501" y="20333"/>
                    <a:pt x="35132" y="21646"/>
                    <a:pt x="34200" y="23453"/>
                  </a:cubicBezTo>
                  <a:cubicBezTo>
                    <a:pt x="33667" y="24442"/>
                    <a:pt x="33154" y="25450"/>
                    <a:pt x="32545" y="26363"/>
                  </a:cubicBezTo>
                  <a:cubicBezTo>
                    <a:pt x="31423" y="28018"/>
                    <a:pt x="29863" y="29178"/>
                    <a:pt x="27980" y="29825"/>
                  </a:cubicBezTo>
                  <a:cubicBezTo>
                    <a:pt x="26668" y="30281"/>
                    <a:pt x="25298" y="30395"/>
                    <a:pt x="23910" y="30300"/>
                  </a:cubicBezTo>
                  <a:cubicBezTo>
                    <a:pt x="22920" y="30243"/>
                    <a:pt x="21931" y="30148"/>
                    <a:pt x="20942" y="30072"/>
                  </a:cubicBezTo>
                  <a:cubicBezTo>
                    <a:pt x="19820" y="29977"/>
                    <a:pt x="18831" y="30262"/>
                    <a:pt x="17975" y="31023"/>
                  </a:cubicBezTo>
                  <a:cubicBezTo>
                    <a:pt x="17823" y="31156"/>
                    <a:pt x="17652" y="31270"/>
                    <a:pt x="17499" y="31384"/>
                  </a:cubicBezTo>
                  <a:cubicBezTo>
                    <a:pt x="16548" y="32050"/>
                    <a:pt x="15559" y="32640"/>
                    <a:pt x="14418" y="32906"/>
                  </a:cubicBezTo>
                  <a:cubicBezTo>
                    <a:pt x="14019" y="33001"/>
                    <a:pt x="13600" y="33039"/>
                    <a:pt x="13201" y="32963"/>
                  </a:cubicBezTo>
                  <a:cubicBezTo>
                    <a:pt x="12383" y="32811"/>
                    <a:pt x="11565" y="32640"/>
                    <a:pt x="10785" y="32393"/>
                  </a:cubicBezTo>
                  <a:cubicBezTo>
                    <a:pt x="9815" y="32050"/>
                    <a:pt x="8883" y="32126"/>
                    <a:pt x="7932" y="32507"/>
                  </a:cubicBezTo>
                  <a:cubicBezTo>
                    <a:pt x="7114" y="32811"/>
                    <a:pt x="6277" y="33077"/>
                    <a:pt x="5440" y="33306"/>
                  </a:cubicBezTo>
                  <a:cubicBezTo>
                    <a:pt x="4375" y="33591"/>
                    <a:pt x="3405" y="33153"/>
                    <a:pt x="2834" y="32183"/>
                  </a:cubicBezTo>
                  <a:cubicBezTo>
                    <a:pt x="2606" y="31822"/>
                    <a:pt x="2340" y="31518"/>
                    <a:pt x="1940" y="31327"/>
                  </a:cubicBezTo>
                  <a:cubicBezTo>
                    <a:pt x="476" y="30662"/>
                    <a:pt x="0" y="28817"/>
                    <a:pt x="894" y="27523"/>
                  </a:cubicBezTo>
                  <a:cubicBezTo>
                    <a:pt x="932" y="27485"/>
                    <a:pt x="951" y="27447"/>
                    <a:pt x="989" y="27409"/>
                  </a:cubicBezTo>
                  <a:cubicBezTo>
                    <a:pt x="1446" y="26876"/>
                    <a:pt x="1579" y="26268"/>
                    <a:pt x="1522" y="25564"/>
                  </a:cubicBezTo>
                  <a:cubicBezTo>
                    <a:pt x="1465" y="24765"/>
                    <a:pt x="1503" y="23947"/>
                    <a:pt x="1712" y="23148"/>
                  </a:cubicBezTo>
                  <a:cubicBezTo>
                    <a:pt x="2036" y="21931"/>
                    <a:pt x="2758" y="21075"/>
                    <a:pt x="3957" y="20638"/>
                  </a:cubicBezTo>
                  <a:cubicBezTo>
                    <a:pt x="4737" y="20333"/>
                    <a:pt x="5497" y="20048"/>
                    <a:pt x="6277" y="19744"/>
                  </a:cubicBezTo>
                  <a:cubicBezTo>
                    <a:pt x="7837" y="19097"/>
                    <a:pt x="8769" y="17861"/>
                    <a:pt x="9244" y="16282"/>
                  </a:cubicBezTo>
                  <a:cubicBezTo>
                    <a:pt x="9587" y="15084"/>
                    <a:pt x="9910" y="13885"/>
                    <a:pt x="10215" y="12668"/>
                  </a:cubicBezTo>
                  <a:cubicBezTo>
                    <a:pt x="10690" y="10899"/>
                    <a:pt x="11223" y="9149"/>
                    <a:pt x="12002" y="7494"/>
                  </a:cubicBezTo>
                  <a:cubicBezTo>
                    <a:pt x="12706" y="6049"/>
                    <a:pt x="13619" y="4755"/>
                    <a:pt x="14894" y="3766"/>
                  </a:cubicBezTo>
                  <a:cubicBezTo>
                    <a:pt x="16453" y="2549"/>
                    <a:pt x="18203" y="2130"/>
                    <a:pt x="20124" y="2359"/>
                  </a:cubicBezTo>
                  <a:cubicBezTo>
                    <a:pt x="21151" y="2473"/>
                    <a:pt x="22160" y="2663"/>
                    <a:pt x="23187" y="2815"/>
                  </a:cubicBezTo>
                  <a:cubicBezTo>
                    <a:pt x="24309" y="2967"/>
                    <a:pt x="25431" y="3005"/>
                    <a:pt x="26515" y="2625"/>
                  </a:cubicBezTo>
                  <a:cubicBezTo>
                    <a:pt x="27295" y="2359"/>
                    <a:pt x="28037" y="2016"/>
                    <a:pt x="28798" y="1693"/>
                  </a:cubicBezTo>
                  <a:cubicBezTo>
                    <a:pt x="29996" y="1160"/>
                    <a:pt x="31214" y="685"/>
                    <a:pt x="32507" y="495"/>
                  </a:cubicBezTo>
                  <a:cubicBezTo>
                    <a:pt x="35740" y="0"/>
                    <a:pt x="38518" y="932"/>
                    <a:pt x="40819" y="3234"/>
                  </a:cubicBezTo>
                  <a:cubicBezTo>
                    <a:pt x="42036" y="4432"/>
                    <a:pt x="42873" y="5858"/>
                    <a:pt x="43501" y="7437"/>
                  </a:cubicBezTo>
                  <a:cubicBezTo>
                    <a:pt x="43710" y="7989"/>
                    <a:pt x="43881" y="8559"/>
                    <a:pt x="44072" y="9130"/>
                  </a:cubicBezTo>
                  <a:close/>
                </a:path>
              </a:pathLst>
            </a:custGeom>
            <a:noFill/>
            <a:ln w="19050" cap="flat" cmpd="sng">
              <a:solidFill>
                <a:schemeClr val="l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4795500" y="3328475"/>
              <a:ext cx="1011950" cy="763725"/>
            </a:xfrm>
            <a:custGeom>
              <a:avLst/>
              <a:gdLst/>
              <a:ahLst/>
              <a:cxnLst/>
              <a:rect l="l" t="t" r="r" b="b"/>
              <a:pathLst>
                <a:path w="40478" h="30549" fill="none" extrusionOk="0">
                  <a:moveTo>
                    <a:pt x="40078" y="8313"/>
                  </a:moveTo>
                  <a:cubicBezTo>
                    <a:pt x="40325" y="9416"/>
                    <a:pt x="40477" y="10538"/>
                    <a:pt x="40439" y="11660"/>
                  </a:cubicBezTo>
                  <a:cubicBezTo>
                    <a:pt x="40363" y="13905"/>
                    <a:pt x="39317" y="15579"/>
                    <a:pt x="37320" y="16606"/>
                  </a:cubicBezTo>
                  <a:cubicBezTo>
                    <a:pt x="36521" y="17024"/>
                    <a:pt x="35684" y="17348"/>
                    <a:pt x="34866" y="17728"/>
                  </a:cubicBezTo>
                  <a:cubicBezTo>
                    <a:pt x="33192" y="18489"/>
                    <a:pt x="31937" y="19687"/>
                    <a:pt x="31100" y="21323"/>
                  </a:cubicBezTo>
                  <a:cubicBezTo>
                    <a:pt x="30624" y="22217"/>
                    <a:pt x="30168" y="23130"/>
                    <a:pt x="29597" y="23986"/>
                  </a:cubicBezTo>
                  <a:cubicBezTo>
                    <a:pt x="28570" y="25489"/>
                    <a:pt x="27162" y="26516"/>
                    <a:pt x="25451" y="27124"/>
                  </a:cubicBezTo>
                  <a:cubicBezTo>
                    <a:pt x="24252" y="27543"/>
                    <a:pt x="23016" y="27638"/>
                    <a:pt x="21761" y="27543"/>
                  </a:cubicBezTo>
                  <a:cubicBezTo>
                    <a:pt x="20848" y="27486"/>
                    <a:pt x="19954" y="27410"/>
                    <a:pt x="19060" y="27334"/>
                  </a:cubicBezTo>
                  <a:cubicBezTo>
                    <a:pt x="18032" y="27257"/>
                    <a:pt x="17119" y="27524"/>
                    <a:pt x="16359" y="28208"/>
                  </a:cubicBezTo>
                  <a:cubicBezTo>
                    <a:pt x="16225" y="28323"/>
                    <a:pt x="16073" y="28437"/>
                    <a:pt x="15921" y="28532"/>
                  </a:cubicBezTo>
                  <a:cubicBezTo>
                    <a:pt x="15065" y="29141"/>
                    <a:pt x="14152" y="29692"/>
                    <a:pt x="13125" y="29920"/>
                  </a:cubicBezTo>
                  <a:cubicBezTo>
                    <a:pt x="12764" y="30015"/>
                    <a:pt x="12364" y="30034"/>
                    <a:pt x="12003" y="29977"/>
                  </a:cubicBezTo>
                  <a:cubicBezTo>
                    <a:pt x="11280" y="29844"/>
                    <a:pt x="10538" y="29692"/>
                    <a:pt x="9815" y="29445"/>
                  </a:cubicBezTo>
                  <a:cubicBezTo>
                    <a:pt x="8921" y="29141"/>
                    <a:pt x="8085" y="29217"/>
                    <a:pt x="7229" y="29559"/>
                  </a:cubicBezTo>
                  <a:cubicBezTo>
                    <a:pt x="6487" y="29844"/>
                    <a:pt x="5726" y="30073"/>
                    <a:pt x="4965" y="30282"/>
                  </a:cubicBezTo>
                  <a:cubicBezTo>
                    <a:pt x="3976" y="30548"/>
                    <a:pt x="3101" y="30149"/>
                    <a:pt x="2588" y="29274"/>
                  </a:cubicBezTo>
                  <a:cubicBezTo>
                    <a:pt x="2397" y="28931"/>
                    <a:pt x="2150" y="28665"/>
                    <a:pt x="1770" y="28494"/>
                  </a:cubicBezTo>
                  <a:cubicBezTo>
                    <a:pt x="457" y="27885"/>
                    <a:pt x="1" y="26192"/>
                    <a:pt x="838" y="25032"/>
                  </a:cubicBezTo>
                  <a:cubicBezTo>
                    <a:pt x="857" y="24994"/>
                    <a:pt x="876" y="24956"/>
                    <a:pt x="914" y="24918"/>
                  </a:cubicBezTo>
                  <a:cubicBezTo>
                    <a:pt x="1313" y="24442"/>
                    <a:pt x="1465" y="23891"/>
                    <a:pt x="1408" y="23244"/>
                  </a:cubicBezTo>
                  <a:cubicBezTo>
                    <a:pt x="1332" y="22521"/>
                    <a:pt x="1370" y="21779"/>
                    <a:pt x="1560" y="21057"/>
                  </a:cubicBezTo>
                  <a:cubicBezTo>
                    <a:pt x="1865" y="19934"/>
                    <a:pt x="2530" y="19174"/>
                    <a:pt x="3615" y="18755"/>
                  </a:cubicBezTo>
                  <a:cubicBezTo>
                    <a:pt x="4318" y="18508"/>
                    <a:pt x="5022" y="18242"/>
                    <a:pt x="5707" y="17956"/>
                  </a:cubicBezTo>
                  <a:cubicBezTo>
                    <a:pt x="7134" y="17367"/>
                    <a:pt x="7970" y="16244"/>
                    <a:pt x="8408" y="14799"/>
                  </a:cubicBezTo>
                  <a:cubicBezTo>
                    <a:pt x="8731" y="13715"/>
                    <a:pt x="9017" y="12630"/>
                    <a:pt x="9302" y="11527"/>
                  </a:cubicBezTo>
                  <a:cubicBezTo>
                    <a:pt x="9720" y="9910"/>
                    <a:pt x="10215" y="8332"/>
                    <a:pt x="10919" y="6829"/>
                  </a:cubicBezTo>
                  <a:cubicBezTo>
                    <a:pt x="11565" y="5498"/>
                    <a:pt x="12383" y="4337"/>
                    <a:pt x="13563" y="3424"/>
                  </a:cubicBezTo>
                  <a:cubicBezTo>
                    <a:pt x="14970" y="2340"/>
                    <a:pt x="16568" y="1941"/>
                    <a:pt x="18299" y="2150"/>
                  </a:cubicBezTo>
                  <a:cubicBezTo>
                    <a:pt x="19231" y="2264"/>
                    <a:pt x="20163" y="2435"/>
                    <a:pt x="21095" y="2568"/>
                  </a:cubicBezTo>
                  <a:cubicBezTo>
                    <a:pt x="22103" y="2721"/>
                    <a:pt x="23130" y="2740"/>
                    <a:pt x="24119" y="2397"/>
                  </a:cubicBezTo>
                  <a:cubicBezTo>
                    <a:pt x="24823" y="2150"/>
                    <a:pt x="25508" y="1846"/>
                    <a:pt x="26192" y="1541"/>
                  </a:cubicBezTo>
                  <a:cubicBezTo>
                    <a:pt x="27296" y="1066"/>
                    <a:pt x="28380" y="647"/>
                    <a:pt x="29578" y="457"/>
                  </a:cubicBezTo>
                  <a:cubicBezTo>
                    <a:pt x="32507" y="1"/>
                    <a:pt x="35018" y="857"/>
                    <a:pt x="37129" y="2930"/>
                  </a:cubicBezTo>
                  <a:cubicBezTo>
                    <a:pt x="38233" y="4033"/>
                    <a:pt x="38993" y="5345"/>
                    <a:pt x="39564" y="6772"/>
                  </a:cubicBezTo>
                  <a:cubicBezTo>
                    <a:pt x="39754" y="7267"/>
                    <a:pt x="39906" y="7799"/>
                    <a:pt x="40078" y="8313"/>
                  </a:cubicBezTo>
                  <a:close/>
                </a:path>
              </a:pathLst>
            </a:custGeom>
            <a:noFill/>
            <a:ln w="19050" cap="flat" cmpd="sng">
              <a:solidFill>
                <a:schemeClr val="l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4850200" y="3363675"/>
              <a:ext cx="910625" cy="687625"/>
            </a:xfrm>
            <a:custGeom>
              <a:avLst/>
              <a:gdLst/>
              <a:ahLst/>
              <a:cxnLst/>
              <a:rect l="l" t="t" r="r" b="b"/>
              <a:pathLst>
                <a:path w="36425" h="27505" fill="none" extrusionOk="0">
                  <a:moveTo>
                    <a:pt x="36064" y="7475"/>
                  </a:moveTo>
                  <a:cubicBezTo>
                    <a:pt x="36292" y="8483"/>
                    <a:pt x="36425" y="9492"/>
                    <a:pt x="36387" y="10500"/>
                  </a:cubicBezTo>
                  <a:cubicBezTo>
                    <a:pt x="36311" y="12535"/>
                    <a:pt x="35379" y="14018"/>
                    <a:pt x="33591" y="14951"/>
                  </a:cubicBezTo>
                  <a:cubicBezTo>
                    <a:pt x="32868" y="15331"/>
                    <a:pt x="32107" y="15635"/>
                    <a:pt x="31365" y="15959"/>
                  </a:cubicBezTo>
                  <a:cubicBezTo>
                    <a:pt x="29863" y="16643"/>
                    <a:pt x="28741" y="17728"/>
                    <a:pt x="27980" y="19192"/>
                  </a:cubicBezTo>
                  <a:cubicBezTo>
                    <a:pt x="27561" y="20010"/>
                    <a:pt x="27143" y="20828"/>
                    <a:pt x="26629" y="21589"/>
                  </a:cubicBezTo>
                  <a:cubicBezTo>
                    <a:pt x="25716" y="22939"/>
                    <a:pt x="24442" y="23871"/>
                    <a:pt x="22901" y="24423"/>
                  </a:cubicBezTo>
                  <a:cubicBezTo>
                    <a:pt x="21817" y="24784"/>
                    <a:pt x="20695" y="24879"/>
                    <a:pt x="19573" y="24803"/>
                  </a:cubicBezTo>
                  <a:cubicBezTo>
                    <a:pt x="18755" y="24746"/>
                    <a:pt x="17956" y="24670"/>
                    <a:pt x="17138" y="24613"/>
                  </a:cubicBezTo>
                  <a:cubicBezTo>
                    <a:pt x="16225" y="24537"/>
                    <a:pt x="15407" y="24784"/>
                    <a:pt x="14703" y="25393"/>
                  </a:cubicBezTo>
                  <a:cubicBezTo>
                    <a:pt x="14589" y="25507"/>
                    <a:pt x="14456" y="25602"/>
                    <a:pt x="14323" y="25697"/>
                  </a:cubicBezTo>
                  <a:cubicBezTo>
                    <a:pt x="13543" y="26230"/>
                    <a:pt x="12744" y="26724"/>
                    <a:pt x="11812" y="26934"/>
                  </a:cubicBezTo>
                  <a:cubicBezTo>
                    <a:pt x="11489" y="27010"/>
                    <a:pt x="11127" y="27029"/>
                    <a:pt x="10804" y="26972"/>
                  </a:cubicBezTo>
                  <a:cubicBezTo>
                    <a:pt x="10138" y="26858"/>
                    <a:pt x="9472" y="26724"/>
                    <a:pt x="8845" y="26515"/>
                  </a:cubicBezTo>
                  <a:cubicBezTo>
                    <a:pt x="8027" y="26230"/>
                    <a:pt x="7285" y="26306"/>
                    <a:pt x="6505" y="26610"/>
                  </a:cubicBezTo>
                  <a:cubicBezTo>
                    <a:pt x="5839" y="26858"/>
                    <a:pt x="5155" y="27067"/>
                    <a:pt x="4470" y="27257"/>
                  </a:cubicBezTo>
                  <a:cubicBezTo>
                    <a:pt x="3576" y="27504"/>
                    <a:pt x="2796" y="27124"/>
                    <a:pt x="2321" y="26344"/>
                  </a:cubicBezTo>
                  <a:cubicBezTo>
                    <a:pt x="2149" y="26059"/>
                    <a:pt x="1921" y="25811"/>
                    <a:pt x="1598" y="25640"/>
                  </a:cubicBezTo>
                  <a:cubicBezTo>
                    <a:pt x="400" y="25108"/>
                    <a:pt x="0" y="23586"/>
                    <a:pt x="742" y="22521"/>
                  </a:cubicBezTo>
                  <a:cubicBezTo>
                    <a:pt x="761" y="22502"/>
                    <a:pt x="780" y="22464"/>
                    <a:pt x="818" y="22426"/>
                  </a:cubicBezTo>
                  <a:cubicBezTo>
                    <a:pt x="1179" y="22007"/>
                    <a:pt x="1313" y="21513"/>
                    <a:pt x="1255" y="20923"/>
                  </a:cubicBezTo>
                  <a:cubicBezTo>
                    <a:pt x="1198" y="20276"/>
                    <a:pt x="1236" y="19611"/>
                    <a:pt x="1408" y="18964"/>
                  </a:cubicBezTo>
                  <a:cubicBezTo>
                    <a:pt x="1674" y="17956"/>
                    <a:pt x="2264" y="17252"/>
                    <a:pt x="3253" y="16891"/>
                  </a:cubicBezTo>
                  <a:cubicBezTo>
                    <a:pt x="3880" y="16662"/>
                    <a:pt x="4508" y="16415"/>
                    <a:pt x="5136" y="16168"/>
                  </a:cubicBezTo>
                  <a:cubicBezTo>
                    <a:pt x="6429" y="15635"/>
                    <a:pt x="7171" y="14627"/>
                    <a:pt x="7570" y="13334"/>
                  </a:cubicBezTo>
                  <a:cubicBezTo>
                    <a:pt x="7856" y="12364"/>
                    <a:pt x="8103" y="11375"/>
                    <a:pt x="8369" y="10386"/>
                  </a:cubicBezTo>
                  <a:cubicBezTo>
                    <a:pt x="8750" y="8940"/>
                    <a:pt x="9187" y="7494"/>
                    <a:pt x="9834" y="6144"/>
                  </a:cubicBezTo>
                  <a:cubicBezTo>
                    <a:pt x="10404" y="4965"/>
                    <a:pt x="11146" y="3918"/>
                    <a:pt x="12192" y="3101"/>
                  </a:cubicBezTo>
                  <a:cubicBezTo>
                    <a:pt x="13467" y="2111"/>
                    <a:pt x="14893" y="1769"/>
                    <a:pt x="16472" y="1940"/>
                  </a:cubicBezTo>
                  <a:cubicBezTo>
                    <a:pt x="17309" y="2035"/>
                    <a:pt x="18146" y="2188"/>
                    <a:pt x="18983" y="2321"/>
                  </a:cubicBezTo>
                  <a:cubicBezTo>
                    <a:pt x="19896" y="2454"/>
                    <a:pt x="20809" y="2473"/>
                    <a:pt x="21703" y="2169"/>
                  </a:cubicBezTo>
                  <a:cubicBezTo>
                    <a:pt x="22331" y="1940"/>
                    <a:pt x="22958" y="1655"/>
                    <a:pt x="23567" y="1389"/>
                  </a:cubicBezTo>
                  <a:cubicBezTo>
                    <a:pt x="24556" y="970"/>
                    <a:pt x="25545" y="590"/>
                    <a:pt x="26610" y="419"/>
                  </a:cubicBezTo>
                  <a:cubicBezTo>
                    <a:pt x="29254" y="0"/>
                    <a:pt x="31518" y="780"/>
                    <a:pt x="33401" y="2644"/>
                  </a:cubicBezTo>
                  <a:cubicBezTo>
                    <a:pt x="34409" y="3633"/>
                    <a:pt x="35094" y="4812"/>
                    <a:pt x="35588" y="6106"/>
                  </a:cubicBezTo>
                  <a:cubicBezTo>
                    <a:pt x="35778" y="6562"/>
                    <a:pt x="35911" y="7019"/>
                    <a:pt x="36064" y="7475"/>
                  </a:cubicBezTo>
                  <a:close/>
                </a:path>
              </a:pathLst>
            </a:custGeom>
            <a:noFill/>
            <a:ln w="19050" cap="flat" cmpd="sng">
              <a:solidFill>
                <a:schemeClr val="l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4904875" y="3399325"/>
              <a:ext cx="809350" cy="610600"/>
            </a:xfrm>
            <a:custGeom>
              <a:avLst/>
              <a:gdLst/>
              <a:ahLst/>
              <a:cxnLst/>
              <a:rect l="l" t="t" r="r" b="b"/>
              <a:pathLst>
                <a:path w="32374" h="24424" fill="none" extrusionOk="0">
                  <a:moveTo>
                    <a:pt x="32051" y="6639"/>
                  </a:moveTo>
                  <a:cubicBezTo>
                    <a:pt x="32260" y="7533"/>
                    <a:pt x="32374" y="8427"/>
                    <a:pt x="32336" y="9321"/>
                  </a:cubicBezTo>
                  <a:cubicBezTo>
                    <a:pt x="32279" y="11128"/>
                    <a:pt x="31442" y="12459"/>
                    <a:pt x="29844" y="13277"/>
                  </a:cubicBezTo>
                  <a:cubicBezTo>
                    <a:pt x="29216" y="13620"/>
                    <a:pt x="28532" y="13886"/>
                    <a:pt x="27885" y="14171"/>
                  </a:cubicBezTo>
                  <a:cubicBezTo>
                    <a:pt x="26554" y="14780"/>
                    <a:pt x="25545" y="15750"/>
                    <a:pt x="24861" y="17043"/>
                  </a:cubicBezTo>
                  <a:cubicBezTo>
                    <a:pt x="24499" y="17766"/>
                    <a:pt x="24119" y="18508"/>
                    <a:pt x="23662" y="19174"/>
                  </a:cubicBezTo>
                  <a:cubicBezTo>
                    <a:pt x="22845" y="20372"/>
                    <a:pt x="21722" y="21209"/>
                    <a:pt x="20353" y="21684"/>
                  </a:cubicBezTo>
                  <a:cubicBezTo>
                    <a:pt x="19402" y="22027"/>
                    <a:pt x="18394" y="22103"/>
                    <a:pt x="17386" y="22027"/>
                  </a:cubicBezTo>
                  <a:cubicBezTo>
                    <a:pt x="16682" y="21989"/>
                    <a:pt x="15959" y="21913"/>
                    <a:pt x="15236" y="21856"/>
                  </a:cubicBezTo>
                  <a:cubicBezTo>
                    <a:pt x="14418" y="21799"/>
                    <a:pt x="13695" y="22008"/>
                    <a:pt x="13068" y="22559"/>
                  </a:cubicBezTo>
                  <a:cubicBezTo>
                    <a:pt x="12973" y="22655"/>
                    <a:pt x="12840" y="22750"/>
                    <a:pt x="12725" y="22826"/>
                  </a:cubicBezTo>
                  <a:cubicBezTo>
                    <a:pt x="12041" y="23301"/>
                    <a:pt x="11318" y="23739"/>
                    <a:pt x="10500" y="23929"/>
                  </a:cubicBezTo>
                  <a:cubicBezTo>
                    <a:pt x="10215" y="24005"/>
                    <a:pt x="9891" y="24024"/>
                    <a:pt x="9606" y="23967"/>
                  </a:cubicBezTo>
                  <a:cubicBezTo>
                    <a:pt x="9016" y="23872"/>
                    <a:pt x="8427" y="23739"/>
                    <a:pt x="7856" y="23548"/>
                  </a:cubicBezTo>
                  <a:cubicBezTo>
                    <a:pt x="7133" y="23320"/>
                    <a:pt x="6468" y="23358"/>
                    <a:pt x="5783" y="23644"/>
                  </a:cubicBezTo>
                  <a:cubicBezTo>
                    <a:pt x="5174" y="23872"/>
                    <a:pt x="4565" y="24062"/>
                    <a:pt x="3957" y="24214"/>
                  </a:cubicBezTo>
                  <a:cubicBezTo>
                    <a:pt x="3177" y="24423"/>
                    <a:pt x="2473" y="24100"/>
                    <a:pt x="2055" y="23396"/>
                  </a:cubicBezTo>
                  <a:cubicBezTo>
                    <a:pt x="1903" y="23149"/>
                    <a:pt x="1712" y="22921"/>
                    <a:pt x="1408" y="22788"/>
                  </a:cubicBezTo>
                  <a:cubicBezTo>
                    <a:pt x="362" y="22312"/>
                    <a:pt x="0" y="20962"/>
                    <a:pt x="666" y="20011"/>
                  </a:cubicBezTo>
                  <a:cubicBezTo>
                    <a:pt x="685" y="19992"/>
                    <a:pt x="704" y="19954"/>
                    <a:pt x="723" y="19935"/>
                  </a:cubicBezTo>
                  <a:cubicBezTo>
                    <a:pt x="1047" y="19535"/>
                    <a:pt x="1161" y="19098"/>
                    <a:pt x="1123" y="18603"/>
                  </a:cubicBezTo>
                  <a:cubicBezTo>
                    <a:pt x="1066" y="18013"/>
                    <a:pt x="1085" y="17424"/>
                    <a:pt x="1237" y="16834"/>
                  </a:cubicBezTo>
                  <a:cubicBezTo>
                    <a:pt x="1484" y="15940"/>
                    <a:pt x="2017" y="15331"/>
                    <a:pt x="2873" y="15008"/>
                  </a:cubicBezTo>
                  <a:cubicBezTo>
                    <a:pt x="3443" y="14799"/>
                    <a:pt x="4014" y="14590"/>
                    <a:pt x="4565" y="14361"/>
                  </a:cubicBezTo>
                  <a:cubicBezTo>
                    <a:pt x="5707" y="13886"/>
                    <a:pt x="6372" y="12992"/>
                    <a:pt x="6715" y="11832"/>
                  </a:cubicBezTo>
                  <a:cubicBezTo>
                    <a:pt x="6981" y="10976"/>
                    <a:pt x="7209" y="10101"/>
                    <a:pt x="7438" y="9207"/>
                  </a:cubicBezTo>
                  <a:cubicBezTo>
                    <a:pt x="7780" y="7932"/>
                    <a:pt x="8160" y="6658"/>
                    <a:pt x="8731" y="5460"/>
                  </a:cubicBezTo>
                  <a:cubicBezTo>
                    <a:pt x="9245" y="4395"/>
                    <a:pt x="9910" y="3463"/>
                    <a:pt x="10842" y="2740"/>
                  </a:cubicBezTo>
                  <a:cubicBezTo>
                    <a:pt x="11965" y="1865"/>
                    <a:pt x="13239" y="1560"/>
                    <a:pt x="14628" y="1713"/>
                  </a:cubicBezTo>
                  <a:cubicBezTo>
                    <a:pt x="15388" y="1808"/>
                    <a:pt x="16111" y="1941"/>
                    <a:pt x="16872" y="2055"/>
                  </a:cubicBezTo>
                  <a:cubicBezTo>
                    <a:pt x="17671" y="2169"/>
                    <a:pt x="18489" y="2188"/>
                    <a:pt x="19288" y="1903"/>
                  </a:cubicBezTo>
                  <a:cubicBezTo>
                    <a:pt x="19839" y="1713"/>
                    <a:pt x="20391" y="1465"/>
                    <a:pt x="20942" y="1237"/>
                  </a:cubicBezTo>
                  <a:cubicBezTo>
                    <a:pt x="21817" y="857"/>
                    <a:pt x="22692" y="514"/>
                    <a:pt x="23643" y="362"/>
                  </a:cubicBezTo>
                  <a:cubicBezTo>
                    <a:pt x="26002" y="1"/>
                    <a:pt x="27999" y="685"/>
                    <a:pt x="29692" y="2340"/>
                  </a:cubicBezTo>
                  <a:cubicBezTo>
                    <a:pt x="30567" y="3215"/>
                    <a:pt x="31195" y="4261"/>
                    <a:pt x="31632" y="5422"/>
                  </a:cubicBezTo>
                  <a:cubicBezTo>
                    <a:pt x="31784" y="5821"/>
                    <a:pt x="31917" y="6240"/>
                    <a:pt x="32051" y="6639"/>
                  </a:cubicBezTo>
                  <a:close/>
                </a:path>
              </a:pathLst>
            </a:custGeom>
            <a:noFill/>
            <a:ln w="19050" cap="flat" cmpd="sng">
              <a:solidFill>
                <a:schemeClr val="l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4959550" y="3434525"/>
              <a:ext cx="708075" cy="534500"/>
            </a:xfrm>
            <a:custGeom>
              <a:avLst/>
              <a:gdLst/>
              <a:ahLst/>
              <a:cxnLst/>
              <a:rect l="l" t="t" r="r" b="b"/>
              <a:pathLst>
                <a:path w="28323" h="21380" fill="none" extrusionOk="0">
                  <a:moveTo>
                    <a:pt x="28038" y="5821"/>
                  </a:moveTo>
                  <a:cubicBezTo>
                    <a:pt x="28209" y="6600"/>
                    <a:pt x="28323" y="7380"/>
                    <a:pt x="28285" y="8160"/>
                  </a:cubicBezTo>
                  <a:cubicBezTo>
                    <a:pt x="28228" y="9739"/>
                    <a:pt x="27505" y="10899"/>
                    <a:pt x="26116" y="11622"/>
                  </a:cubicBezTo>
                  <a:cubicBezTo>
                    <a:pt x="25546" y="11926"/>
                    <a:pt x="24956" y="12155"/>
                    <a:pt x="24386" y="12421"/>
                  </a:cubicBezTo>
                  <a:cubicBezTo>
                    <a:pt x="23225" y="12953"/>
                    <a:pt x="22350" y="13790"/>
                    <a:pt x="21761" y="14932"/>
                  </a:cubicBezTo>
                  <a:cubicBezTo>
                    <a:pt x="21418" y="15559"/>
                    <a:pt x="21095" y="16187"/>
                    <a:pt x="20696" y="16777"/>
                  </a:cubicBezTo>
                  <a:cubicBezTo>
                    <a:pt x="19992" y="17842"/>
                    <a:pt x="19003" y="18565"/>
                    <a:pt x="17804" y="18983"/>
                  </a:cubicBezTo>
                  <a:cubicBezTo>
                    <a:pt x="16967" y="19268"/>
                    <a:pt x="16093" y="19344"/>
                    <a:pt x="15218" y="19287"/>
                  </a:cubicBezTo>
                  <a:cubicBezTo>
                    <a:pt x="14590" y="19249"/>
                    <a:pt x="13962" y="19192"/>
                    <a:pt x="13334" y="19135"/>
                  </a:cubicBezTo>
                  <a:cubicBezTo>
                    <a:pt x="12612" y="19078"/>
                    <a:pt x="11984" y="19268"/>
                    <a:pt x="11432" y="19744"/>
                  </a:cubicBezTo>
                  <a:cubicBezTo>
                    <a:pt x="11337" y="19839"/>
                    <a:pt x="11242" y="19896"/>
                    <a:pt x="11128" y="19972"/>
                  </a:cubicBezTo>
                  <a:cubicBezTo>
                    <a:pt x="10519" y="20391"/>
                    <a:pt x="9892" y="20771"/>
                    <a:pt x="9169" y="20942"/>
                  </a:cubicBezTo>
                  <a:cubicBezTo>
                    <a:pt x="8922" y="20999"/>
                    <a:pt x="8655" y="21018"/>
                    <a:pt x="8389" y="20980"/>
                  </a:cubicBezTo>
                  <a:cubicBezTo>
                    <a:pt x="7876" y="20885"/>
                    <a:pt x="7362" y="20771"/>
                    <a:pt x="6867" y="20619"/>
                  </a:cubicBezTo>
                  <a:cubicBezTo>
                    <a:pt x="6240" y="20410"/>
                    <a:pt x="5650" y="20448"/>
                    <a:pt x="5041" y="20676"/>
                  </a:cubicBezTo>
                  <a:cubicBezTo>
                    <a:pt x="4528" y="20885"/>
                    <a:pt x="3995" y="21056"/>
                    <a:pt x="3463" y="21189"/>
                  </a:cubicBezTo>
                  <a:cubicBezTo>
                    <a:pt x="2778" y="21380"/>
                    <a:pt x="2169" y="21094"/>
                    <a:pt x="1808" y="20486"/>
                  </a:cubicBezTo>
                  <a:cubicBezTo>
                    <a:pt x="1656" y="20257"/>
                    <a:pt x="1485" y="20067"/>
                    <a:pt x="1237" y="19934"/>
                  </a:cubicBezTo>
                  <a:cubicBezTo>
                    <a:pt x="305" y="19516"/>
                    <a:pt x="1" y="18336"/>
                    <a:pt x="572" y="17518"/>
                  </a:cubicBezTo>
                  <a:cubicBezTo>
                    <a:pt x="591" y="17499"/>
                    <a:pt x="610" y="17461"/>
                    <a:pt x="629" y="17442"/>
                  </a:cubicBezTo>
                  <a:cubicBezTo>
                    <a:pt x="914" y="17100"/>
                    <a:pt x="1009" y="16720"/>
                    <a:pt x="971" y="16282"/>
                  </a:cubicBezTo>
                  <a:cubicBezTo>
                    <a:pt x="933" y="15769"/>
                    <a:pt x="952" y="15255"/>
                    <a:pt x="1085" y="14741"/>
                  </a:cubicBezTo>
                  <a:cubicBezTo>
                    <a:pt x="1294" y="13962"/>
                    <a:pt x="1751" y="13429"/>
                    <a:pt x="2512" y="13144"/>
                  </a:cubicBezTo>
                  <a:cubicBezTo>
                    <a:pt x="3006" y="12953"/>
                    <a:pt x="3501" y="12763"/>
                    <a:pt x="3995" y="12573"/>
                  </a:cubicBezTo>
                  <a:cubicBezTo>
                    <a:pt x="4984" y="12155"/>
                    <a:pt x="5574" y="11375"/>
                    <a:pt x="5878" y="10367"/>
                  </a:cubicBezTo>
                  <a:cubicBezTo>
                    <a:pt x="6107" y="9606"/>
                    <a:pt x="6297" y="8845"/>
                    <a:pt x="6506" y="8065"/>
                  </a:cubicBezTo>
                  <a:cubicBezTo>
                    <a:pt x="6791" y="6943"/>
                    <a:pt x="7134" y="5821"/>
                    <a:pt x="7647" y="4774"/>
                  </a:cubicBezTo>
                  <a:cubicBezTo>
                    <a:pt x="8085" y="3861"/>
                    <a:pt x="8655" y="3044"/>
                    <a:pt x="9473" y="2397"/>
                  </a:cubicBezTo>
                  <a:cubicBezTo>
                    <a:pt x="10462" y="1636"/>
                    <a:pt x="11585" y="1370"/>
                    <a:pt x="12802" y="1503"/>
                  </a:cubicBezTo>
                  <a:cubicBezTo>
                    <a:pt x="13449" y="1579"/>
                    <a:pt x="14095" y="1712"/>
                    <a:pt x="14742" y="1807"/>
                  </a:cubicBezTo>
                  <a:cubicBezTo>
                    <a:pt x="15465" y="1902"/>
                    <a:pt x="16169" y="1921"/>
                    <a:pt x="16872" y="1674"/>
                  </a:cubicBezTo>
                  <a:cubicBezTo>
                    <a:pt x="17367" y="1503"/>
                    <a:pt x="17842" y="1294"/>
                    <a:pt x="18318" y="1084"/>
                  </a:cubicBezTo>
                  <a:cubicBezTo>
                    <a:pt x="19079" y="761"/>
                    <a:pt x="19859" y="457"/>
                    <a:pt x="20677" y="324"/>
                  </a:cubicBezTo>
                  <a:cubicBezTo>
                    <a:pt x="22750" y="0"/>
                    <a:pt x="24500" y="609"/>
                    <a:pt x="25964" y="2055"/>
                  </a:cubicBezTo>
                  <a:cubicBezTo>
                    <a:pt x="26744" y="2815"/>
                    <a:pt x="27277" y="3747"/>
                    <a:pt x="27676" y="4736"/>
                  </a:cubicBezTo>
                  <a:cubicBezTo>
                    <a:pt x="27809" y="5098"/>
                    <a:pt x="27923" y="5459"/>
                    <a:pt x="28038" y="5821"/>
                  </a:cubicBezTo>
                  <a:close/>
                </a:path>
              </a:pathLst>
            </a:custGeom>
            <a:noFill/>
            <a:ln w="19050" cap="flat" cmpd="sng">
              <a:solidFill>
                <a:schemeClr val="l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5014250" y="3470175"/>
              <a:ext cx="606775" cy="457950"/>
            </a:xfrm>
            <a:custGeom>
              <a:avLst/>
              <a:gdLst/>
              <a:ahLst/>
              <a:cxnLst/>
              <a:rect l="l" t="t" r="r" b="b"/>
              <a:pathLst>
                <a:path w="24271" h="18318" fill="none" extrusionOk="0">
                  <a:moveTo>
                    <a:pt x="24024" y="4984"/>
                  </a:moveTo>
                  <a:cubicBezTo>
                    <a:pt x="24176" y="5631"/>
                    <a:pt x="24271" y="6316"/>
                    <a:pt x="24233" y="6981"/>
                  </a:cubicBezTo>
                  <a:cubicBezTo>
                    <a:pt x="24195" y="8332"/>
                    <a:pt x="23567" y="9340"/>
                    <a:pt x="22369" y="9949"/>
                  </a:cubicBezTo>
                  <a:cubicBezTo>
                    <a:pt x="21893" y="10196"/>
                    <a:pt x="21399" y="10405"/>
                    <a:pt x="20904" y="10633"/>
                  </a:cubicBezTo>
                  <a:cubicBezTo>
                    <a:pt x="19896" y="11090"/>
                    <a:pt x="19154" y="11794"/>
                    <a:pt x="18641" y="12783"/>
                  </a:cubicBezTo>
                  <a:cubicBezTo>
                    <a:pt x="18355" y="13315"/>
                    <a:pt x="18070" y="13867"/>
                    <a:pt x="17728" y="14381"/>
                  </a:cubicBezTo>
                  <a:cubicBezTo>
                    <a:pt x="17119" y="15275"/>
                    <a:pt x="16282" y="15902"/>
                    <a:pt x="15255" y="16264"/>
                  </a:cubicBezTo>
                  <a:cubicBezTo>
                    <a:pt x="14532" y="16511"/>
                    <a:pt x="13790" y="16568"/>
                    <a:pt x="13030" y="16511"/>
                  </a:cubicBezTo>
                  <a:cubicBezTo>
                    <a:pt x="12497" y="16473"/>
                    <a:pt x="11945" y="16435"/>
                    <a:pt x="11413" y="16397"/>
                  </a:cubicBezTo>
                  <a:cubicBezTo>
                    <a:pt x="10804" y="16340"/>
                    <a:pt x="10253" y="16492"/>
                    <a:pt x="9796" y="16910"/>
                  </a:cubicBezTo>
                  <a:cubicBezTo>
                    <a:pt x="9720" y="16986"/>
                    <a:pt x="9625" y="17043"/>
                    <a:pt x="9530" y="17101"/>
                  </a:cubicBezTo>
                  <a:cubicBezTo>
                    <a:pt x="9016" y="17462"/>
                    <a:pt x="8484" y="17804"/>
                    <a:pt x="7856" y="17937"/>
                  </a:cubicBezTo>
                  <a:cubicBezTo>
                    <a:pt x="7647" y="17995"/>
                    <a:pt x="7399" y="18014"/>
                    <a:pt x="7190" y="17975"/>
                  </a:cubicBezTo>
                  <a:cubicBezTo>
                    <a:pt x="6753" y="17899"/>
                    <a:pt x="6296" y="17804"/>
                    <a:pt x="5878" y="17652"/>
                  </a:cubicBezTo>
                  <a:cubicBezTo>
                    <a:pt x="5345" y="17481"/>
                    <a:pt x="4832" y="17519"/>
                    <a:pt x="4318" y="17709"/>
                  </a:cubicBezTo>
                  <a:cubicBezTo>
                    <a:pt x="3881" y="17880"/>
                    <a:pt x="3424" y="18033"/>
                    <a:pt x="2968" y="18166"/>
                  </a:cubicBezTo>
                  <a:cubicBezTo>
                    <a:pt x="2378" y="18318"/>
                    <a:pt x="1845" y="18071"/>
                    <a:pt x="1541" y="17538"/>
                  </a:cubicBezTo>
                  <a:cubicBezTo>
                    <a:pt x="1427" y="17348"/>
                    <a:pt x="1275" y="17177"/>
                    <a:pt x="1046" y="17082"/>
                  </a:cubicBezTo>
                  <a:cubicBezTo>
                    <a:pt x="267" y="16720"/>
                    <a:pt x="0" y="15712"/>
                    <a:pt x="495" y="15008"/>
                  </a:cubicBezTo>
                  <a:cubicBezTo>
                    <a:pt x="495" y="14989"/>
                    <a:pt x="514" y="14951"/>
                    <a:pt x="533" y="14932"/>
                  </a:cubicBezTo>
                  <a:cubicBezTo>
                    <a:pt x="780" y="14647"/>
                    <a:pt x="856" y="14323"/>
                    <a:pt x="837" y="13943"/>
                  </a:cubicBezTo>
                  <a:cubicBezTo>
                    <a:pt x="780" y="13506"/>
                    <a:pt x="818" y="13049"/>
                    <a:pt x="932" y="12631"/>
                  </a:cubicBezTo>
                  <a:cubicBezTo>
                    <a:pt x="1103" y="11946"/>
                    <a:pt x="1503" y="11489"/>
                    <a:pt x="2150" y="11242"/>
                  </a:cubicBezTo>
                  <a:cubicBezTo>
                    <a:pt x="2568" y="11090"/>
                    <a:pt x="3006" y="10938"/>
                    <a:pt x="3405" y="10767"/>
                  </a:cubicBezTo>
                  <a:cubicBezTo>
                    <a:pt x="4261" y="10405"/>
                    <a:pt x="4775" y="9739"/>
                    <a:pt x="5022" y="8865"/>
                  </a:cubicBezTo>
                  <a:cubicBezTo>
                    <a:pt x="5231" y="8218"/>
                    <a:pt x="5402" y="7571"/>
                    <a:pt x="5573" y="6905"/>
                  </a:cubicBezTo>
                  <a:cubicBezTo>
                    <a:pt x="5821" y="5935"/>
                    <a:pt x="6106" y="4984"/>
                    <a:pt x="6543" y="4090"/>
                  </a:cubicBezTo>
                  <a:cubicBezTo>
                    <a:pt x="6924" y="3291"/>
                    <a:pt x="7418" y="2588"/>
                    <a:pt x="8122" y="2055"/>
                  </a:cubicBezTo>
                  <a:cubicBezTo>
                    <a:pt x="8959" y="1389"/>
                    <a:pt x="9929" y="1161"/>
                    <a:pt x="10975" y="1275"/>
                  </a:cubicBezTo>
                  <a:cubicBezTo>
                    <a:pt x="11527" y="1351"/>
                    <a:pt x="12079" y="1446"/>
                    <a:pt x="12630" y="1522"/>
                  </a:cubicBezTo>
                  <a:cubicBezTo>
                    <a:pt x="13239" y="1618"/>
                    <a:pt x="13866" y="1637"/>
                    <a:pt x="14456" y="1427"/>
                  </a:cubicBezTo>
                  <a:cubicBezTo>
                    <a:pt x="14875" y="1275"/>
                    <a:pt x="15293" y="1104"/>
                    <a:pt x="15692" y="914"/>
                  </a:cubicBezTo>
                  <a:cubicBezTo>
                    <a:pt x="16358" y="629"/>
                    <a:pt x="17005" y="381"/>
                    <a:pt x="17728" y="267"/>
                  </a:cubicBezTo>
                  <a:cubicBezTo>
                    <a:pt x="19478" y="1"/>
                    <a:pt x="20999" y="514"/>
                    <a:pt x="22255" y="1751"/>
                  </a:cubicBezTo>
                  <a:cubicBezTo>
                    <a:pt x="22920" y="2416"/>
                    <a:pt x="23377" y="3196"/>
                    <a:pt x="23719" y="4052"/>
                  </a:cubicBezTo>
                  <a:cubicBezTo>
                    <a:pt x="23833" y="4357"/>
                    <a:pt x="23928" y="4661"/>
                    <a:pt x="24024" y="4984"/>
                  </a:cubicBezTo>
                  <a:close/>
                </a:path>
              </a:pathLst>
            </a:custGeom>
            <a:noFill/>
            <a:ln w="19050" cap="flat" cmpd="sng">
              <a:solidFill>
                <a:schemeClr val="l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3"/>
          <p:cNvGrpSpPr/>
          <p:nvPr/>
        </p:nvGrpSpPr>
        <p:grpSpPr>
          <a:xfrm rot="-5400000">
            <a:off x="7756513" y="-458710"/>
            <a:ext cx="2322299" cy="1426946"/>
            <a:chOff x="4741300" y="3293300"/>
            <a:chExt cx="1113225" cy="839775"/>
          </a:xfrm>
        </p:grpSpPr>
        <p:sp>
          <p:nvSpPr>
            <p:cNvPr id="169" name="Google Shape;169;p13"/>
            <p:cNvSpPr/>
            <p:nvPr/>
          </p:nvSpPr>
          <p:spPr>
            <a:xfrm>
              <a:off x="4741300" y="3293300"/>
              <a:ext cx="1113225" cy="839775"/>
            </a:xfrm>
            <a:custGeom>
              <a:avLst/>
              <a:gdLst/>
              <a:ahLst/>
              <a:cxnLst/>
              <a:rect l="l" t="t" r="r" b="b"/>
              <a:pathLst>
                <a:path w="44529" h="33591" fill="none" extrusionOk="0">
                  <a:moveTo>
                    <a:pt x="44072" y="9130"/>
                  </a:moveTo>
                  <a:cubicBezTo>
                    <a:pt x="44357" y="10347"/>
                    <a:pt x="44528" y="11584"/>
                    <a:pt x="44471" y="12820"/>
                  </a:cubicBezTo>
                  <a:cubicBezTo>
                    <a:pt x="44376" y="15293"/>
                    <a:pt x="43235" y="17119"/>
                    <a:pt x="41047" y="18260"/>
                  </a:cubicBezTo>
                  <a:cubicBezTo>
                    <a:pt x="40172" y="18717"/>
                    <a:pt x="39240" y="19078"/>
                    <a:pt x="38346" y="19496"/>
                  </a:cubicBezTo>
                  <a:cubicBezTo>
                    <a:pt x="36501" y="20333"/>
                    <a:pt x="35132" y="21646"/>
                    <a:pt x="34200" y="23453"/>
                  </a:cubicBezTo>
                  <a:cubicBezTo>
                    <a:pt x="33667" y="24442"/>
                    <a:pt x="33154" y="25450"/>
                    <a:pt x="32545" y="26363"/>
                  </a:cubicBezTo>
                  <a:cubicBezTo>
                    <a:pt x="31423" y="28018"/>
                    <a:pt x="29863" y="29178"/>
                    <a:pt x="27980" y="29825"/>
                  </a:cubicBezTo>
                  <a:cubicBezTo>
                    <a:pt x="26668" y="30281"/>
                    <a:pt x="25298" y="30395"/>
                    <a:pt x="23910" y="30300"/>
                  </a:cubicBezTo>
                  <a:cubicBezTo>
                    <a:pt x="22920" y="30243"/>
                    <a:pt x="21931" y="30148"/>
                    <a:pt x="20942" y="30072"/>
                  </a:cubicBezTo>
                  <a:cubicBezTo>
                    <a:pt x="19820" y="29977"/>
                    <a:pt x="18831" y="30262"/>
                    <a:pt x="17975" y="31023"/>
                  </a:cubicBezTo>
                  <a:cubicBezTo>
                    <a:pt x="17823" y="31156"/>
                    <a:pt x="17652" y="31270"/>
                    <a:pt x="17499" y="31384"/>
                  </a:cubicBezTo>
                  <a:cubicBezTo>
                    <a:pt x="16548" y="32050"/>
                    <a:pt x="15559" y="32640"/>
                    <a:pt x="14418" y="32906"/>
                  </a:cubicBezTo>
                  <a:cubicBezTo>
                    <a:pt x="14019" y="33001"/>
                    <a:pt x="13600" y="33039"/>
                    <a:pt x="13201" y="32963"/>
                  </a:cubicBezTo>
                  <a:cubicBezTo>
                    <a:pt x="12383" y="32811"/>
                    <a:pt x="11565" y="32640"/>
                    <a:pt x="10785" y="32393"/>
                  </a:cubicBezTo>
                  <a:cubicBezTo>
                    <a:pt x="9815" y="32050"/>
                    <a:pt x="8883" y="32126"/>
                    <a:pt x="7932" y="32507"/>
                  </a:cubicBezTo>
                  <a:cubicBezTo>
                    <a:pt x="7114" y="32811"/>
                    <a:pt x="6277" y="33077"/>
                    <a:pt x="5440" y="33306"/>
                  </a:cubicBezTo>
                  <a:cubicBezTo>
                    <a:pt x="4375" y="33591"/>
                    <a:pt x="3405" y="33153"/>
                    <a:pt x="2834" y="32183"/>
                  </a:cubicBezTo>
                  <a:cubicBezTo>
                    <a:pt x="2606" y="31822"/>
                    <a:pt x="2340" y="31518"/>
                    <a:pt x="1940" y="31327"/>
                  </a:cubicBezTo>
                  <a:cubicBezTo>
                    <a:pt x="476" y="30662"/>
                    <a:pt x="0" y="28817"/>
                    <a:pt x="894" y="27523"/>
                  </a:cubicBezTo>
                  <a:cubicBezTo>
                    <a:pt x="932" y="27485"/>
                    <a:pt x="951" y="27447"/>
                    <a:pt x="989" y="27409"/>
                  </a:cubicBezTo>
                  <a:cubicBezTo>
                    <a:pt x="1446" y="26876"/>
                    <a:pt x="1579" y="26268"/>
                    <a:pt x="1522" y="25564"/>
                  </a:cubicBezTo>
                  <a:cubicBezTo>
                    <a:pt x="1465" y="24765"/>
                    <a:pt x="1503" y="23947"/>
                    <a:pt x="1712" y="23148"/>
                  </a:cubicBezTo>
                  <a:cubicBezTo>
                    <a:pt x="2036" y="21931"/>
                    <a:pt x="2758" y="21075"/>
                    <a:pt x="3957" y="20638"/>
                  </a:cubicBezTo>
                  <a:cubicBezTo>
                    <a:pt x="4737" y="20333"/>
                    <a:pt x="5497" y="20048"/>
                    <a:pt x="6277" y="19744"/>
                  </a:cubicBezTo>
                  <a:cubicBezTo>
                    <a:pt x="7837" y="19097"/>
                    <a:pt x="8769" y="17861"/>
                    <a:pt x="9244" y="16282"/>
                  </a:cubicBezTo>
                  <a:cubicBezTo>
                    <a:pt x="9587" y="15084"/>
                    <a:pt x="9910" y="13885"/>
                    <a:pt x="10215" y="12668"/>
                  </a:cubicBezTo>
                  <a:cubicBezTo>
                    <a:pt x="10690" y="10899"/>
                    <a:pt x="11223" y="9149"/>
                    <a:pt x="12002" y="7494"/>
                  </a:cubicBezTo>
                  <a:cubicBezTo>
                    <a:pt x="12706" y="6049"/>
                    <a:pt x="13619" y="4755"/>
                    <a:pt x="14894" y="3766"/>
                  </a:cubicBezTo>
                  <a:cubicBezTo>
                    <a:pt x="16453" y="2549"/>
                    <a:pt x="18203" y="2130"/>
                    <a:pt x="20124" y="2359"/>
                  </a:cubicBezTo>
                  <a:cubicBezTo>
                    <a:pt x="21151" y="2473"/>
                    <a:pt x="22160" y="2663"/>
                    <a:pt x="23187" y="2815"/>
                  </a:cubicBezTo>
                  <a:cubicBezTo>
                    <a:pt x="24309" y="2967"/>
                    <a:pt x="25431" y="3005"/>
                    <a:pt x="26515" y="2625"/>
                  </a:cubicBezTo>
                  <a:cubicBezTo>
                    <a:pt x="27295" y="2359"/>
                    <a:pt x="28037" y="2016"/>
                    <a:pt x="28798" y="1693"/>
                  </a:cubicBezTo>
                  <a:cubicBezTo>
                    <a:pt x="29996" y="1160"/>
                    <a:pt x="31214" y="685"/>
                    <a:pt x="32507" y="495"/>
                  </a:cubicBezTo>
                  <a:cubicBezTo>
                    <a:pt x="35740" y="0"/>
                    <a:pt x="38518" y="932"/>
                    <a:pt x="40819" y="3234"/>
                  </a:cubicBezTo>
                  <a:cubicBezTo>
                    <a:pt x="42036" y="4432"/>
                    <a:pt x="42873" y="5858"/>
                    <a:pt x="43501" y="7437"/>
                  </a:cubicBezTo>
                  <a:cubicBezTo>
                    <a:pt x="43710" y="7989"/>
                    <a:pt x="43881" y="8559"/>
                    <a:pt x="44072" y="9130"/>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4795500" y="3328475"/>
              <a:ext cx="1011950" cy="763725"/>
            </a:xfrm>
            <a:custGeom>
              <a:avLst/>
              <a:gdLst/>
              <a:ahLst/>
              <a:cxnLst/>
              <a:rect l="l" t="t" r="r" b="b"/>
              <a:pathLst>
                <a:path w="40478" h="30549" fill="none" extrusionOk="0">
                  <a:moveTo>
                    <a:pt x="40078" y="8313"/>
                  </a:moveTo>
                  <a:cubicBezTo>
                    <a:pt x="40325" y="9416"/>
                    <a:pt x="40477" y="10538"/>
                    <a:pt x="40439" y="11660"/>
                  </a:cubicBezTo>
                  <a:cubicBezTo>
                    <a:pt x="40363" y="13905"/>
                    <a:pt x="39317" y="15579"/>
                    <a:pt x="37320" y="16606"/>
                  </a:cubicBezTo>
                  <a:cubicBezTo>
                    <a:pt x="36521" y="17024"/>
                    <a:pt x="35684" y="17348"/>
                    <a:pt x="34866" y="17728"/>
                  </a:cubicBezTo>
                  <a:cubicBezTo>
                    <a:pt x="33192" y="18489"/>
                    <a:pt x="31937" y="19687"/>
                    <a:pt x="31100" y="21323"/>
                  </a:cubicBezTo>
                  <a:cubicBezTo>
                    <a:pt x="30624" y="22217"/>
                    <a:pt x="30168" y="23130"/>
                    <a:pt x="29597" y="23986"/>
                  </a:cubicBezTo>
                  <a:cubicBezTo>
                    <a:pt x="28570" y="25489"/>
                    <a:pt x="27162" y="26516"/>
                    <a:pt x="25451" y="27124"/>
                  </a:cubicBezTo>
                  <a:cubicBezTo>
                    <a:pt x="24252" y="27543"/>
                    <a:pt x="23016" y="27638"/>
                    <a:pt x="21761" y="27543"/>
                  </a:cubicBezTo>
                  <a:cubicBezTo>
                    <a:pt x="20848" y="27486"/>
                    <a:pt x="19954" y="27410"/>
                    <a:pt x="19060" y="27334"/>
                  </a:cubicBezTo>
                  <a:cubicBezTo>
                    <a:pt x="18032" y="27257"/>
                    <a:pt x="17119" y="27524"/>
                    <a:pt x="16359" y="28208"/>
                  </a:cubicBezTo>
                  <a:cubicBezTo>
                    <a:pt x="16225" y="28323"/>
                    <a:pt x="16073" y="28437"/>
                    <a:pt x="15921" y="28532"/>
                  </a:cubicBezTo>
                  <a:cubicBezTo>
                    <a:pt x="15065" y="29141"/>
                    <a:pt x="14152" y="29692"/>
                    <a:pt x="13125" y="29920"/>
                  </a:cubicBezTo>
                  <a:cubicBezTo>
                    <a:pt x="12764" y="30015"/>
                    <a:pt x="12364" y="30034"/>
                    <a:pt x="12003" y="29977"/>
                  </a:cubicBezTo>
                  <a:cubicBezTo>
                    <a:pt x="11280" y="29844"/>
                    <a:pt x="10538" y="29692"/>
                    <a:pt x="9815" y="29445"/>
                  </a:cubicBezTo>
                  <a:cubicBezTo>
                    <a:pt x="8921" y="29141"/>
                    <a:pt x="8085" y="29217"/>
                    <a:pt x="7229" y="29559"/>
                  </a:cubicBezTo>
                  <a:cubicBezTo>
                    <a:pt x="6487" y="29844"/>
                    <a:pt x="5726" y="30073"/>
                    <a:pt x="4965" y="30282"/>
                  </a:cubicBezTo>
                  <a:cubicBezTo>
                    <a:pt x="3976" y="30548"/>
                    <a:pt x="3101" y="30149"/>
                    <a:pt x="2588" y="29274"/>
                  </a:cubicBezTo>
                  <a:cubicBezTo>
                    <a:pt x="2397" y="28931"/>
                    <a:pt x="2150" y="28665"/>
                    <a:pt x="1770" y="28494"/>
                  </a:cubicBezTo>
                  <a:cubicBezTo>
                    <a:pt x="457" y="27885"/>
                    <a:pt x="1" y="26192"/>
                    <a:pt x="838" y="25032"/>
                  </a:cubicBezTo>
                  <a:cubicBezTo>
                    <a:pt x="857" y="24994"/>
                    <a:pt x="876" y="24956"/>
                    <a:pt x="914" y="24918"/>
                  </a:cubicBezTo>
                  <a:cubicBezTo>
                    <a:pt x="1313" y="24442"/>
                    <a:pt x="1465" y="23891"/>
                    <a:pt x="1408" y="23244"/>
                  </a:cubicBezTo>
                  <a:cubicBezTo>
                    <a:pt x="1332" y="22521"/>
                    <a:pt x="1370" y="21779"/>
                    <a:pt x="1560" y="21057"/>
                  </a:cubicBezTo>
                  <a:cubicBezTo>
                    <a:pt x="1865" y="19934"/>
                    <a:pt x="2530" y="19174"/>
                    <a:pt x="3615" y="18755"/>
                  </a:cubicBezTo>
                  <a:cubicBezTo>
                    <a:pt x="4318" y="18508"/>
                    <a:pt x="5022" y="18242"/>
                    <a:pt x="5707" y="17956"/>
                  </a:cubicBezTo>
                  <a:cubicBezTo>
                    <a:pt x="7134" y="17367"/>
                    <a:pt x="7970" y="16244"/>
                    <a:pt x="8408" y="14799"/>
                  </a:cubicBezTo>
                  <a:cubicBezTo>
                    <a:pt x="8731" y="13715"/>
                    <a:pt x="9017" y="12630"/>
                    <a:pt x="9302" y="11527"/>
                  </a:cubicBezTo>
                  <a:cubicBezTo>
                    <a:pt x="9720" y="9910"/>
                    <a:pt x="10215" y="8332"/>
                    <a:pt x="10919" y="6829"/>
                  </a:cubicBezTo>
                  <a:cubicBezTo>
                    <a:pt x="11565" y="5498"/>
                    <a:pt x="12383" y="4337"/>
                    <a:pt x="13563" y="3424"/>
                  </a:cubicBezTo>
                  <a:cubicBezTo>
                    <a:pt x="14970" y="2340"/>
                    <a:pt x="16568" y="1941"/>
                    <a:pt x="18299" y="2150"/>
                  </a:cubicBezTo>
                  <a:cubicBezTo>
                    <a:pt x="19231" y="2264"/>
                    <a:pt x="20163" y="2435"/>
                    <a:pt x="21095" y="2568"/>
                  </a:cubicBezTo>
                  <a:cubicBezTo>
                    <a:pt x="22103" y="2721"/>
                    <a:pt x="23130" y="2740"/>
                    <a:pt x="24119" y="2397"/>
                  </a:cubicBezTo>
                  <a:cubicBezTo>
                    <a:pt x="24823" y="2150"/>
                    <a:pt x="25508" y="1846"/>
                    <a:pt x="26192" y="1541"/>
                  </a:cubicBezTo>
                  <a:cubicBezTo>
                    <a:pt x="27296" y="1066"/>
                    <a:pt x="28380" y="647"/>
                    <a:pt x="29578" y="457"/>
                  </a:cubicBezTo>
                  <a:cubicBezTo>
                    <a:pt x="32507" y="1"/>
                    <a:pt x="35018" y="857"/>
                    <a:pt x="37129" y="2930"/>
                  </a:cubicBezTo>
                  <a:cubicBezTo>
                    <a:pt x="38233" y="4033"/>
                    <a:pt x="38993" y="5345"/>
                    <a:pt x="39564" y="6772"/>
                  </a:cubicBezTo>
                  <a:cubicBezTo>
                    <a:pt x="39754" y="7267"/>
                    <a:pt x="39906" y="7799"/>
                    <a:pt x="40078" y="8313"/>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4850200" y="3363675"/>
              <a:ext cx="910625" cy="687625"/>
            </a:xfrm>
            <a:custGeom>
              <a:avLst/>
              <a:gdLst/>
              <a:ahLst/>
              <a:cxnLst/>
              <a:rect l="l" t="t" r="r" b="b"/>
              <a:pathLst>
                <a:path w="36425" h="27505" fill="none" extrusionOk="0">
                  <a:moveTo>
                    <a:pt x="36064" y="7475"/>
                  </a:moveTo>
                  <a:cubicBezTo>
                    <a:pt x="36292" y="8483"/>
                    <a:pt x="36425" y="9492"/>
                    <a:pt x="36387" y="10500"/>
                  </a:cubicBezTo>
                  <a:cubicBezTo>
                    <a:pt x="36311" y="12535"/>
                    <a:pt x="35379" y="14018"/>
                    <a:pt x="33591" y="14951"/>
                  </a:cubicBezTo>
                  <a:cubicBezTo>
                    <a:pt x="32868" y="15331"/>
                    <a:pt x="32107" y="15635"/>
                    <a:pt x="31365" y="15959"/>
                  </a:cubicBezTo>
                  <a:cubicBezTo>
                    <a:pt x="29863" y="16643"/>
                    <a:pt x="28741" y="17728"/>
                    <a:pt x="27980" y="19192"/>
                  </a:cubicBezTo>
                  <a:cubicBezTo>
                    <a:pt x="27561" y="20010"/>
                    <a:pt x="27143" y="20828"/>
                    <a:pt x="26629" y="21589"/>
                  </a:cubicBezTo>
                  <a:cubicBezTo>
                    <a:pt x="25716" y="22939"/>
                    <a:pt x="24442" y="23871"/>
                    <a:pt x="22901" y="24423"/>
                  </a:cubicBezTo>
                  <a:cubicBezTo>
                    <a:pt x="21817" y="24784"/>
                    <a:pt x="20695" y="24879"/>
                    <a:pt x="19573" y="24803"/>
                  </a:cubicBezTo>
                  <a:cubicBezTo>
                    <a:pt x="18755" y="24746"/>
                    <a:pt x="17956" y="24670"/>
                    <a:pt x="17138" y="24613"/>
                  </a:cubicBezTo>
                  <a:cubicBezTo>
                    <a:pt x="16225" y="24537"/>
                    <a:pt x="15407" y="24784"/>
                    <a:pt x="14703" y="25393"/>
                  </a:cubicBezTo>
                  <a:cubicBezTo>
                    <a:pt x="14589" y="25507"/>
                    <a:pt x="14456" y="25602"/>
                    <a:pt x="14323" y="25697"/>
                  </a:cubicBezTo>
                  <a:cubicBezTo>
                    <a:pt x="13543" y="26230"/>
                    <a:pt x="12744" y="26724"/>
                    <a:pt x="11812" y="26934"/>
                  </a:cubicBezTo>
                  <a:cubicBezTo>
                    <a:pt x="11489" y="27010"/>
                    <a:pt x="11127" y="27029"/>
                    <a:pt x="10804" y="26972"/>
                  </a:cubicBezTo>
                  <a:cubicBezTo>
                    <a:pt x="10138" y="26858"/>
                    <a:pt x="9472" y="26724"/>
                    <a:pt x="8845" y="26515"/>
                  </a:cubicBezTo>
                  <a:cubicBezTo>
                    <a:pt x="8027" y="26230"/>
                    <a:pt x="7285" y="26306"/>
                    <a:pt x="6505" y="26610"/>
                  </a:cubicBezTo>
                  <a:cubicBezTo>
                    <a:pt x="5839" y="26858"/>
                    <a:pt x="5155" y="27067"/>
                    <a:pt x="4470" y="27257"/>
                  </a:cubicBezTo>
                  <a:cubicBezTo>
                    <a:pt x="3576" y="27504"/>
                    <a:pt x="2796" y="27124"/>
                    <a:pt x="2321" y="26344"/>
                  </a:cubicBezTo>
                  <a:cubicBezTo>
                    <a:pt x="2149" y="26059"/>
                    <a:pt x="1921" y="25811"/>
                    <a:pt x="1598" y="25640"/>
                  </a:cubicBezTo>
                  <a:cubicBezTo>
                    <a:pt x="400" y="25108"/>
                    <a:pt x="0" y="23586"/>
                    <a:pt x="742" y="22521"/>
                  </a:cubicBezTo>
                  <a:cubicBezTo>
                    <a:pt x="761" y="22502"/>
                    <a:pt x="780" y="22464"/>
                    <a:pt x="818" y="22426"/>
                  </a:cubicBezTo>
                  <a:cubicBezTo>
                    <a:pt x="1179" y="22007"/>
                    <a:pt x="1313" y="21513"/>
                    <a:pt x="1255" y="20923"/>
                  </a:cubicBezTo>
                  <a:cubicBezTo>
                    <a:pt x="1198" y="20276"/>
                    <a:pt x="1236" y="19611"/>
                    <a:pt x="1408" y="18964"/>
                  </a:cubicBezTo>
                  <a:cubicBezTo>
                    <a:pt x="1674" y="17956"/>
                    <a:pt x="2264" y="17252"/>
                    <a:pt x="3253" y="16891"/>
                  </a:cubicBezTo>
                  <a:cubicBezTo>
                    <a:pt x="3880" y="16662"/>
                    <a:pt x="4508" y="16415"/>
                    <a:pt x="5136" y="16168"/>
                  </a:cubicBezTo>
                  <a:cubicBezTo>
                    <a:pt x="6429" y="15635"/>
                    <a:pt x="7171" y="14627"/>
                    <a:pt x="7570" y="13334"/>
                  </a:cubicBezTo>
                  <a:cubicBezTo>
                    <a:pt x="7856" y="12364"/>
                    <a:pt x="8103" y="11375"/>
                    <a:pt x="8369" y="10386"/>
                  </a:cubicBezTo>
                  <a:cubicBezTo>
                    <a:pt x="8750" y="8940"/>
                    <a:pt x="9187" y="7494"/>
                    <a:pt x="9834" y="6144"/>
                  </a:cubicBezTo>
                  <a:cubicBezTo>
                    <a:pt x="10404" y="4965"/>
                    <a:pt x="11146" y="3918"/>
                    <a:pt x="12192" y="3101"/>
                  </a:cubicBezTo>
                  <a:cubicBezTo>
                    <a:pt x="13467" y="2111"/>
                    <a:pt x="14893" y="1769"/>
                    <a:pt x="16472" y="1940"/>
                  </a:cubicBezTo>
                  <a:cubicBezTo>
                    <a:pt x="17309" y="2035"/>
                    <a:pt x="18146" y="2188"/>
                    <a:pt x="18983" y="2321"/>
                  </a:cubicBezTo>
                  <a:cubicBezTo>
                    <a:pt x="19896" y="2454"/>
                    <a:pt x="20809" y="2473"/>
                    <a:pt x="21703" y="2169"/>
                  </a:cubicBezTo>
                  <a:cubicBezTo>
                    <a:pt x="22331" y="1940"/>
                    <a:pt x="22958" y="1655"/>
                    <a:pt x="23567" y="1389"/>
                  </a:cubicBezTo>
                  <a:cubicBezTo>
                    <a:pt x="24556" y="970"/>
                    <a:pt x="25545" y="590"/>
                    <a:pt x="26610" y="419"/>
                  </a:cubicBezTo>
                  <a:cubicBezTo>
                    <a:pt x="29254" y="0"/>
                    <a:pt x="31518" y="780"/>
                    <a:pt x="33401" y="2644"/>
                  </a:cubicBezTo>
                  <a:cubicBezTo>
                    <a:pt x="34409" y="3633"/>
                    <a:pt x="35094" y="4812"/>
                    <a:pt x="35588" y="6106"/>
                  </a:cubicBezTo>
                  <a:cubicBezTo>
                    <a:pt x="35778" y="6562"/>
                    <a:pt x="35911" y="7019"/>
                    <a:pt x="36064" y="7475"/>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4904875" y="3399325"/>
              <a:ext cx="809350" cy="610600"/>
            </a:xfrm>
            <a:custGeom>
              <a:avLst/>
              <a:gdLst/>
              <a:ahLst/>
              <a:cxnLst/>
              <a:rect l="l" t="t" r="r" b="b"/>
              <a:pathLst>
                <a:path w="32374" h="24424" fill="none" extrusionOk="0">
                  <a:moveTo>
                    <a:pt x="32051" y="6639"/>
                  </a:moveTo>
                  <a:cubicBezTo>
                    <a:pt x="32260" y="7533"/>
                    <a:pt x="32374" y="8427"/>
                    <a:pt x="32336" y="9321"/>
                  </a:cubicBezTo>
                  <a:cubicBezTo>
                    <a:pt x="32279" y="11128"/>
                    <a:pt x="31442" y="12459"/>
                    <a:pt x="29844" y="13277"/>
                  </a:cubicBezTo>
                  <a:cubicBezTo>
                    <a:pt x="29216" y="13620"/>
                    <a:pt x="28532" y="13886"/>
                    <a:pt x="27885" y="14171"/>
                  </a:cubicBezTo>
                  <a:cubicBezTo>
                    <a:pt x="26554" y="14780"/>
                    <a:pt x="25545" y="15750"/>
                    <a:pt x="24861" y="17043"/>
                  </a:cubicBezTo>
                  <a:cubicBezTo>
                    <a:pt x="24499" y="17766"/>
                    <a:pt x="24119" y="18508"/>
                    <a:pt x="23662" y="19174"/>
                  </a:cubicBezTo>
                  <a:cubicBezTo>
                    <a:pt x="22845" y="20372"/>
                    <a:pt x="21722" y="21209"/>
                    <a:pt x="20353" y="21684"/>
                  </a:cubicBezTo>
                  <a:cubicBezTo>
                    <a:pt x="19402" y="22027"/>
                    <a:pt x="18394" y="22103"/>
                    <a:pt x="17386" y="22027"/>
                  </a:cubicBezTo>
                  <a:cubicBezTo>
                    <a:pt x="16682" y="21989"/>
                    <a:pt x="15959" y="21913"/>
                    <a:pt x="15236" y="21856"/>
                  </a:cubicBezTo>
                  <a:cubicBezTo>
                    <a:pt x="14418" y="21799"/>
                    <a:pt x="13695" y="22008"/>
                    <a:pt x="13068" y="22559"/>
                  </a:cubicBezTo>
                  <a:cubicBezTo>
                    <a:pt x="12973" y="22655"/>
                    <a:pt x="12840" y="22750"/>
                    <a:pt x="12725" y="22826"/>
                  </a:cubicBezTo>
                  <a:cubicBezTo>
                    <a:pt x="12041" y="23301"/>
                    <a:pt x="11318" y="23739"/>
                    <a:pt x="10500" y="23929"/>
                  </a:cubicBezTo>
                  <a:cubicBezTo>
                    <a:pt x="10215" y="24005"/>
                    <a:pt x="9891" y="24024"/>
                    <a:pt x="9606" y="23967"/>
                  </a:cubicBezTo>
                  <a:cubicBezTo>
                    <a:pt x="9016" y="23872"/>
                    <a:pt x="8427" y="23739"/>
                    <a:pt x="7856" y="23548"/>
                  </a:cubicBezTo>
                  <a:cubicBezTo>
                    <a:pt x="7133" y="23320"/>
                    <a:pt x="6468" y="23358"/>
                    <a:pt x="5783" y="23644"/>
                  </a:cubicBezTo>
                  <a:cubicBezTo>
                    <a:pt x="5174" y="23872"/>
                    <a:pt x="4565" y="24062"/>
                    <a:pt x="3957" y="24214"/>
                  </a:cubicBezTo>
                  <a:cubicBezTo>
                    <a:pt x="3177" y="24423"/>
                    <a:pt x="2473" y="24100"/>
                    <a:pt x="2055" y="23396"/>
                  </a:cubicBezTo>
                  <a:cubicBezTo>
                    <a:pt x="1903" y="23149"/>
                    <a:pt x="1712" y="22921"/>
                    <a:pt x="1408" y="22788"/>
                  </a:cubicBezTo>
                  <a:cubicBezTo>
                    <a:pt x="362" y="22312"/>
                    <a:pt x="0" y="20962"/>
                    <a:pt x="666" y="20011"/>
                  </a:cubicBezTo>
                  <a:cubicBezTo>
                    <a:pt x="685" y="19992"/>
                    <a:pt x="704" y="19954"/>
                    <a:pt x="723" y="19935"/>
                  </a:cubicBezTo>
                  <a:cubicBezTo>
                    <a:pt x="1047" y="19535"/>
                    <a:pt x="1161" y="19098"/>
                    <a:pt x="1123" y="18603"/>
                  </a:cubicBezTo>
                  <a:cubicBezTo>
                    <a:pt x="1066" y="18013"/>
                    <a:pt x="1085" y="17424"/>
                    <a:pt x="1237" y="16834"/>
                  </a:cubicBezTo>
                  <a:cubicBezTo>
                    <a:pt x="1484" y="15940"/>
                    <a:pt x="2017" y="15331"/>
                    <a:pt x="2873" y="15008"/>
                  </a:cubicBezTo>
                  <a:cubicBezTo>
                    <a:pt x="3443" y="14799"/>
                    <a:pt x="4014" y="14590"/>
                    <a:pt x="4565" y="14361"/>
                  </a:cubicBezTo>
                  <a:cubicBezTo>
                    <a:pt x="5707" y="13886"/>
                    <a:pt x="6372" y="12992"/>
                    <a:pt x="6715" y="11832"/>
                  </a:cubicBezTo>
                  <a:cubicBezTo>
                    <a:pt x="6981" y="10976"/>
                    <a:pt x="7209" y="10101"/>
                    <a:pt x="7438" y="9207"/>
                  </a:cubicBezTo>
                  <a:cubicBezTo>
                    <a:pt x="7780" y="7932"/>
                    <a:pt x="8160" y="6658"/>
                    <a:pt x="8731" y="5460"/>
                  </a:cubicBezTo>
                  <a:cubicBezTo>
                    <a:pt x="9245" y="4395"/>
                    <a:pt x="9910" y="3463"/>
                    <a:pt x="10842" y="2740"/>
                  </a:cubicBezTo>
                  <a:cubicBezTo>
                    <a:pt x="11965" y="1865"/>
                    <a:pt x="13239" y="1560"/>
                    <a:pt x="14628" y="1713"/>
                  </a:cubicBezTo>
                  <a:cubicBezTo>
                    <a:pt x="15388" y="1808"/>
                    <a:pt x="16111" y="1941"/>
                    <a:pt x="16872" y="2055"/>
                  </a:cubicBezTo>
                  <a:cubicBezTo>
                    <a:pt x="17671" y="2169"/>
                    <a:pt x="18489" y="2188"/>
                    <a:pt x="19288" y="1903"/>
                  </a:cubicBezTo>
                  <a:cubicBezTo>
                    <a:pt x="19839" y="1713"/>
                    <a:pt x="20391" y="1465"/>
                    <a:pt x="20942" y="1237"/>
                  </a:cubicBezTo>
                  <a:cubicBezTo>
                    <a:pt x="21817" y="857"/>
                    <a:pt x="22692" y="514"/>
                    <a:pt x="23643" y="362"/>
                  </a:cubicBezTo>
                  <a:cubicBezTo>
                    <a:pt x="26002" y="1"/>
                    <a:pt x="27999" y="685"/>
                    <a:pt x="29692" y="2340"/>
                  </a:cubicBezTo>
                  <a:cubicBezTo>
                    <a:pt x="30567" y="3215"/>
                    <a:pt x="31195" y="4261"/>
                    <a:pt x="31632" y="5422"/>
                  </a:cubicBezTo>
                  <a:cubicBezTo>
                    <a:pt x="31784" y="5821"/>
                    <a:pt x="31917" y="6240"/>
                    <a:pt x="32051" y="6639"/>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4959550" y="3434525"/>
              <a:ext cx="708075" cy="534500"/>
            </a:xfrm>
            <a:custGeom>
              <a:avLst/>
              <a:gdLst/>
              <a:ahLst/>
              <a:cxnLst/>
              <a:rect l="l" t="t" r="r" b="b"/>
              <a:pathLst>
                <a:path w="28323" h="21380" fill="none" extrusionOk="0">
                  <a:moveTo>
                    <a:pt x="28038" y="5821"/>
                  </a:moveTo>
                  <a:cubicBezTo>
                    <a:pt x="28209" y="6600"/>
                    <a:pt x="28323" y="7380"/>
                    <a:pt x="28285" y="8160"/>
                  </a:cubicBezTo>
                  <a:cubicBezTo>
                    <a:pt x="28228" y="9739"/>
                    <a:pt x="27505" y="10899"/>
                    <a:pt x="26116" y="11622"/>
                  </a:cubicBezTo>
                  <a:cubicBezTo>
                    <a:pt x="25546" y="11926"/>
                    <a:pt x="24956" y="12155"/>
                    <a:pt x="24386" y="12421"/>
                  </a:cubicBezTo>
                  <a:cubicBezTo>
                    <a:pt x="23225" y="12953"/>
                    <a:pt x="22350" y="13790"/>
                    <a:pt x="21761" y="14932"/>
                  </a:cubicBezTo>
                  <a:cubicBezTo>
                    <a:pt x="21418" y="15559"/>
                    <a:pt x="21095" y="16187"/>
                    <a:pt x="20696" y="16777"/>
                  </a:cubicBezTo>
                  <a:cubicBezTo>
                    <a:pt x="19992" y="17842"/>
                    <a:pt x="19003" y="18565"/>
                    <a:pt x="17804" y="18983"/>
                  </a:cubicBezTo>
                  <a:cubicBezTo>
                    <a:pt x="16967" y="19268"/>
                    <a:pt x="16093" y="19344"/>
                    <a:pt x="15218" y="19287"/>
                  </a:cubicBezTo>
                  <a:cubicBezTo>
                    <a:pt x="14590" y="19249"/>
                    <a:pt x="13962" y="19192"/>
                    <a:pt x="13334" y="19135"/>
                  </a:cubicBezTo>
                  <a:cubicBezTo>
                    <a:pt x="12612" y="19078"/>
                    <a:pt x="11984" y="19268"/>
                    <a:pt x="11432" y="19744"/>
                  </a:cubicBezTo>
                  <a:cubicBezTo>
                    <a:pt x="11337" y="19839"/>
                    <a:pt x="11242" y="19896"/>
                    <a:pt x="11128" y="19972"/>
                  </a:cubicBezTo>
                  <a:cubicBezTo>
                    <a:pt x="10519" y="20391"/>
                    <a:pt x="9892" y="20771"/>
                    <a:pt x="9169" y="20942"/>
                  </a:cubicBezTo>
                  <a:cubicBezTo>
                    <a:pt x="8922" y="20999"/>
                    <a:pt x="8655" y="21018"/>
                    <a:pt x="8389" y="20980"/>
                  </a:cubicBezTo>
                  <a:cubicBezTo>
                    <a:pt x="7876" y="20885"/>
                    <a:pt x="7362" y="20771"/>
                    <a:pt x="6867" y="20619"/>
                  </a:cubicBezTo>
                  <a:cubicBezTo>
                    <a:pt x="6240" y="20410"/>
                    <a:pt x="5650" y="20448"/>
                    <a:pt x="5041" y="20676"/>
                  </a:cubicBezTo>
                  <a:cubicBezTo>
                    <a:pt x="4528" y="20885"/>
                    <a:pt x="3995" y="21056"/>
                    <a:pt x="3463" y="21189"/>
                  </a:cubicBezTo>
                  <a:cubicBezTo>
                    <a:pt x="2778" y="21380"/>
                    <a:pt x="2169" y="21094"/>
                    <a:pt x="1808" y="20486"/>
                  </a:cubicBezTo>
                  <a:cubicBezTo>
                    <a:pt x="1656" y="20257"/>
                    <a:pt x="1485" y="20067"/>
                    <a:pt x="1237" y="19934"/>
                  </a:cubicBezTo>
                  <a:cubicBezTo>
                    <a:pt x="305" y="19516"/>
                    <a:pt x="1" y="18336"/>
                    <a:pt x="572" y="17518"/>
                  </a:cubicBezTo>
                  <a:cubicBezTo>
                    <a:pt x="591" y="17499"/>
                    <a:pt x="610" y="17461"/>
                    <a:pt x="629" y="17442"/>
                  </a:cubicBezTo>
                  <a:cubicBezTo>
                    <a:pt x="914" y="17100"/>
                    <a:pt x="1009" y="16720"/>
                    <a:pt x="971" y="16282"/>
                  </a:cubicBezTo>
                  <a:cubicBezTo>
                    <a:pt x="933" y="15769"/>
                    <a:pt x="952" y="15255"/>
                    <a:pt x="1085" y="14741"/>
                  </a:cubicBezTo>
                  <a:cubicBezTo>
                    <a:pt x="1294" y="13962"/>
                    <a:pt x="1751" y="13429"/>
                    <a:pt x="2512" y="13144"/>
                  </a:cubicBezTo>
                  <a:cubicBezTo>
                    <a:pt x="3006" y="12953"/>
                    <a:pt x="3501" y="12763"/>
                    <a:pt x="3995" y="12573"/>
                  </a:cubicBezTo>
                  <a:cubicBezTo>
                    <a:pt x="4984" y="12155"/>
                    <a:pt x="5574" y="11375"/>
                    <a:pt x="5878" y="10367"/>
                  </a:cubicBezTo>
                  <a:cubicBezTo>
                    <a:pt x="6107" y="9606"/>
                    <a:pt x="6297" y="8845"/>
                    <a:pt x="6506" y="8065"/>
                  </a:cubicBezTo>
                  <a:cubicBezTo>
                    <a:pt x="6791" y="6943"/>
                    <a:pt x="7134" y="5821"/>
                    <a:pt x="7647" y="4774"/>
                  </a:cubicBezTo>
                  <a:cubicBezTo>
                    <a:pt x="8085" y="3861"/>
                    <a:pt x="8655" y="3044"/>
                    <a:pt x="9473" y="2397"/>
                  </a:cubicBezTo>
                  <a:cubicBezTo>
                    <a:pt x="10462" y="1636"/>
                    <a:pt x="11585" y="1370"/>
                    <a:pt x="12802" y="1503"/>
                  </a:cubicBezTo>
                  <a:cubicBezTo>
                    <a:pt x="13449" y="1579"/>
                    <a:pt x="14095" y="1712"/>
                    <a:pt x="14742" y="1807"/>
                  </a:cubicBezTo>
                  <a:cubicBezTo>
                    <a:pt x="15465" y="1902"/>
                    <a:pt x="16169" y="1921"/>
                    <a:pt x="16872" y="1674"/>
                  </a:cubicBezTo>
                  <a:cubicBezTo>
                    <a:pt x="17367" y="1503"/>
                    <a:pt x="17842" y="1294"/>
                    <a:pt x="18318" y="1084"/>
                  </a:cubicBezTo>
                  <a:cubicBezTo>
                    <a:pt x="19079" y="761"/>
                    <a:pt x="19859" y="457"/>
                    <a:pt x="20677" y="324"/>
                  </a:cubicBezTo>
                  <a:cubicBezTo>
                    <a:pt x="22750" y="0"/>
                    <a:pt x="24500" y="609"/>
                    <a:pt x="25964" y="2055"/>
                  </a:cubicBezTo>
                  <a:cubicBezTo>
                    <a:pt x="26744" y="2815"/>
                    <a:pt x="27277" y="3747"/>
                    <a:pt x="27676" y="4736"/>
                  </a:cubicBezTo>
                  <a:cubicBezTo>
                    <a:pt x="27809" y="5098"/>
                    <a:pt x="27923" y="5459"/>
                    <a:pt x="28038" y="5821"/>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5014250" y="3470175"/>
              <a:ext cx="606775" cy="457950"/>
            </a:xfrm>
            <a:custGeom>
              <a:avLst/>
              <a:gdLst/>
              <a:ahLst/>
              <a:cxnLst/>
              <a:rect l="l" t="t" r="r" b="b"/>
              <a:pathLst>
                <a:path w="24271" h="18318" fill="none" extrusionOk="0">
                  <a:moveTo>
                    <a:pt x="24024" y="4984"/>
                  </a:moveTo>
                  <a:cubicBezTo>
                    <a:pt x="24176" y="5631"/>
                    <a:pt x="24271" y="6316"/>
                    <a:pt x="24233" y="6981"/>
                  </a:cubicBezTo>
                  <a:cubicBezTo>
                    <a:pt x="24195" y="8332"/>
                    <a:pt x="23567" y="9340"/>
                    <a:pt x="22369" y="9949"/>
                  </a:cubicBezTo>
                  <a:cubicBezTo>
                    <a:pt x="21893" y="10196"/>
                    <a:pt x="21399" y="10405"/>
                    <a:pt x="20904" y="10633"/>
                  </a:cubicBezTo>
                  <a:cubicBezTo>
                    <a:pt x="19896" y="11090"/>
                    <a:pt x="19154" y="11794"/>
                    <a:pt x="18641" y="12783"/>
                  </a:cubicBezTo>
                  <a:cubicBezTo>
                    <a:pt x="18355" y="13315"/>
                    <a:pt x="18070" y="13867"/>
                    <a:pt x="17728" y="14381"/>
                  </a:cubicBezTo>
                  <a:cubicBezTo>
                    <a:pt x="17119" y="15275"/>
                    <a:pt x="16282" y="15902"/>
                    <a:pt x="15255" y="16264"/>
                  </a:cubicBezTo>
                  <a:cubicBezTo>
                    <a:pt x="14532" y="16511"/>
                    <a:pt x="13790" y="16568"/>
                    <a:pt x="13030" y="16511"/>
                  </a:cubicBezTo>
                  <a:cubicBezTo>
                    <a:pt x="12497" y="16473"/>
                    <a:pt x="11945" y="16435"/>
                    <a:pt x="11413" y="16397"/>
                  </a:cubicBezTo>
                  <a:cubicBezTo>
                    <a:pt x="10804" y="16340"/>
                    <a:pt x="10253" y="16492"/>
                    <a:pt x="9796" y="16910"/>
                  </a:cubicBezTo>
                  <a:cubicBezTo>
                    <a:pt x="9720" y="16986"/>
                    <a:pt x="9625" y="17043"/>
                    <a:pt x="9530" y="17101"/>
                  </a:cubicBezTo>
                  <a:cubicBezTo>
                    <a:pt x="9016" y="17462"/>
                    <a:pt x="8484" y="17804"/>
                    <a:pt x="7856" y="17937"/>
                  </a:cubicBezTo>
                  <a:cubicBezTo>
                    <a:pt x="7647" y="17995"/>
                    <a:pt x="7399" y="18014"/>
                    <a:pt x="7190" y="17975"/>
                  </a:cubicBezTo>
                  <a:cubicBezTo>
                    <a:pt x="6753" y="17899"/>
                    <a:pt x="6296" y="17804"/>
                    <a:pt x="5878" y="17652"/>
                  </a:cubicBezTo>
                  <a:cubicBezTo>
                    <a:pt x="5345" y="17481"/>
                    <a:pt x="4832" y="17519"/>
                    <a:pt x="4318" y="17709"/>
                  </a:cubicBezTo>
                  <a:cubicBezTo>
                    <a:pt x="3881" y="17880"/>
                    <a:pt x="3424" y="18033"/>
                    <a:pt x="2968" y="18166"/>
                  </a:cubicBezTo>
                  <a:cubicBezTo>
                    <a:pt x="2378" y="18318"/>
                    <a:pt x="1845" y="18071"/>
                    <a:pt x="1541" y="17538"/>
                  </a:cubicBezTo>
                  <a:cubicBezTo>
                    <a:pt x="1427" y="17348"/>
                    <a:pt x="1275" y="17177"/>
                    <a:pt x="1046" y="17082"/>
                  </a:cubicBezTo>
                  <a:cubicBezTo>
                    <a:pt x="267" y="16720"/>
                    <a:pt x="0" y="15712"/>
                    <a:pt x="495" y="15008"/>
                  </a:cubicBezTo>
                  <a:cubicBezTo>
                    <a:pt x="495" y="14989"/>
                    <a:pt x="514" y="14951"/>
                    <a:pt x="533" y="14932"/>
                  </a:cubicBezTo>
                  <a:cubicBezTo>
                    <a:pt x="780" y="14647"/>
                    <a:pt x="856" y="14323"/>
                    <a:pt x="837" y="13943"/>
                  </a:cubicBezTo>
                  <a:cubicBezTo>
                    <a:pt x="780" y="13506"/>
                    <a:pt x="818" y="13049"/>
                    <a:pt x="932" y="12631"/>
                  </a:cubicBezTo>
                  <a:cubicBezTo>
                    <a:pt x="1103" y="11946"/>
                    <a:pt x="1503" y="11489"/>
                    <a:pt x="2150" y="11242"/>
                  </a:cubicBezTo>
                  <a:cubicBezTo>
                    <a:pt x="2568" y="11090"/>
                    <a:pt x="3006" y="10938"/>
                    <a:pt x="3405" y="10767"/>
                  </a:cubicBezTo>
                  <a:cubicBezTo>
                    <a:pt x="4261" y="10405"/>
                    <a:pt x="4775" y="9739"/>
                    <a:pt x="5022" y="8865"/>
                  </a:cubicBezTo>
                  <a:cubicBezTo>
                    <a:pt x="5231" y="8218"/>
                    <a:pt x="5402" y="7571"/>
                    <a:pt x="5573" y="6905"/>
                  </a:cubicBezTo>
                  <a:cubicBezTo>
                    <a:pt x="5821" y="5935"/>
                    <a:pt x="6106" y="4984"/>
                    <a:pt x="6543" y="4090"/>
                  </a:cubicBezTo>
                  <a:cubicBezTo>
                    <a:pt x="6924" y="3291"/>
                    <a:pt x="7418" y="2588"/>
                    <a:pt x="8122" y="2055"/>
                  </a:cubicBezTo>
                  <a:cubicBezTo>
                    <a:pt x="8959" y="1389"/>
                    <a:pt x="9929" y="1161"/>
                    <a:pt x="10975" y="1275"/>
                  </a:cubicBezTo>
                  <a:cubicBezTo>
                    <a:pt x="11527" y="1351"/>
                    <a:pt x="12079" y="1446"/>
                    <a:pt x="12630" y="1522"/>
                  </a:cubicBezTo>
                  <a:cubicBezTo>
                    <a:pt x="13239" y="1618"/>
                    <a:pt x="13866" y="1637"/>
                    <a:pt x="14456" y="1427"/>
                  </a:cubicBezTo>
                  <a:cubicBezTo>
                    <a:pt x="14875" y="1275"/>
                    <a:pt x="15293" y="1104"/>
                    <a:pt x="15692" y="914"/>
                  </a:cubicBezTo>
                  <a:cubicBezTo>
                    <a:pt x="16358" y="629"/>
                    <a:pt x="17005" y="381"/>
                    <a:pt x="17728" y="267"/>
                  </a:cubicBezTo>
                  <a:cubicBezTo>
                    <a:pt x="19478" y="1"/>
                    <a:pt x="20999" y="514"/>
                    <a:pt x="22255" y="1751"/>
                  </a:cubicBezTo>
                  <a:cubicBezTo>
                    <a:pt x="22920" y="2416"/>
                    <a:pt x="23377" y="3196"/>
                    <a:pt x="23719" y="4052"/>
                  </a:cubicBezTo>
                  <a:cubicBezTo>
                    <a:pt x="23833" y="4357"/>
                    <a:pt x="23928" y="4661"/>
                    <a:pt x="24024" y="4984"/>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1_1_1_1_1_1_1_1">
    <p:bg>
      <p:bgPr>
        <a:solidFill>
          <a:schemeClr val="dk2"/>
        </a:solidFill>
        <a:effectLst/>
      </p:bgPr>
    </p:bg>
    <p:spTree>
      <p:nvGrpSpPr>
        <p:cNvPr id="1" name="Shape 245"/>
        <p:cNvGrpSpPr/>
        <p:nvPr/>
      </p:nvGrpSpPr>
      <p:grpSpPr>
        <a:xfrm>
          <a:off x="0" y="0"/>
          <a:ext cx="0" cy="0"/>
          <a:chOff x="0" y="0"/>
          <a:chExt cx="0" cy="0"/>
        </a:xfrm>
      </p:grpSpPr>
      <p:sp>
        <p:nvSpPr>
          <p:cNvPr id="246" name="Google Shape;246;p22"/>
          <p:cNvSpPr/>
          <p:nvPr/>
        </p:nvSpPr>
        <p:spPr>
          <a:xfrm rot="2299611">
            <a:off x="1811997" y="302090"/>
            <a:ext cx="5519999" cy="4691711"/>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txBox="1">
            <a:spLocks noGrp="1"/>
          </p:cNvSpPr>
          <p:nvPr>
            <p:ph type="title"/>
          </p:nvPr>
        </p:nvSpPr>
        <p:spPr>
          <a:xfrm>
            <a:off x="2549400" y="1562488"/>
            <a:ext cx="4045200" cy="95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8" name="Google Shape;248;p22"/>
          <p:cNvSpPr txBox="1">
            <a:spLocks noGrp="1"/>
          </p:cNvSpPr>
          <p:nvPr>
            <p:ph type="subTitle" idx="1"/>
          </p:nvPr>
        </p:nvSpPr>
        <p:spPr>
          <a:xfrm>
            <a:off x="2549400" y="2516013"/>
            <a:ext cx="4045200" cy="10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249" name="Google Shape;249;p22"/>
          <p:cNvGrpSpPr/>
          <p:nvPr/>
        </p:nvGrpSpPr>
        <p:grpSpPr>
          <a:xfrm rot="641277">
            <a:off x="-1584855" y="-929877"/>
            <a:ext cx="3895629" cy="2938767"/>
            <a:chOff x="4741300" y="3293300"/>
            <a:chExt cx="1113225" cy="839775"/>
          </a:xfrm>
        </p:grpSpPr>
        <p:sp>
          <p:nvSpPr>
            <p:cNvPr id="250" name="Google Shape;250;p22"/>
            <p:cNvSpPr/>
            <p:nvPr/>
          </p:nvSpPr>
          <p:spPr>
            <a:xfrm>
              <a:off x="4741300" y="3293300"/>
              <a:ext cx="1113225" cy="839775"/>
            </a:xfrm>
            <a:custGeom>
              <a:avLst/>
              <a:gdLst/>
              <a:ahLst/>
              <a:cxnLst/>
              <a:rect l="l" t="t" r="r" b="b"/>
              <a:pathLst>
                <a:path w="44529" h="33591" fill="none" extrusionOk="0">
                  <a:moveTo>
                    <a:pt x="44072" y="9130"/>
                  </a:moveTo>
                  <a:cubicBezTo>
                    <a:pt x="44357" y="10347"/>
                    <a:pt x="44528" y="11584"/>
                    <a:pt x="44471" y="12820"/>
                  </a:cubicBezTo>
                  <a:cubicBezTo>
                    <a:pt x="44376" y="15293"/>
                    <a:pt x="43235" y="17119"/>
                    <a:pt x="41047" y="18260"/>
                  </a:cubicBezTo>
                  <a:cubicBezTo>
                    <a:pt x="40172" y="18717"/>
                    <a:pt x="39240" y="19078"/>
                    <a:pt x="38346" y="19496"/>
                  </a:cubicBezTo>
                  <a:cubicBezTo>
                    <a:pt x="36501" y="20333"/>
                    <a:pt x="35132" y="21646"/>
                    <a:pt x="34200" y="23453"/>
                  </a:cubicBezTo>
                  <a:cubicBezTo>
                    <a:pt x="33667" y="24442"/>
                    <a:pt x="33154" y="25450"/>
                    <a:pt x="32545" y="26363"/>
                  </a:cubicBezTo>
                  <a:cubicBezTo>
                    <a:pt x="31423" y="28018"/>
                    <a:pt x="29863" y="29178"/>
                    <a:pt x="27980" y="29825"/>
                  </a:cubicBezTo>
                  <a:cubicBezTo>
                    <a:pt x="26668" y="30281"/>
                    <a:pt x="25298" y="30395"/>
                    <a:pt x="23910" y="30300"/>
                  </a:cubicBezTo>
                  <a:cubicBezTo>
                    <a:pt x="22920" y="30243"/>
                    <a:pt x="21931" y="30148"/>
                    <a:pt x="20942" y="30072"/>
                  </a:cubicBezTo>
                  <a:cubicBezTo>
                    <a:pt x="19820" y="29977"/>
                    <a:pt x="18831" y="30262"/>
                    <a:pt x="17975" y="31023"/>
                  </a:cubicBezTo>
                  <a:cubicBezTo>
                    <a:pt x="17823" y="31156"/>
                    <a:pt x="17652" y="31270"/>
                    <a:pt x="17499" y="31384"/>
                  </a:cubicBezTo>
                  <a:cubicBezTo>
                    <a:pt x="16548" y="32050"/>
                    <a:pt x="15559" y="32640"/>
                    <a:pt x="14418" y="32906"/>
                  </a:cubicBezTo>
                  <a:cubicBezTo>
                    <a:pt x="14019" y="33001"/>
                    <a:pt x="13600" y="33039"/>
                    <a:pt x="13201" y="32963"/>
                  </a:cubicBezTo>
                  <a:cubicBezTo>
                    <a:pt x="12383" y="32811"/>
                    <a:pt x="11565" y="32640"/>
                    <a:pt x="10785" y="32393"/>
                  </a:cubicBezTo>
                  <a:cubicBezTo>
                    <a:pt x="9815" y="32050"/>
                    <a:pt x="8883" y="32126"/>
                    <a:pt x="7932" y="32507"/>
                  </a:cubicBezTo>
                  <a:cubicBezTo>
                    <a:pt x="7114" y="32811"/>
                    <a:pt x="6277" y="33077"/>
                    <a:pt x="5440" y="33306"/>
                  </a:cubicBezTo>
                  <a:cubicBezTo>
                    <a:pt x="4375" y="33591"/>
                    <a:pt x="3405" y="33153"/>
                    <a:pt x="2834" y="32183"/>
                  </a:cubicBezTo>
                  <a:cubicBezTo>
                    <a:pt x="2606" y="31822"/>
                    <a:pt x="2340" y="31518"/>
                    <a:pt x="1940" y="31327"/>
                  </a:cubicBezTo>
                  <a:cubicBezTo>
                    <a:pt x="476" y="30662"/>
                    <a:pt x="0" y="28817"/>
                    <a:pt x="894" y="27523"/>
                  </a:cubicBezTo>
                  <a:cubicBezTo>
                    <a:pt x="932" y="27485"/>
                    <a:pt x="951" y="27447"/>
                    <a:pt x="989" y="27409"/>
                  </a:cubicBezTo>
                  <a:cubicBezTo>
                    <a:pt x="1446" y="26876"/>
                    <a:pt x="1579" y="26268"/>
                    <a:pt x="1522" y="25564"/>
                  </a:cubicBezTo>
                  <a:cubicBezTo>
                    <a:pt x="1465" y="24765"/>
                    <a:pt x="1503" y="23947"/>
                    <a:pt x="1712" y="23148"/>
                  </a:cubicBezTo>
                  <a:cubicBezTo>
                    <a:pt x="2036" y="21931"/>
                    <a:pt x="2758" y="21075"/>
                    <a:pt x="3957" y="20638"/>
                  </a:cubicBezTo>
                  <a:cubicBezTo>
                    <a:pt x="4737" y="20333"/>
                    <a:pt x="5497" y="20048"/>
                    <a:pt x="6277" y="19744"/>
                  </a:cubicBezTo>
                  <a:cubicBezTo>
                    <a:pt x="7837" y="19097"/>
                    <a:pt x="8769" y="17861"/>
                    <a:pt x="9244" y="16282"/>
                  </a:cubicBezTo>
                  <a:cubicBezTo>
                    <a:pt x="9587" y="15084"/>
                    <a:pt x="9910" y="13885"/>
                    <a:pt x="10215" y="12668"/>
                  </a:cubicBezTo>
                  <a:cubicBezTo>
                    <a:pt x="10690" y="10899"/>
                    <a:pt x="11223" y="9149"/>
                    <a:pt x="12002" y="7494"/>
                  </a:cubicBezTo>
                  <a:cubicBezTo>
                    <a:pt x="12706" y="6049"/>
                    <a:pt x="13619" y="4755"/>
                    <a:pt x="14894" y="3766"/>
                  </a:cubicBezTo>
                  <a:cubicBezTo>
                    <a:pt x="16453" y="2549"/>
                    <a:pt x="18203" y="2130"/>
                    <a:pt x="20124" y="2359"/>
                  </a:cubicBezTo>
                  <a:cubicBezTo>
                    <a:pt x="21151" y="2473"/>
                    <a:pt x="22160" y="2663"/>
                    <a:pt x="23187" y="2815"/>
                  </a:cubicBezTo>
                  <a:cubicBezTo>
                    <a:pt x="24309" y="2967"/>
                    <a:pt x="25431" y="3005"/>
                    <a:pt x="26515" y="2625"/>
                  </a:cubicBezTo>
                  <a:cubicBezTo>
                    <a:pt x="27295" y="2359"/>
                    <a:pt x="28037" y="2016"/>
                    <a:pt x="28798" y="1693"/>
                  </a:cubicBezTo>
                  <a:cubicBezTo>
                    <a:pt x="29996" y="1160"/>
                    <a:pt x="31214" y="685"/>
                    <a:pt x="32507" y="495"/>
                  </a:cubicBezTo>
                  <a:cubicBezTo>
                    <a:pt x="35740" y="0"/>
                    <a:pt x="38518" y="932"/>
                    <a:pt x="40819" y="3234"/>
                  </a:cubicBezTo>
                  <a:cubicBezTo>
                    <a:pt x="42036" y="4432"/>
                    <a:pt x="42873" y="5858"/>
                    <a:pt x="43501" y="7437"/>
                  </a:cubicBezTo>
                  <a:cubicBezTo>
                    <a:pt x="43710" y="7989"/>
                    <a:pt x="43881" y="8559"/>
                    <a:pt x="44072" y="9130"/>
                  </a:cubicBezTo>
                  <a:close/>
                </a:path>
              </a:pathLst>
            </a:custGeom>
            <a:noFill/>
            <a:ln w="19050" cap="flat" cmpd="sng">
              <a:solidFill>
                <a:schemeClr val="l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4795500" y="3328475"/>
              <a:ext cx="1011950" cy="763725"/>
            </a:xfrm>
            <a:custGeom>
              <a:avLst/>
              <a:gdLst/>
              <a:ahLst/>
              <a:cxnLst/>
              <a:rect l="l" t="t" r="r" b="b"/>
              <a:pathLst>
                <a:path w="40478" h="30549" fill="none" extrusionOk="0">
                  <a:moveTo>
                    <a:pt x="40078" y="8313"/>
                  </a:moveTo>
                  <a:cubicBezTo>
                    <a:pt x="40325" y="9416"/>
                    <a:pt x="40477" y="10538"/>
                    <a:pt x="40439" y="11660"/>
                  </a:cubicBezTo>
                  <a:cubicBezTo>
                    <a:pt x="40363" y="13905"/>
                    <a:pt x="39317" y="15579"/>
                    <a:pt x="37320" y="16606"/>
                  </a:cubicBezTo>
                  <a:cubicBezTo>
                    <a:pt x="36521" y="17024"/>
                    <a:pt x="35684" y="17348"/>
                    <a:pt x="34866" y="17728"/>
                  </a:cubicBezTo>
                  <a:cubicBezTo>
                    <a:pt x="33192" y="18489"/>
                    <a:pt x="31937" y="19687"/>
                    <a:pt x="31100" y="21323"/>
                  </a:cubicBezTo>
                  <a:cubicBezTo>
                    <a:pt x="30624" y="22217"/>
                    <a:pt x="30168" y="23130"/>
                    <a:pt x="29597" y="23986"/>
                  </a:cubicBezTo>
                  <a:cubicBezTo>
                    <a:pt x="28570" y="25489"/>
                    <a:pt x="27162" y="26516"/>
                    <a:pt x="25451" y="27124"/>
                  </a:cubicBezTo>
                  <a:cubicBezTo>
                    <a:pt x="24252" y="27543"/>
                    <a:pt x="23016" y="27638"/>
                    <a:pt x="21761" y="27543"/>
                  </a:cubicBezTo>
                  <a:cubicBezTo>
                    <a:pt x="20848" y="27486"/>
                    <a:pt x="19954" y="27410"/>
                    <a:pt x="19060" y="27334"/>
                  </a:cubicBezTo>
                  <a:cubicBezTo>
                    <a:pt x="18032" y="27257"/>
                    <a:pt x="17119" y="27524"/>
                    <a:pt x="16359" y="28208"/>
                  </a:cubicBezTo>
                  <a:cubicBezTo>
                    <a:pt x="16225" y="28323"/>
                    <a:pt x="16073" y="28437"/>
                    <a:pt x="15921" y="28532"/>
                  </a:cubicBezTo>
                  <a:cubicBezTo>
                    <a:pt x="15065" y="29141"/>
                    <a:pt x="14152" y="29692"/>
                    <a:pt x="13125" y="29920"/>
                  </a:cubicBezTo>
                  <a:cubicBezTo>
                    <a:pt x="12764" y="30015"/>
                    <a:pt x="12364" y="30034"/>
                    <a:pt x="12003" y="29977"/>
                  </a:cubicBezTo>
                  <a:cubicBezTo>
                    <a:pt x="11280" y="29844"/>
                    <a:pt x="10538" y="29692"/>
                    <a:pt x="9815" y="29445"/>
                  </a:cubicBezTo>
                  <a:cubicBezTo>
                    <a:pt x="8921" y="29141"/>
                    <a:pt x="8085" y="29217"/>
                    <a:pt x="7229" y="29559"/>
                  </a:cubicBezTo>
                  <a:cubicBezTo>
                    <a:pt x="6487" y="29844"/>
                    <a:pt x="5726" y="30073"/>
                    <a:pt x="4965" y="30282"/>
                  </a:cubicBezTo>
                  <a:cubicBezTo>
                    <a:pt x="3976" y="30548"/>
                    <a:pt x="3101" y="30149"/>
                    <a:pt x="2588" y="29274"/>
                  </a:cubicBezTo>
                  <a:cubicBezTo>
                    <a:pt x="2397" y="28931"/>
                    <a:pt x="2150" y="28665"/>
                    <a:pt x="1770" y="28494"/>
                  </a:cubicBezTo>
                  <a:cubicBezTo>
                    <a:pt x="457" y="27885"/>
                    <a:pt x="1" y="26192"/>
                    <a:pt x="838" y="25032"/>
                  </a:cubicBezTo>
                  <a:cubicBezTo>
                    <a:pt x="857" y="24994"/>
                    <a:pt x="876" y="24956"/>
                    <a:pt x="914" y="24918"/>
                  </a:cubicBezTo>
                  <a:cubicBezTo>
                    <a:pt x="1313" y="24442"/>
                    <a:pt x="1465" y="23891"/>
                    <a:pt x="1408" y="23244"/>
                  </a:cubicBezTo>
                  <a:cubicBezTo>
                    <a:pt x="1332" y="22521"/>
                    <a:pt x="1370" y="21779"/>
                    <a:pt x="1560" y="21057"/>
                  </a:cubicBezTo>
                  <a:cubicBezTo>
                    <a:pt x="1865" y="19934"/>
                    <a:pt x="2530" y="19174"/>
                    <a:pt x="3615" y="18755"/>
                  </a:cubicBezTo>
                  <a:cubicBezTo>
                    <a:pt x="4318" y="18508"/>
                    <a:pt x="5022" y="18242"/>
                    <a:pt x="5707" y="17956"/>
                  </a:cubicBezTo>
                  <a:cubicBezTo>
                    <a:pt x="7134" y="17367"/>
                    <a:pt x="7970" y="16244"/>
                    <a:pt x="8408" y="14799"/>
                  </a:cubicBezTo>
                  <a:cubicBezTo>
                    <a:pt x="8731" y="13715"/>
                    <a:pt x="9017" y="12630"/>
                    <a:pt x="9302" y="11527"/>
                  </a:cubicBezTo>
                  <a:cubicBezTo>
                    <a:pt x="9720" y="9910"/>
                    <a:pt x="10215" y="8332"/>
                    <a:pt x="10919" y="6829"/>
                  </a:cubicBezTo>
                  <a:cubicBezTo>
                    <a:pt x="11565" y="5498"/>
                    <a:pt x="12383" y="4337"/>
                    <a:pt x="13563" y="3424"/>
                  </a:cubicBezTo>
                  <a:cubicBezTo>
                    <a:pt x="14970" y="2340"/>
                    <a:pt x="16568" y="1941"/>
                    <a:pt x="18299" y="2150"/>
                  </a:cubicBezTo>
                  <a:cubicBezTo>
                    <a:pt x="19231" y="2264"/>
                    <a:pt x="20163" y="2435"/>
                    <a:pt x="21095" y="2568"/>
                  </a:cubicBezTo>
                  <a:cubicBezTo>
                    <a:pt x="22103" y="2721"/>
                    <a:pt x="23130" y="2740"/>
                    <a:pt x="24119" y="2397"/>
                  </a:cubicBezTo>
                  <a:cubicBezTo>
                    <a:pt x="24823" y="2150"/>
                    <a:pt x="25508" y="1846"/>
                    <a:pt x="26192" y="1541"/>
                  </a:cubicBezTo>
                  <a:cubicBezTo>
                    <a:pt x="27296" y="1066"/>
                    <a:pt x="28380" y="647"/>
                    <a:pt x="29578" y="457"/>
                  </a:cubicBezTo>
                  <a:cubicBezTo>
                    <a:pt x="32507" y="1"/>
                    <a:pt x="35018" y="857"/>
                    <a:pt x="37129" y="2930"/>
                  </a:cubicBezTo>
                  <a:cubicBezTo>
                    <a:pt x="38233" y="4033"/>
                    <a:pt x="38993" y="5345"/>
                    <a:pt x="39564" y="6772"/>
                  </a:cubicBezTo>
                  <a:cubicBezTo>
                    <a:pt x="39754" y="7267"/>
                    <a:pt x="39906" y="7799"/>
                    <a:pt x="40078" y="8313"/>
                  </a:cubicBezTo>
                  <a:close/>
                </a:path>
              </a:pathLst>
            </a:custGeom>
            <a:noFill/>
            <a:ln w="19050" cap="flat" cmpd="sng">
              <a:solidFill>
                <a:schemeClr val="l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4850200" y="3363675"/>
              <a:ext cx="910625" cy="687625"/>
            </a:xfrm>
            <a:custGeom>
              <a:avLst/>
              <a:gdLst/>
              <a:ahLst/>
              <a:cxnLst/>
              <a:rect l="l" t="t" r="r" b="b"/>
              <a:pathLst>
                <a:path w="36425" h="27505" fill="none" extrusionOk="0">
                  <a:moveTo>
                    <a:pt x="36064" y="7475"/>
                  </a:moveTo>
                  <a:cubicBezTo>
                    <a:pt x="36292" y="8483"/>
                    <a:pt x="36425" y="9492"/>
                    <a:pt x="36387" y="10500"/>
                  </a:cubicBezTo>
                  <a:cubicBezTo>
                    <a:pt x="36311" y="12535"/>
                    <a:pt x="35379" y="14018"/>
                    <a:pt x="33591" y="14951"/>
                  </a:cubicBezTo>
                  <a:cubicBezTo>
                    <a:pt x="32868" y="15331"/>
                    <a:pt x="32107" y="15635"/>
                    <a:pt x="31365" y="15959"/>
                  </a:cubicBezTo>
                  <a:cubicBezTo>
                    <a:pt x="29863" y="16643"/>
                    <a:pt x="28741" y="17728"/>
                    <a:pt x="27980" y="19192"/>
                  </a:cubicBezTo>
                  <a:cubicBezTo>
                    <a:pt x="27561" y="20010"/>
                    <a:pt x="27143" y="20828"/>
                    <a:pt x="26629" y="21589"/>
                  </a:cubicBezTo>
                  <a:cubicBezTo>
                    <a:pt x="25716" y="22939"/>
                    <a:pt x="24442" y="23871"/>
                    <a:pt x="22901" y="24423"/>
                  </a:cubicBezTo>
                  <a:cubicBezTo>
                    <a:pt x="21817" y="24784"/>
                    <a:pt x="20695" y="24879"/>
                    <a:pt x="19573" y="24803"/>
                  </a:cubicBezTo>
                  <a:cubicBezTo>
                    <a:pt x="18755" y="24746"/>
                    <a:pt x="17956" y="24670"/>
                    <a:pt x="17138" y="24613"/>
                  </a:cubicBezTo>
                  <a:cubicBezTo>
                    <a:pt x="16225" y="24537"/>
                    <a:pt x="15407" y="24784"/>
                    <a:pt x="14703" y="25393"/>
                  </a:cubicBezTo>
                  <a:cubicBezTo>
                    <a:pt x="14589" y="25507"/>
                    <a:pt x="14456" y="25602"/>
                    <a:pt x="14323" y="25697"/>
                  </a:cubicBezTo>
                  <a:cubicBezTo>
                    <a:pt x="13543" y="26230"/>
                    <a:pt x="12744" y="26724"/>
                    <a:pt x="11812" y="26934"/>
                  </a:cubicBezTo>
                  <a:cubicBezTo>
                    <a:pt x="11489" y="27010"/>
                    <a:pt x="11127" y="27029"/>
                    <a:pt x="10804" y="26972"/>
                  </a:cubicBezTo>
                  <a:cubicBezTo>
                    <a:pt x="10138" y="26858"/>
                    <a:pt x="9472" y="26724"/>
                    <a:pt x="8845" y="26515"/>
                  </a:cubicBezTo>
                  <a:cubicBezTo>
                    <a:pt x="8027" y="26230"/>
                    <a:pt x="7285" y="26306"/>
                    <a:pt x="6505" y="26610"/>
                  </a:cubicBezTo>
                  <a:cubicBezTo>
                    <a:pt x="5839" y="26858"/>
                    <a:pt x="5155" y="27067"/>
                    <a:pt x="4470" y="27257"/>
                  </a:cubicBezTo>
                  <a:cubicBezTo>
                    <a:pt x="3576" y="27504"/>
                    <a:pt x="2796" y="27124"/>
                    <a:pt x="2321" y="26344"/>
                  </a:cubicBezTo>
                  <a:cubicBezTo>
                    <a:pt x="2149" y="26059"/>
                    <a:pt x="1921" y="25811"/>
                    <a:pt x="1598" y="25640"/>
                  </a:cubicBezTo>
                  <a:cubicBezTo>
                    <a:pt x="400" y="25108"/>
                    <a:pt x="0" y="23586"/>
                    <a:pt x="742" y="22521"/>
                  </a:cubicBezTo>
                  <a:cubicBezTo>
                    <a:pt x="761" y="22502"/>
                    <a:pt x="780" y="22464"/>
                    <a:pt x="818" y="22426"/>
                  </a:cubicBezTo>
                  <a:cubicBezTo>
                    <a:pt x="1179" y="22007"/>
                    <a:pt x="1313" y="21513"/>
                    <a:pt x="1255" y="20923"/>
                  </a:cubicBezTo>
                  <a:cubicBezTo>
                    <a:pt x="1198" y="20276"/>
                    <a:pt x="1236" y="19611"/>
                    <a:pt x="1408" y="18964"/>
                  </a:cubicBezTo>
                  <a:cubicBezTo>
                    <a:pt x="1674" y="17956"/>
                    <a:pt x="2264" y="17252"/>
                    <a:pt x="3253" y="16891"/>
                  </a:cubicBezTo>
                  <a:cubicBezTo>
                    <a:pt x="3880" y="16662"/>
                    <a:pt x="4508" y="16415"/>
                    <a:pt x="5136" y="16168"/>
                  </a:cubicBezTo>
                  <a:cubicBezTo>
                    <a:pt x="6429" y="15635"/>
                    <a:pt x="7171" y="14627"/>
                    <a:pt x="7570" y="13334"/>
                  </a:cubicBezTo>
                  <a:cubicBezTo>
                    <a:pt x="7856" y="12364"/>
                    <a:pt x="8103" y="11375"/>
                    <a:pt x="8369" y="10386"/>
                  </a:cubicBezTo>
                  <a:cubicBezTo>
                    <a:pt x="8750" y="8940"/>
                    <a:pt x="9187" y="7494"/>
                    <a:pt x="9834" y="6144"/>
                  </a:cubicBezTo>
                  <a:cubicBezTo>
                    <a:pt x="10404" y="4965"/>
                    <a:pt x="11146" y="3918"/>
                    <a:pt x="12192" y="3101"/>
                  </a:cubicBezTo>
                  <a:cubicBezTo>
                    <a:pt x="13467" y="2111"/>
                    <a:pt x="14893" y="1769"/>
                    <a:pt x="16472" y="1940"/>
                  </a:cubicBezTo>
                  <a:cubicBezTo>
                    <a:pt x="17309" y="2035"/>
                    <a:pt x="18146" y="2188"/>
                    <a:pt x="18983" y="2321"/>
                  </a:cubicBezTo>
                  <a:cubicBezTo>
                    <a:pt x="19896" y="2454"/>
                    <a:pt x="20809" y="2473"/>
                    <a:pt x="21703" y="2169"/>
                  </a:cubicBezTo>
                  <a:cubicBezTo>
                    <a:pt x="22331" y="1940"/>
                    <a:pt x="22958" y="1655"/>
                    <a:pt x="23567" y="1389"/>
                  </a:cubicBezTo>
                  <a:cubicBezTo>
                    <a:pt x="24556" y="970"/>
                    <a:pt x="25545" y="590"/>
                    <a:pt x="26610" y="419"/>
                  </a:cubicBezTo>
                  <a:cubicBezTo>
                    <a:pt x="29254" y="0"/>
                    <a:pt x="31518" y="780"/>
                    <a:pt x="33401" y="2644"/>
                  </a:cubicBezTo>
                  <a:cubicBezTo>
                    <a:pt x="34409" y="3633"/>
                    <a:pt x="35094" y="4812"/>
                    <a:pt x="35588" y="6106"/>
                  </a:cubicBezTo>
                  <a:cubicBezTo>
                    <a:pt x="35778" y="6562"/>
                    <a:pt x="35911" y="7019"/>
                    <a:pt x="36064" y="7475"/>
                  </a:cubicBezTo>
                  <a:close/>
                </a:path>
              </a:pathLst>
            </a:custGeom>
            <a:noFill/>
            <a:ln w="19050" cap="flat" cmpd="sng">
              <a:solidFill>
                <a:schemeClr val="l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4904875" y="3399325"/>
              <a:ext cx="809350" cy="610600"/>
            </a:xfrm>
            <a:custGeom>
              <a:avLst/>
              <a:gdLst/>
              <a:ahLst/>
              <a:cxnLst/>
              <a:rect l="l" t="t" r="r" b="b"/>
              <a:pathLst>
                <a:path w="32374" h="24424" fill="none" extrusionOk="0">
                  <a:moveTo>
                    <a:pt x="32051" y="6639"/>
                  </a:moveTo>
                  <a:cubicBezTo>
                    <a:pt x="32260" y="7533"/>
                    <a:pt x="32374" y="8427"/>
                    <a:pt x="32336" y="9321"/>
                  </a:cubicBezTo>
                  <a:cubicBezTo>
                    <a:pt x="32279" y="11128"/>
                    <a:pt x="31442" y="12459"/>
                    <a:pt x="29844" y="13277"/>
                  </a:cubicBezTo>
                  <a:cubicBezTo>
                    <a:pt x="29216" y="13620"/>
                    <a:pt x="28532" y="13886"/>
                    <a:pt x="27885" y="14171"/>
                  </a:cubicBezTo>
                  <a:cubicBezTo>
                    <a:pt x="26554" y="14780"/>
                    <a:pt x="25545" y="15750"/>
                    <a:pt x="24861" y="17043"/>
                  </a:cubicBezTo>
                  <a:cubicBezTo>
                    <a:pt x="24499" y="17766"/>
                    <a:pt x="24119" y="18508"/>
                    <a:pt x="23662" y="19174"/>
                  </a:cubicBezTo>
                  <a:cubicBezTo>
                    <a:pt x="22845" y="20372"/>
                    <a:pt x="21722" y="21209"/>
                    <a:pt x="20353" y="21684"/>
                  </a:cubicBezTo>
                  <a:cubicBezTo>
                    <a:pt x="19402" y="22027"/>
                    <a:pt x="18394" y="22103"/>
                    <a:pt x="17386" y="22027"/>
                  </a:cubicBezTo>
                  <a:cubicBezTo>
                    <a:pt x="16682" y="21989"/>
                    <a:pt x="15959" y="21913"/>
                    <a:pt x="15236" y="21856"/>
                  </a:cubicBezTo>
                  <a:cubicBezTo>
                    <a:pt x="14418" y="21799"/>
                    <a:pt x="13695" y="22008"/>
                    <a:pt x="13068" y="22559"/>
                  </a:cubicBezTo>
                  <a:cubicBezTo>
                    <a:pt x="12973" y="22655"/>
                    <a:pt x="12840" y="22750"/>
                    <a:pt x="12725" y="22826"/>
                  </a:cubicBezTo>
                  <a:cubicBezTo>
                    <a:pt x="12041" y="23301"/>
                    <a:pt x="11318" y="23739"/>
                    <a:pt x="10500" y="23929"/>
                  </a:cubicBezTo>
                  <a:cubicBezTo>
                    <a:pt x="10215" y="24005"/>
                    <a:pt x="9891" y="24024"/>
                    <a:pt x="9606" y="23967"/>
                  </a:cubicBezTo>
                  <a:cubicBezTo>
                    <a:pt x="9016" y="23872"/>
                    <a:pt x="8427" y="23739"/>
                    <a:pt x="7856" y="23548"/>
                  </a:cubicBezTo>
                  <a:cubicBezTo>
                    <a:pt x="7133" y="23320"/>
                    <a:pt x="6468" y="23358"/>
                    <a:pt x="5783" y="23644"/>
                  </a:cubicBezTo>
                  <a:cubicBezTo>
                    <a:pt x="5174" y="23872"/>
                    <a:pt x="4565" y="24062"/>
                    <a:pt x="3957" y="24214"/>
                  </a:cubicBezTo>
                  <a:cubicBezTo>
                    <a:pt x="3177" y="24423"/>
                    <a:pt x="2473" y="24100"/>
                    <a:pt x="2055" y="23396"/>
                  </a:cubicBezTo>
                  <a:cubicBezTo>
                    <a:pt x="1903" y="23149"/>
                    <a:pt x="1712" y="22921"/>
                    <a:pt x="1408" y="22788"/>
                  </a:cubicBezTo>
                  <a:cubicBezTo>
                    <a:pt x="362" y="22312"/>
                    <a:pt x="0" y="20962"/>
                    <a:pt x="666" y="20011"/>
                  </a:cubicBezTo>
                  <a:cubicBezTo>
                    <a:pt x="685" y="19992"/>
                    <a:pt x="704" y="19954"/>
                    <a:pt x="723" y="19935"/>
                  </a:cubicBezTo>
                  <a:cubicBezTo>
                    <a:pt x="1047" y="19535"/>
                    <a:pt x="1161" y="19098"/>
                    <a:pt x="1123" y="18603"/>
                  </a:cubicBezTo>
                  <a:cubicBezTo>
                    <a:pt x="1066" y="18013"/>
                    <a:pt x="1085" y="17424"/>
                    <a:pt x="1237" y="16834"/>
                  </a:cubicBezTo>
                  <a:cubicBezTo>
                    <a:pt x="1484" y="15940"/>
                    <a:pt x="2017" y="15331"/>
                    <a:pt x="2873" y="15008"/>
                  </a:cubicBezTo>
                  <a:cubicBezTo>
                    <a:pt x="3443" y="14799"/>
                    <a:pt x="4014" y="14590"/>
                    <a:pt x="4565" y="14361"/>
                  </a:cubicBezTo>
                  <a:cubicBezTo>
                    <a:pt x="5707" y="13886"/>
                    <a:pt x="6372" y="12992"/>
                    <a:pt x="6715" y="11832"/>
                  </a:cubicBezTo>
                  <a:cubicBezTo>
                    <a:pt x="6981" y="10976"/>
                    <a:pt x="7209" y="10101"/>
                    <a:pt x="7438" y="9207"/>
                  </a:cubicBezTo>
                  <a:cubicBezTo>
                    <a:pt x="7780" y="7932"/>
                    <a:pt x="8160" y="6658"/>
                    <a:pt x="8731" y="5460"/>
                  </a:cubicBezTo>
                  <a:cubicBezTo>
                    <a:pt x="9245" y="4395"/>
                    <a:pt x="9910" y="3463"/>
                    <a:pt x="10842" y="2740"/>
                  </a:cubicBezTo>
                  <a:cubicBezTo>
                    <a:pt x="11965" y="1865"/>
                    <a:pt x="13239" y="1560"/>
                    <a:pt x="14628" y="1713"/>
                  </a:cubicBezTo>
                  <a:cubicBezTo>
                    <a:pt x="15388" y="1808"/>
                    <a:pt x="16111" y="1941"/>
                    <a:pt x="16872" y="2055"/>
                  </a:cubicBezTo>
                  <a:cubicBezTo>
                    <a:pt x="17671" y="2169"/>
                    <a:pt x="18489" y="2188"/>
                    <a:pt x="19288" y="1903"/>
                  </a:cubicBezTo>
                  <a:cubicBezTo>
                    <a:pt x="19839" y="1713"/>
                    <a:pt x="20391" y="1465"/>
                    <a:pt x="20942" y="1237"/>
                  </a:cubicBezTo>
                  <a:cubicBezTo>
                    <a:pt x="21817" y="857"/>
                    <a:pt x="22692" y="514"/>
                    <a:pt x="23643" y="362"/>
                  </a:cubicBezTo>
                  <a:cubicBezTo>
                    <a:pt x="26002" y="1"/>
                    <a:pt x="27999" y="685"/>
                    <a:pt x="29692" y="2340"/>
                  </a:cubicBezTo>
                  <a:cubicBezTo>
                    <a:pt x="30567" y="3215"/>
                    <a:pt x="31195" y="4261"/>
                    <a:pt x="31632" y="5422"/>
                  </a:cubicBezTo>
                  <a:cubicBezTo>
                    <a:pt x="31784" y="5821"/>
                    <a:pt x="31917" y="6240"/>
                    <a:pt x="32051" y="6639"/>
                  </a:cubicBezTo>
                  <a:close/>
                </a:path>
              </a:pathLst>
            </a:custGeom>
            <a:noFill/>
            <a:ln w="19050" cap="flat" cmpd="sng">
              <a:solidFill>
                <a:schemeClr val="l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4959550" y="3434525"/>
              <a:ext cx="708075" cy="534500"/>
            </a:xfrm>
            <a:custGeom>
              <a:avLst/>
              <a:gdLst/>
              <a:ahLst/>
              <a:cxnLst/>
              <a:rect l="l" t="t" r="r" b="b"/>
              <a:pathLst>
                <a:path w="28323" h="21380" fill="none" extrusionOk="0">
                  <a:moveTo>
                    <a:pt x="28038" y="5821"/>
                  </a:moveTo>
                  <a:cubicBezTo>
                    <a:pt x="28209" y="6600"/>
                    <a:pt x="28323" y="7380"/>
                    <a:pt x="28285" y="8160"/>
                  </a:cubicBezTo>
                  <a:cubicBezTo>
                    <a:pt x="28228" y="9739"/>
                    <a:pt x="27505" y="10899"/>
                    <a:pt x="26116" y="11622"/>
                  </a:cubicBezTo>
                  <a:cubicBezTo>
                    <a:pt x="25546" y="11926"/>
                    <a:pt x="24956" y="12155"/>
                    <a:pt x="24386" y="12421"/>
                  </a:cubicBezTo>
                  <a:cubicBezTo>
                    <a:pt x="23225" y="12953"/>
                    <a:pt x="22350" y="13790"/>
                    <a:pt x="21761" y="14932"/>
                  </a:cubicBezTo>
                  <a:cubicBezTo>
                    <a:pt x="21418" y="15559"/>
                    <a:pt x="21095" y="16187"/>
                    <a:pt x="20696" y="16777"/>
                  </a:cubicBezTo>
                  <a:cubicBezTo>
                    <a:pt x="19992" y="17842"/>
                    <a:pt x="19003" y="18565"/>
                    <a:pt x="17804" y="18983"/>
                  </a:cubicBezTo>
                  <a:cubicBezTo>
                    <a:pt x="16967" y="19268"/>
                    <a:pt x="16093" y="19344"/>
                    <a:pt x="15218" y="19287"/>
                  </a:cubicBezTo>
                  <a:cubicBezTo>
                    <a:pt x="14590" y="19249"/>
                    <a:pt x="13962" y="19192"/>
                    <a:pt x="13334" y="19135"/>
                  </a:cubicBezTo>
                  <a:cubicBezTo>
                    <a:pt x="12612" y="19078"/>
                    <a:pt x="11984" y="19268"/>
                    <a:pt x="11432" y="19744"/>
                  </a:cubicBezTo>
                  <a:cubicBezTo>
                    <a:pt x="11337" y="19839"/>
                    <a:pt x="11242" y="19896"/>
                    <a:pt x="11128" y="19972"/>
                  </a:cubicBezTo>
                  <a:cubicBezTo>
                    <a:pt x="10519" y="20391"/>
                    <a:pt x="9892" y="20771"/>
                    <a:pt x="9169" y="20942"/>
                  </a:cubicBezTo>
                  <a:cubicBezTo>
                    <a:pt x="8922" y="20999"/>
                    <a:pt x="8655" y="21018"/>
                    <a:pt x="8389" y="20980"/>
                  </a:cubicBezTo>
                  <a:cubicBezTo>
                    <a:pt x="7876" y="20885"/>
                    <a:pt x="7362" y="20771"/>
                    <a:pt x="6867" y="20619"/>
                  </a:cubicBezTo>
                  <a:cubicBezTo>
                    <a:pt x="6240" y="20410"/>
                    <a:pt x="5650" y="20448"/>
                    <a:pt x="5041" y="20676"/>
                  </a:cubicBezTo>
                  <a:cubicBezTo>
                    <a:pt x="4528" y="20885"/>
                    <a:pt x="3995" y="21056"/>
                    <a:pt x="3463" y="21189"/>
                  </a:cubicBezTo>
                  <a:cubicBezTo>
                    <a:pt x="2778" y="21380"/>
                    <a:pt x="2169" y="21094"/>
                    <a:pt x="1808" y="20486"/>
                  </a:cubicBezTo>
                  <a:cubicBezTo>
                    <a:pt x="1656" y="20257"/>
                    <a:pt x="1485" y="20067"/>
                    <a:pt x="1237" y="19934"/>
                  </a:cubicBezTo>
                  <a:cubicBezTo>
                    <a:pt x="305" y="19516"/>
                    <a:pt x="1" y="18336"/>
                    <a:pt x="572" y="17518"/>
                  </a:cubicBezTo>
                  <a:cubicBezTo>
                    <a:pt x="591" y="17499"/>
                    <a:pt x="610" y="17461"/>
                    <a:pt x="629" y="17442"/>
                  </a:cubicBezTo>
                  <a:cubicBezTo>
                    <a:pt x="914" y="17100"/>
                    <a:pt x="1009" y="16720"/>
                    <a:pt x="971" y="16282"/>
                  </a:cubicBezTo>
                  <a:cubicBezTo>
                    <a:pt x="933" y="15769"/>
                    <a:pt x="952" y="15255"/>
                    <a:pt x="1085" y="14741"/>
                  </a:cubicBezTo>
                  <a:cubicBezTo>
                    <a:pt x="1294" y="13962"/>
                    <a:pt x="1751" y="13429"/>
                    <a:pt x="2512" y="13144"/>
                  </a:cubicBezTo>
                  <a:cubicBezTo>
                    <a:pt x="3006" y="12953"/>
                    <a:pt x="3501" y="12763"/>
                    <a:pt x="3995" y="12573"/>
                  </a:cubicBezTo>
                  <a:cubicBezTo>
                    <a:pt x="4984" y="12155"/>
                    <a:pt x="5574" y="11375"/>
                    <a:pt x="5878" y="10367"/>
                  </a:cubicBezTo>
                  <a:cubicBezTo>
                    <a:pt x="6107" y="9606"/>
                    <a:pt x="6297" y="8845"/>
                    <a:pt x="6506" y="8065"/>
                  </a:cubicBezTo>
                  <a:cubicBezTo>
                    <a:pt x="6791" y="6943"/>
                    <a:pt x="7134" y="5821"/>
                    <a:pt x="7647" y="4774"/>
                  </a:cubicBezTo>
                  <a:cubicBezTo>
                    <a:pt x="8085" y="3861"/>
                    <a:pt x="8655" y="3044"/>
                    <a:pt x="9473" y="2397"/>
                  </a:cubicBezTo>
                  <a:cubicBezTo>
                    <a:pt x="10462" y="1636"/>
                    <a:pt x="11585" y="1370"/>
                    <a:pt x="12802" y="1503"/>
                  </a:cubicBezTo>
                  <a:cubicBezTo>
                    <a:pt x="13449" y="1579"/>
                    <a:pt x="14095" y="1712"/>
                    <a:pt x="14742" y="1807"/>
                  </a:cubicBezTo>
                  <a:cubicBezTo>
                    <a:pt x="15465" y="1902"/>
                    <a:pt x="16169" y="1921"/>
                    <a:pt x="16872" y="1674"/>
                  </a:cubicBezTo>
                  <a:cubicBezTo>
                    <a:pt x="17367" y="1503"/>
                    <a:pt x="17842" y="1294"/>
                    <a:pt x="18318" y="1084"/>
                  </a:cubicBezTo>
                  <a:cubicBezTo>
                    <a:pt x="19079" y="761"/>
                    <a:pt x="19859" y="457"/>
                    <a:pt x="20677" y="324"/>
                  </a:cubicBezTo>
                  <a:cubicBezTo>
                    <a:pt x="22750" y="0"/>
                    <a:pt x="24500" y="609"/>
                    <a:pt x="25964" y="2055"/>
                  </a:cubicBezTo>
                  <a:cubicBezTo>
                    <a:pt x="26744" y="2815"/>
                    <a:pt x="27277" y="3747"/>
                    <a:pt x="27676" y="4736"/>
                  </a:cubicBezTo>
                  <a:cubicBezTo>
                    <a:pt x="27809" y="5098"/>
                    <a:pt x="27923" y="5459"/>
                    <a:pt x="28038" y="5821"/>
                  </a:cubicBezTo>
                  <a:close/>
                </a:path>
              </a:pathLst>
            </a:custGeom>
            <a:noFill/>
            <a:ln w="19050" cap="flat" cmpd="sng">
              <a:solidFill>
                <a:schemeClr val="l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5014250" y="3470175"/>
              <a:ext cx="606775" cy="457950"/>
            </a:xfrm>
            <a:custGeom>
              <a:avLst/>
              <a:gdLst/>
              <a:ahLst/>
              <a:cxnLst/>
              <a:rect l="l" t="t" r="r" b="b"/>
              <a:pathLst>
                <a:path w="24271" h="18318" fill="none" extrusionOk="0">
                  <a:moveTo>
                    <a:pt x="24024" y="4984"/>
                  </a:moveTo>
                  <a:cubicBezTo>
                    <a:pt x="24176" y="5631"/>
                    <a:pt x="24271" y="6316"/>
                    <a:pt x="24233" y="6981"/>
                  </a:cubicBezTo>
                  <a:cubicBezTo>
                    <a:pt x="24195" y="8332"/>
                    <a:pt x="23567" y="9340"/>
                    <a:pt x="22369" y="9949"/>
                  </a:cubicBezTo>
                  <a:cubicBezTo>
                    <a:pt x="21893" y="10196"/>
                    <a:pt x="21399" y="10405"/>
                    <a:pt x="20904" y="10633"/>
                  </a:cubicBezTo>
                  <a:cubicBezTo>
                    <a:pt x="19896" y="11090"/>
                    <a:pt x="19154" y="11794"/>
                    <a:pt x="18641" y="12783"/>
                  </a:cubicBezTo>
                  <a:cubicBezTo>
                    <a:pt x="18355" y="13315"/>
                    <a:pt x="18070" y="13867"/>
                    <a:pt x="17728" y="14381"/>
                  </a:cubicBezTo>
                  <a:cubicBezTo>
                    <a:pt x="17119" y="15275"/>
                    <a:pt x="16282" y="15902"/>
                    <a:pt x="15255" y="16264"/>
                  </a:cubicBezTo>
                  <a:cubicBezTo>
                    <a:pt x="14532" y="16511"/>
                    <a:pt x="13790" y="16568"/>
                    <a:pt x="13030" y="16511"/>
                  </a:cubicBezTo>
                  <a:cubicBezTo>
                    <a:pt x="12497" y="16473"/>
                    <a:pt x="11945" y="16435"/>
                    <a:pt x="11413" y="16397"/>
                  </a:cubicBezTo>
                  <a:cubicBezTo>
                    <a:pt x="10804" y="16340"/>
                    <a:pt x="10253" y="16492"/>
                    <a:pt x="9796" y="16910"/>
                  </a:cubicBezTo>
                  <a:cubicBezTo>
                    <a:pt x="9720" y="16986"/>
                    <a:pt x="9625" y="17043"/>
                    <a:pt x="9530" y="17101"/>
                  </a:cubicBezTo>
                  <a:cubicBezTo>
                    <a:pt x="9016" y="17462"/>
                    <a:pt x="8484" y="17804"/>
                    <a:pt x="7856" y="17937"/>
                  </a:cubicBezTo>
                  <a:cubicBezTo>
                    <a:pt x="7647" y="17995"/>
                    <a:pt x="7399" y="18014"/>
                    <a:pt x="7190" y="17975"/>
                  </a:cubicBezTo>
                  <a:cubicBezTo>
                    <a:pt x="6753" y="17899"/>
                    <a:pt x="6296" y="17804"/>
                    <a:pt x="5878" y="17652"/>
                  </a:cubicBezTo>
                  <a:cubicBezTo>
                    <a:pt x="5345" y="17481"/>
                    <a:pt x="4832" y="17519"/>
                    <a:pt x="4318" y="17709"/>
                  </a:cubicBezTo>
                  <a:cubicBezTo>
                    <a:pt x="3881" y="17880"/>
                    <a:pt x="3424" y="18033"/>
                    <a:pt x="2968" y="18166"/>
                  </a:cubicBezTo>
                  <a:cubicBezTo>
                    <a:pt x="2378" y="18318"/>
                    <a:pt x="1845" y="18071"/>
                    <a:pt x="1541" y="17538"/>
                  </a:cubicBezTo>
                  <a:cubicBezTo>
                    <a:pt x="1427" y="17348"/>
                    <a:pt x="1275" y="17177"/>
                    <a:pt x="1046" y="17082"/>
                  </a:cubicBezTo>
                  <a:cubicBezTo>
                    <a:pt x="267" y="16720"/>
                    <a:pt x="0" y="15712"/>
                    <a:pt x="495" y="15008"/>
                  </a:cubicBezTo>
                  <a:cubicBezTo>
                    <a:pt x="495" y="14989"/>
                    <a:pt x="514" y="14951"/>
                    <a:pt x="533" y="14932"/>
                  </a:cubicBezTo>
                  <a:cubicBezTo>
                    <a:pt x="780" y="14647"/>
                    <a:pt x="856" y="14323"/>
                    <a:pt x="837" y="13943"/>
                  </a:cubicBezTo>
                  <a:cubicBezTo>
                    <a:pt x="780" y="13506"/>
                    <a:pt x="818" y="13049"/>
                    <a:pt x="932" y="12631"/>
                  </a:cubicBezTo>
                  <a:cubicBezTo>
                    <a:pt x="1103" y="11946"/>
                    <a:pt x="1503" y="11489"/>
                    <a:pt x="2150" y="11242"/>
                  </a:cubicBezTo>
                  <a:cubicBezTo>
                    <a:pt x="2568" y="11090"/>
                    <a:pt x="3006" y="10938"/>
                    <a:pt x="3405" y="10767"/>
                  </a:cubicBezTo>
                  <a:cubicBezTo>
                    <a:pt x="4261" y="10405"/>
                    <a:pt x="4775" y="9739"/>
                    <a:pt x="5022" y="8865"/>
                  </a:cubicBezTo>
                  <a:cubicBezTo>
                    <a:pt x="5231" y="8218"/>
                    <a:pt x="5402" y="7571"/>
                    <a:pt x="5573" y="6905"/>
                  </a:cubicBezTo>
                  <a:cubicBezTo>
                    <a:pt x="5821" y="5935"/>
                    <a:pt x="6106" y="4984"/>
                    <a:pt x="6543" y="4090"/>
                  </a:cubicBezTo>
                  <a:cubicBezTo>
                    <a:pt x="6924" y="3291"/>
                    <a:pt x="7418" y="2588"/>
                    <a:pt x="8122" y="2055"/>
                  </a:cubicBezTo>
                  <a:cubicBezTo>
                    <a:pt x="8959" y="1389"/>
                    <a:pt x="9929" y="1161"/>
                    <a:pt x="10975" y="1275"/>
                  </a:cubicBezTo>
                  <a:cubicBezTo>
                    <a:pt x="11527" y="1351"/>
                    <a:pt x="12079" y="1446"/>
                    <a:pt x="12630" y="1522"/>
                  </a:cubicBezTo>
                  <a:cubicBezTo>
                    <a:pt x="13239" y="1618"/>
                    <a:pt x="13866" y="1637"/>
                    <a:pt x="14456" y="1427"/>
                  </a:cubicBezTo>
                  <a:cubicBezTo>
                    <a:pt x="14875" y="1275"/>
                    <a:pt x="15293" y="1104"/>
                    <a:pt x="15692" y="914"/>
                  </a:cubicBezTo>
                  <a:cubicBezTo>
                    <a:pt x="16358" y="629"/>
                    <a:pt x="17005" y="381"/>
                    <a:pt x="17728" y="267"/>
                  </a:cubicBezTo>
                  <a:cubicBezTo>
                    <a:pt x="19478" y="1"/>
                    <a:pt x="20999" y="514"/>
                    <a:pt x="22255" y="1751"/>
                  </a:cubicBezTo>
                  <a:cubicBezTo>
                    <a:pt x="22920" y="2416"/>
                    <a:pt x="23377" y="3196"/>
                    <a:pt x="23719" y="4052"/>
                  </a:cubicBezTo>
                  <a:cubicBezTo>
                    <a:pt x="23833" y="4357"/>
                    <a:pt x="23928" y="4661"/>
                    <a:pt x="24024" y="4984"/>
                  </a:cubicBezTo>
                  <a:close/>
                </a:path>
              </a:pathLst>
            </a:custGeom>
            <a:noFill/>
            <a:ln w="19050" cap="flat" cmpd="sng">
              <a:solidFill>
                <a:schemeClr val="l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2"/>
          <p:cNvSpPr/>
          <p:nvPr/>
        </p:nvSpPr>
        <p:spPr>
          <a:xfrm rot="-5612726">
            <a:off x="6370559" y="-107334"/>
            <a:ext cx="8163680" cy="5358168"/>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1_1_1_1_1_1_1_1_1_1_1_1">
    <p:bg>
      <p:bgPr>
        <a:solidFill>
          <a:schemeClr val="lt1"/>
        </a:solidFill>
        <a:effectLst/>
      </p:bgPr>
    </p:bg>
    <p:spTree>
      <p:nvGrpSpPr>
        <p:cNvPr id="1" name="Shape 314"/>
        <p:cNvGrpSpPr/>
        <p:nvPr/>
      </p:nvGrpSpPr>
      <p:grpSpPr>
        <a:xfrm>
          <a:off x="0" y="0"/>
          <a:ext cx="0" cy="0"/>
          <a:chOff x="0" y="0"/>
          <a:chExt cx="0" cy="0"/>
        </a:xfrm>
      </p:grpSpPr>
      <p:sp>
        <p:nvSpPr>
          <p:cNvPr id="315" name="Google Shape;315;p27"/>
          <p:cNvSpPr/>
          <p:nvPr/>
        </p:nvSpPr>
        <p:spPr>
          <a:xfrm rot="2299640">
            <a:off x="-1930522" y="-21744"/>
            <a:ext cx="6102689" cy="5186967"/>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txBox="1">
            <a:spLocks noGrp="1"/>
          </p:cNvSpPr>
          <p:nvPr>
            <p:ph type="title"/>
          </p:nvPr>
        </p:nvSpPr>
        <p:spPr>
          <a:xfrm>
            <a:off x="713225" y="1977150"/>
            <a:ext cx="3498000" cy="118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7" name="Google Shape;317;p27"/>
          <p:cNvSpPr txBox="1">
            <a:spLocks noGrp="1"/>
          </p:cNvSpPr>
          <p:nvPr>
            <p:ph type="subTitle" idx="1"/>
          </p:nvPr>
        </p:nvSpPr>
        <p:spPr>
          <a:xfrm>
            <a:off x="5122900" y="1336925"/>
            <a:ext cx="3307800" cy="4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1"/>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18" name="Google Shape;318;p27"/>
          <p:cNvSpPr txBox="1">
            <a:spLocks noGrp="1"/>
          </p:cNvSpPr>
          <p:nvPr>
            <p:ph type="subTitle" idx="2"/>
          </p:nvPr>
        </p:nvSpPr>
        <p:spPr>
          <a:xfrm>
            <a:off x="5122942" y="707525"/>
            <a:ext cx="3307800" cy="62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19" name="Google Shape;319;p27"/>
          <p:cNvSpPr txBox="1">
            <a:spLocks noGrp="1"/>
          </p:cNvSpPr>
          <p:nvPr>
            <p:ph type="subTitle" idx="3"/>
          </p:nvPr>
        </p:nvSpPr>
        <p:spPr>
          <a:xfrm>
            <a:off x="5122900" y="4015975"/>
            <a:ext cx="3307800" cy="4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1"/>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20" name="Google Shape;320;p27"/>
          <p:cNvSpPr txBox="1">
            <a:spLocks noGrp="1"/>
          </p:cNvSpPr>
          <p:nvPr>
            <p:ph type="subTitle" idx="4"/>
          </p:nvPr>
        </p:nvSpPr>
        <p:spPr>
          <a:xfrm>
            <a:off x="5122942" y="3386575"/>
            <a:ext cx="3307800" cy="62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21" name="Google Shape;321;p27"/>
          <p:cNvSpPr txBox="1">
            <a:spLocks noGrp="1"/>
          </p:cNvSpPr>
          <p:nvPr>
            <p:ph type="subTitle" idx="5"/>
          </p:nvPr>
        </p:nvSpPr>
        <p:spPr>
          <a:xfrm>
            <a:off x="5122925" y="2676450"/>
            <a:ext cx="3307800" cy="4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1"/>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22" name="Google Shape;322;p27"/>
          <p:cNvSpPr txBox="1">
            <a:spLocks noGrp="1"/>
          </p:cNvSpPr>
          <p:nvPr>
            <p:ph type="subTitle" idx="6"/>
          </p:nvPr>
        </p:nvSpPr>
        <p:spPr>
          <a:xfrm>
            <a:off x="5122967" y="2047050"/>
            <a:ext cx="3307800" cy="62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23" name="Google Shape;323;p27"/>
          <p:cNvGrpSpPr/>
          <p:nvPr/>
        </p:nvGrpSpPr>
        <p:grpSpPr>
          <a:xfrm rot="2186297">
            <a:off x="2619662" y="4186777"/>
            <a:ext cx="3280474" cy="2788232"/>
            <a:chOff x="603800" y="1063275"/>
            <a:chExt cx="1630100" cy="1385500"/>
          </a:xfrm>
        </p:grpSpPr>
        <p:sp>
          <p:nvSpPr>
            <p:cNvPr id="324" name="Google Shape;324;p27"/>
            <p:cNvSpPr/>
            <p:nvPr/>
          </p:nvSpPr>
          <p:spPr>
            <a:xfrm>
              <a:off x="603800" y="1063275"/>
              <a:ext cx="1630100" cy="1385500"/>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632325" y="1497175"/>
              <a:ext cx="233500" cy="264550"/>
            </a:xfrm>
            <a:custGeom>
              <a:avLst/>
              <a:gdLst/>
              <a:ahLst/>
              <a:cxnLst/>
              <a:rect l="l" t="t" r="r" b="b"/>
              <a:pathLst>
                <a:path w="9340" h="10582" extrusionOk="0">
                  <a:moveTo>
                    <a:pt x="7101" y="1"/>
                  </a:moveTo>
                  <a:cubicBezTo>
                    <a:pt x="5885" y="1"/>
                    <a:pt x="4908" y="502"/>
                    <a:pt x="4280" y="1639"/>
                  </a:cubicBezTo>
                  <a:cubicBezTo>
                    <a:pt x="3690" y="2742"/>
                    <a:pt x="2872" y="3636"/>
                    <a:pt x="1883" y="4397"/>
                  </a:cubicBezTo>
                  <a:cubicBezTo>
                    <a:pt x="1712" y="4530"/>
                    <a:pt x="1560" y="4664"/>
                    <a:pt x="1408" y="4816"/>
                  </a:cubicBezTo>
                  <a:cubicBezTo>
                    <a:pt x="400" y="5748"/>
                    <a:pt x="0" y="6870"/>
                    <a:pt x="324" y="8220"/>
                  </a:cubicBezTo>
                  <a:cubicBezTo>
                    <a:pt x="590" y="9324"/>
                    <a:pt x="1256" y="10065"/>
                    <a:pt x="2226" y="10560"/>
                  </a:cubicBezTo>
                  <a:cubicBezTo>
                    <a:pt x="2266" y="10576"/>
                    <a:pt x="2313" y="10582"/>
                    <a:pt x="2362" y="10582"/>
                  </a:cubicBezTo>
                  <a:cubicBezTo>
                    <a:pt x="2430" y="10582"/>
                    <a:pt x="2502" y="10571"/>
                    <a:pt x="2568" y="10560"/>
                  </a:cubicBezTo>
                  <a:cubicBezTo>
                    <a:pt x="3006" y="10484"/>
                    <a:pt x="3443" y="10389"/>
                    <a:pt x="3900" y="10332"/>
                  </a:cubicBezTo>
                  <a:cubicBezTo>
                    <a:pt x="4413" y="10256"/>
                    <a:pt x="4946" y="10218"/>
                    <a:pt x="5611" y="10161"/>
                  </a:cubicBezTo>
                  <a:cubicBezTo>
                    <a:pt x="6106" y="9951"/>
                    <a:pt x="6715" y="9742"/>
                    <a:pt x="7266" y="9419"/>
                  </a:cubicBezTo>
                  <a:cubicBezTo>
                    <a:pt x="8084" y="8962"/>
                    <a:pt x="8293" y="8392"/>
                    <a:pt x="7989" y="7498"/>
                  </a:cubicBezTo>
                  <a:cubicBezTo>
                    <a:pt x="7799" y="6889"/>
                    <a:pt x="7837" y="6318"/>
                    <a:pt x="8065" y="5729"/>
                  </a:cubicBezTo>
                  <a:cubicBezTo>
                    <a:pt x="8198" y="5386"/>
                    <a:pt x="8369" y="5025"/>
                    <a:pt x="8541" y="4683"/>
                  </a:cubicBezTo>
                  <a:cubicBezTo>
                    <a:pt x="8959" y="3846"/>
                    <a:pt x="9301" y="2990"/>
                    <a:pt x="9320" y="2039"/>
                  </a:cubicBezTo>
                  <a:cubicBezTo>
                    <a:pt x="9340" y="974"/>
                    <a:pt x="8598" y="118"/>
                    <a:pt x="7552" y="22"/>
                  </a:cubicBezTo>
                  <a:cubicBezTo>
                    <a:pt x="7398" y="8"/>
                    <a:pt x="7248" y="1"/>
                    <a:pt x="7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27"/>
          <p:cNvGrpSpPr/>
          <p:nvPr/>
        </p:nvGrpSpPr>
        <p:grpSpPr>
          <a:xfrm rot="1939042">
            <a:off x="3040283" y="-786497"/>
            <a:ext cx="2102100" cy="1585816"/>
            <a:chOff x="4741300" y="3293300"/>
            <a:chExt cx="1113225" cy="839775"/>
          </a:xfrm>
        </p:grpSpPr>
        <p:sp>
          <p:nvSpPr>
            <p:cNvPr id="327" name="Google Shape;327;p27"/>
            <p:cNvSpPr/>
            <p:nvPr/>
          </p:nvSpPr>
          <p:spPr>
            <a:xfrm>
              <a:off x="4741300" y="3293300"/>
              <a:ext cx="1113225" cy="839775"/>
            </a:xfrm>
            <a:custGeom>
              <a:avLst/>
              <a:gdLst/>
              <a:ahLst/>
              <a:cxnLst/>
              <a:rect l="l" t="t" r="r" b="b"/>
              <a:pathLst>
                <a:path w="44529" h="33591" fill="none" extrusionOk="0">
                  <a:moveTo>
                    <a:pt x="44072" y="9130"/>
                  </a:moveTo>
                  <a:cubicBezTo>
                    <a:pt x="44357" y="10347"/>
                    <a:pt x="44528" y="11584"/>
                    <a:pt x="44471" y="12820"/>
                  </a:cubicBezTo>
                  <a:cubicBezTo>
                    <a:pt x="44376" y="15293"/>
                    <a:pt x="43235" y="17119"/>
                    <a:pt x="41047" y="18260"/>
                  </a:cubicBezTo>
                  <a:cubicBezTo>
                    <a:pt x="40172" y="18717"/>
                    <a:pt x="39240" y="19078"/>
                    <a:pt x="38346" y="19496"/>
                  </a:cubicBezTo>
                  <a:cubicBezTo>
                    <a:pt x="36501" y="20333"/>
                    <a:pt x="35132" y="21646"/>
                    <a:pt x="34200" y="23453"/>
                  </a:cubicBezTo>
                  <a:cubicBezTo>
                    <a:pt x="33667" y="24442"/>
                    <a:pt x="33154" y="25450"/>
                    <a:pt x="32545" y="26363"/>
                  </a:cubicBezTo>
                  <a:cubicBezTo>
                    <a:pt x="31423" y="28018"/>
                    <a:pt x="29863" y="29178"/>
                    <a:pt x="27980" y="29825"/>
                  </a:cubicBezTo>
                  <a:cubicBezTo>
                    <a:pt x="26668" y="30281"/>
                    <a:pt x="25298" y="30395"/>
                    <a:pt x="23910" y="30300"/>
                  </a:cubicBezTo>
                  <a:cubicBezTo>
                    <a:pt x="22920" y="30243"/>
                    <a:pt x="21931" y="30148"/>
                    <a:pt x="20942" y="30072"/>
                  </a:cubicBezTo>
                  <a:cubicBezTo>
                    <a:pt x="19820" y="29977"/>
                    <a:pt x="18831" y="30262"/>
                    <a:pt x="17975" y="31023"/>
                  </a:cubicBezTo>
                  <a:cubicBezTo>
                    <a:pt x="17823" y="31156"/>
                    <a:pt x="17652" y="31270"/>
                    <a:pt x="17499" y="31384"/>
                  </a:cubicBezTo>
                  <a:cubicBezTo>
                    <a:pt x="16548" y="32050"/>
                    <a:pt x="15559" y="32640"/>
                    <a:pt x="14418" y="32906"/>
                  </a:cubicBezTo>
                  <a:cubicBezTo>
                    <a:pt x="14019" y="33001"/>
                    <a:pt x="13600" y="33039"/>
                    <a:pt x="13201" y="32963"/>
                  </a:cubicBezTo>
                  <a:cubicBezTo>
                    <a:pt x="12383" y="32811"/>
                    <a:pt x="11565" y="32640"/>
                    <a:pt x="10785" y="32393"/>
                  </a:cubicBezTo>
                  <a:cubicBezTo>
                    <a:pt x="9815" y="32050"/>
                    <a:pt x="8883" y="32126"/>
                    <a:pt x="7932" y="32507"/>
                  </a:cubicBezTo>
                  <a:cubicBezTo>
                    <a:pt x="7114" y="32811"/>
                    <a:pt x="6277" y="33077"/>
                    <a:pt x="5440" y="33306"/>
                  </a:cubicBezTo>
                  <a:cubicBezTo>
                    <a:pt x="4375" y="33591"/>
                    <a:pt x="3405" y="33153"/>
                    <a:pt x="2834" y="32183"/>
                  </a:cubicBezTo>
                  <a:cubicBezTo>
                    <a:pt x="2606" y="31822"/>
                    <a:pt x="2340" y="31518"/>
                    <a:pt x="1940" y="31327"/>
                  </a:cubicBezTo>
                  <a:cubicBezTo>
                    <a:pt x="476" y="30662"/>
                    <a:pt x="0" y="28817"/>
                    <a:pt x="894" y="27523"/>
                  </a:cubicBezTo>
                  <a:cubicBezTo>
                    <a:pt x="932" y="27485"/>
                    <a:pt x="951" y="27447"/>
                    <a:pt x="989" y="27409"/>
                  </a:cubicBezTo>
                  <a:cubicBezTo>
                    <a:pt x="1446" y="26876"/>
                    <a:pt x="1579" y="26268"/>
                    <a:pt x="1522" y="25564"/>
                  </a:cubicBezTo>
                  <a:cubicBezTo>
                    <a:pt x="1465" y="24765"/>
                    <a:pt x="1503" y="23947"/>
                    <a:pt x="1712" y="23148"/>
                  </a:cubicBezTo>
                  <a:cubicBezTo>
                    <a:pt x="2036" y="21931"/>
                    <a:pt x="2758" y="21075"/>
                    <a:pt x="3957" y="20638"/>
                  </a:cubicBezTo>
                  <a:cubicBezTo>
                    <a:pt x="4737" y="20333"/>
                    <a:pt x="5497" y="20048"/>
                    <a:pt x="6277" y="19744"/>
                  </a:cubicBezTo>
                  <a:cubicBezTo>
                    <a:pt x="7837" y="19097"/>
                    <a:pt x="8769" y="17861"/>
                    <a:pt x="9244" y="16282"/>
                  </a:cubicBezTo>
                  <a:cubicBezTo>
                    <a:pt x="9587" y="15084"/>
                    <a:pt x="9910" y="13885"/>
                    <a:pt x="10215" y="12668"/>
                  </a:cubicBezTo>
                  <a:cubicBezTo>
                    <a:pt x="10690" y="10899"/>
                    <a:pt x="11223" y="9149"/>
                    <a:pt x="12002" y="7494"/>
                  </a:cubicBezTo>
                  <a:cubicBezTo>
                    <a:pt x="12706" y="6049"/>
                    <a:pt x="13619" y="4755"/>
                    <a:pt x="14894" y="3766"/>
                  </a:cubicBezTo>
                  <a:cubicBezTo>
                    <a:pt x="16453" y="2549"/>
                    <a:pt x="18203" y="2130"/>
                    <a:pt x="20124" y="2359"/>
                  </a:cubicBezTo>
                  <a:cubicBezTo>
                    <a:pt x="21151" y="2473"/>
                    <a:pt x="22160" y="2663"/>
                    <a:pt x="23187" y="2815"/>
                  </a:cubicBezTo>
                  <a:cubicBezTo>
                    <a:pt x="24309" y="2967"/>
                    <a:pt x="25431" y="3005"/>
                    <a:pt x="26515" y="2625"/>
                  </a:cubicBezTo>
                  <a:cubicBezTo>
                    <a:pt x="27295" y="2359"/>
                    <a:pt x="28037" y="2016"/>
                    <a:pt x="28798" y="1693"/>
                  </a:cubicBezTo>
                  <a:cubicBezTo>
                    <a:pt x="29996" y="1160"/>
                    <a:pt x="31214" y="685"/>
                    <a:pt x="32507" y="495"/>
                  </a:cubicBezTo>
                  <a:cubicBezTo>
                    <a:pt x="35740" y="0"/>
                    <a:pt x="38518" y="932"/>
                    <a:pt x="40819" y="3234"/>
                  </a:cubicBezTo>
                  <a:cubicBezTo>
                    <a:pt x="42036" y="4432"/>
                    <a:pt x="42873" y="5858"/>
                    <a:pt x="43501" y="7437"/>
                  </a:cubicBezTo>
                  <a:cubicBezTo>
                    <a:pt x="43710" y="7989"/>
                    <a:pt x="43881" y="8559"/>
                    <a:pt x="44072" y="9130"/>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4795500" y="3328475"/>
              <a:ext cx="1011950" cy="763725"/>
            </a:xfrm>
            <a:custGeom>
              <a:avLst/>
              <a:gdLst/>
              <a:ahLst/>
              <a:cxnLst/>
              <a:rect l="l" t="t" r="r" b="b"/>
              <a:pathLst>
                <a:path w="40478" h="30549" fill="none" extrusionOk="0">
                  <a:moveTo>
                    <a:pt x="40078" y="8313"/>
                  </a:moveTo>
                  <a:cubicBezTo>
                    <a:pt x="40325" y="9416"/>
                    <a:pt x="40477" y="10538"/>
                    <a:pt x="40439" y="11660"/>
                  </a:cubicBezTo>
                  <a:cubicBezTo>
                    <a:pt x="40363" y="13905"/>
                    <a:pt x="39317" y="15579"/>
                    <a:pt x="37320" y="16606"/>
                  </a:cubicBezTo>
                  <a:cubicBezTo>
                    <a:pt x="36521" y="17024"/>
                    <a:pt x="35684" y="17348"/>
                    <a:pt x="34866" y="17728"/>
                  </a:cubicBezTo>
                  <a:cubicBezTo>
                    <a:pt x="33192" y="18489"/>
                    <a:pt x="31937" y="19687"/>
                    <a:pt x="31100" y="21323"/>
                  </a:cubicBezTo>
                  <a:cubicBezTo>
                    <a:pt x="30624" y="22217"/>
                    <a:pt x="30168" y="23130"/>
                    <a:pt x="29597" y="23986"/>
                  </a:cubicBezTo>
                  <a:cubicBezTo>
                    <a:pt x="28570" y="25489"/>
                    <a:pt x="27162" y="26516"/>
                    <a:pt x="25451" y="27124"/>
                  </a:cubicBezTo>
                  <a:cubicBezTo>
                    <a:pt x="24252" y="27543"/>
                    <a:pt x="23016" y="27638"/>
                    <a:pt x="21761" y="27543"/>
                  </a:cubicBezTo>
                  <a:cubicBezTo>
                    <a:pt x="20848" y="27486"/>
                    <a:pt x="19954" y="27410"/>
                    <a:pt x="19060" y="27334"/>
                  </a:cubicBezTo>
                  <a:cubicBezTo>
                    <a:pt x="18032" y="27257"/>
                    <a:pt x="17119" y="27524"/>
                    <a:pt x="16359" y="28208"/>
                  </a:cubicBezTo>
                  <a:cubicBezTo>
                    <a:pt x="16225" y="28323"/>
                    <a:pt x="16073" y="28437"/>
                    <a:pt x="15921" y="28532"/>
                  </a:cubicBezTo>
                  <a:cubicBezTo>
                    <a:pt x="15065" y="29141"/>
                    <a:pt x="14152" y="29692"/>
                    <a:pt x="13125" y="29920"/>
                  </a:cubicBezTo>
                  <a:cubicBezTo>
                    <a:pt x="12764" y="30015"/>
                    <a:pt x="12364" y="30034"/>
                    <a:pt x="12003" y="29977"/>
                  </a:cubicBezTo>
                  <a:cubicBezTo>
                    <a:pt x="11280" y="29844"/>
                    <a:pt x="10538" y="29692"/>
                    <a:pt x="9815" y="29445"/>
                  </a:cubicBezTo>
                  <a:cubicBezTo>
                    <a:pt x="8921" y="29141"/>
                    <a:pt x="8085" y="29217"/>
                    <a:pt x="7229" y="29559"/>
                  </a:cubicBezTo>
                  <a:cubicBezTo>
                    <a:pt x="6487" y="29844"/>
                    <a:pt x="5726" y="30073"/>
                    <a:pt x="4965" y="30282"/>
                  </a:cubicBezTo>
                  <a:cubicBezTo>
                    <a:pt x="3976" y="30548"/>
                    <a:pt x="3101" y="30149"/>
                    <a:pt x="2588" y="29274"/>
                  </a:cubicBezTo>
                  <a:cubicBezTo>
                    <a:pt x="2397" y="28931"/>
                    <a:pt x="2150" y="28665"/>
                    <a:pt x="1770" y="28494"/>
                  </a:cubicBezTo>
                  <a:cubicBezTo>
                    <a:pt x="457" y="27885"/>
                    <a:pt x="1" y="26192"/>
                    <a:pt x="838" y="25032"/>
                  </a:cubicBezTo>
                  <a:cubicBezTo>
                    <a:pt x="857" y="24994"/>
                    <a:pt x="876" y="24956"/>
                    <a:pt x="914" y="24918"/>
                  </a:cubicBezTo>
                  <a:cubicBezTo>
                    <a:pt x="1313" y="24442"/>
                    <a:pt x="1465" y="23891"/>
                    <a:pt x="1408" y="23244"/>
                  </a:cubicBezTo>
                  <a:cubicBezTo>
                    <a:pt x="1332" y="22521"/>
                    <a:pt x="1370" y="21779"/>
                    <a:pt x="1560" y="21057"/>
                  </a:cubicBezTo>
                  <a:cubicBezTo>
                    <a:pt x="1865" y="19934"/>
                    <a:pt x="2530" y="19174"/>
                    <a:pt x="3615" y="18755"/>
                  </a:cubicBezTo>
                  <a:cubicBezTo>
                    <a:pt x="4318" y="18508"/>
                    <a:pt x="5022" y="18242"/>
                    <a:pt x="5707" y="17956"/>
                  </a:cubicBezTo>
                  <a:cubicBezTo>
                    <a:pt x="7134" y="17367"/>
                    <a:pt x="7970" y="16244"/>
                    <a:pt x="8408" y="14799"/>
                  </a:cubicBezTo>
                  <a:cubicBezTo>
                    <a:pt x="8731" y="13715"/>
                    <a:pt x="9017" y="12630"/>
                    <a:pt x="9302" y="11527"/>
                  </a:cubicBezTo>
                  <a:cubicBezTo>
                    <a:pt x="9720" y="9910"/>
                    <a:pt x="10215" y="8332"/>
                    <a:pt x="10919" y="6829"/>
                  </a:cubicBezTo>
                  <a:cubicBezTo>
                    <a:pt x="11565" y="5498"/>
                    <a:pt x="12383" y="4337"/>
                    <a:pt x="13563" y="3424"/>
                  </a:cubicBezTo>
                  <a:cubicBezTo>
                    <a:pt x="14970" y="2340"/>
                    <a:pt x="16568" y="1941"/>
                    <a:pt x="18299" y="2150"/>
                  </a:cubicBezTo>
                  <a:cubicBezTo>
                    <a:pt x="19231" y="2264"/>
                    <a:pt x="20163" y="2435"/>
                    <a:pt x="21095" y="2568"/>
                  </a:cubicBezTo>
                  <a:cubicBezTo>
                    <a:pt x="22103" y="2721"/>
                    <a:pt x="23130" y="2740"/>
                    <a:pt x="24119" y="2397"/>
                  </a:cubicBezTo>
                  <a:cubicBezTo>
                    <a:pt x="24823" y="2150"/>
                    <a:pt x="25508" y="1846"/>
                    <a:pt x="26192" y="1541"/>
                  </a:cubicBezTo>
                  <a:cubicBezTo>
                    <a:pt x="27296" y="1066"/>
                    <a:pt x="28380" y="647"/>
                    <a:pt x="29578" y="457"/>
                  </a:cubicBezTo>
                  <a:cubicBezTo>
                    <a:pt x="32507" y="1"/>
                    <a:pt x="35018" y="857"/>
                    <a:pt x="37129" y="2930"/>
                  </a:cubicBezTo>
                  <a:cubicBezTo>
                    <a:pt x="38233" y="4033"/>
                    <a:pt x="38993" y="5345"/>
                    <a:pt x="39564" y="6772"/>
                  </a:cubicBezTo>
                  <a:cubicBezTo>
                    <a:pt x="39754" y="7267"/>
                    <a:pt x="39906" y="7799"/>
                    <a:pt x="40078" y="8313"/>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4850200" y="3363675"/>
              <a:ext cx="910625" cy="687625"/>
            </a:xfrm>
            <a:custGeom>
              <a:avLst/>
              <a:gdLst/>
              <a:ahLst/>
              <a:cxnLst/>
              <a:rect l="l" t="t" r="r" b="b"/>
              <a:pathLst>
                <a:path w="36425" h="27505" fill="none" extrusionOk="0">
                  <a:moveTo>
                    <a:pt x="36064" y="7475"/>
                  </a:moveTo>
                  <a:cubicBezTo>
                    <a:pt x="36292" y="8483"/>
                    <a:pt x="36425" y="9492"/>
                    <a:pt x="36387" y="10500"/>
                  </a:cubicBezTo>
                  <a:cubicBezTo>
                    <a:pt x="36311" y="12535"/>
                    <a:pt x="35379" y="14018"/>
                    <a:pt x="33591" y="14951"/>
                  </a:cubicBezTo>
                  <a:cubicBezTo>
                    <a:pt x="32868" y="15331"/>
                    <a:pt x="32107" y="15635"/>
                    <a:pt x="31365" y="15959"/>
                  </a:cubicBezTo>
                  <a:cubicBezTo>
                    <a:pt x="29863" y="16643"/>
                    <a:pt x="28741" y="17728"/>
                    <a:pt x="27980" y="19192"/>
                  </a:cubicBezTo>
                  <a:cubicBezTo>
                    <a:pt x="27561" y="20010"/>
                    <a:pt x="27143" y="20828"/>
                    <a:pt x="26629" y="21589"/>
                  </a:cubicBezTo>
                  <a:cubicBezTo>
                    <a:pt x="25716" y="22939"/>
                    <a:pt x="24442" y="23871"/>
                    <a:pt x="22901" y="24423"/>
                  </a:cubicBezTo>
                  <a:cubicBezTo>
                    <a:pt x="21817" y="24784"/>
                    <a:pt x="20695" y="24879"/>
                    <a:pt x="19573" y="24803"/>
                  </a:cubicBezTo>
                  <a:cubicBezTo>
                    <a:pt x="18755" y="24746"/>
                    <a:pt x="17956" y="24670"/>
                    <a:pt x="17138" y="24613"/>
                  </a:cubicBezTo>
                  <a:cubicBezTo>
                    <a:pt x="16225" y="24537"/>
                    <a:pt x="15407" y="24784"/>
                    <a:pt x="14703" y="25393"/>
                  </a:cubicBezTo>
                  <a:cubicBezTo>
                    <a:pt x="14589" y="25507"/>
                    <a:pt x="14456" y="25602"/>
                    <a:pt x="14323" y="25697"/>
                  </a:cubicBezTo>
                  <a:cubicBezTo>
                    <a:pt x="13543" y="26230"/>
                    <a:pt x="12744" y="26724"/>
                    <a:pt x="11812" y="26934"/>
                  </a:cubicBezTo>
                  <a:cubicBezTo>
                    <a:pt x="11489" y="27010"/>
                    <a:pt x="11127" y="27029"/>
                    <a:pt x="10804" y="26972"/>
                  </a:cubicBezTo>
                  <a:cubicBezTo>
                    <a:pt x="10138" y="26858"/>
                    <a:pt x="9472" y="26724"/>
                    <a:pt x="8845" y="26515"/>
                  </a:cubicBezTo>
                  <a:cubicBezTo>
                    <a:pt x="8027" y="26230"/>
                    <a:pt x="7285" y="26306"/>
                    <a:pt x="6505" y="26610"/>
                  </a:cubicBezTo>
                  <a:cubicBezTo>
                    <a:pt x="5839" y="26858"/>
                    <a:pt x="5155" y="27067"/>
                    <a:pt x="4470" y="27257"/>
                  </a:cubicBezTo>
                  <a:cubicBezTo>
                    <a:pt x="3576" y="27504"/>
                    <a:pt x="2796" y="27124"/>
                    <a:pt x="2321" y="26344"/>
                  </a:cubicBezTo>
                  <a:cubicBezTo>
                    <a:pt x="2149" y="26059"/>
                    <a:pt x="1921" y="25811"/>
                    <a:pt x="1598" y="25640"/>
                  </a:cubicBezTo>
                  <a:cubicBezTo>
                    <a:pt x="400" y="25108"/>
                    <a:pt x="0" y="23586"/>
                    <a:pt x="742" y="22521"/>
                  </a:cubicBezTo>
                  <a:cubicBezTo>
                    <a:pt x="761" y="22502"/>
                    <a:pt x="780" y="22464"/>
                    <a:pt x="818" y="22426"/>
                  </a:cubicBezTo>
                  <a:cubicBezTo>
                    <a:pt x="1179" y="22007"/>
                    <a:pt x="1313" y="21513"/>
                    <a:pt x="1255" y="20923"/>
                  </a:cubicBezTo>
                  <a:cubicBezTo>
                    <a:pt x="1198" y="20276"/>
                    <a:pt x="1236" y="19611"/>
                    <a:pt x="1408" y="18964"/>
                  </a:cubicBezTo>
                  <a:cubicBezTo>
                    <a:pt x="1674" y="17956"/>
                    <a:pt x="2264" y="17252"/>
                    <a:pt x="3253" y="16891"/>
                  </a:cubicBezTo>
                  <a:cubicBezTo>
                    <a:pt x="3880" y="16662"/>
                    <a:pt x="4508" y="16415"/>
                    <a:pt x="5136" y="16168"/>
                  </a:cubicBezTo>
                  <a:cubicBezTo>
                    <a:pt x="6429" y="15635"/>
                    <a:pt x="7171" y="14627"/>
                    <a:pt x="7570" y="13334"/>
                  </a:cubicBezTo>
                  <a:cubicBezTo>
                    <a:pt x="7856" y="12364"/>
                    <a:pt x="8103" y="11375"/>
                    <a:pt x="8369" y="10386"/>
                  </a:cubicBezTo>
                  <a:cubicBezTo>
                    <a:pt x="8750" y="8940"/>
                    <a:pt x="9187" y="7494"/>
                    <a:pt x="9834" y="6144"/>
                  </a:cubicBezTo>
                  <a:cubicBezTo>
                    <a:pt x="10404" y="4965"/>
                    <a:pt x="11146" y="3918"/>
                    <a:pt x="12192" y="3101"/>
                  </a:cubicBezTo>
                  <a:cubicBezTo>
                    <a:pt x="13467" y="2111"/>
                    <a:pt x="14893" y="1769"/>
                    <a:pt x="16472" y="1940"/>
                  </a:cubicBezTo>
                  <a:cubicBezTo>
                    <a:pt x="17309" y="2035"/>
                    <a:pt x="18146" y="2188"/>
                    <a:pt x="18983" y="2321"/>
                  </a:cubicBezTo>
                  <a:cubicBezTo>
                    <a:pt x="19896" y="2454"/>
                    <a:pt x="20809" y="2473"/>
                    <a:pt x="21703" y="2169"/>
                  </a:cubicBezTo>
                  <a:cubicBezTo>
                    <a:pt x="22331" y="1940"/>
                    <a:pt x="22958" y="1655"/>
                    <a:pt x="23567" y="1389"/>
                  </a:cubicBezTo>
                  <a:cubicBezTo>
                    <a:pt x="24556" y="970"/>
                    <a:pt x="25545" y="590"/>
                    <a:pt x="26610" y="419"/>
                  </a:cubicBezTo>
                  <a:cubicBezTo>
                    <a:pt x="29254" y="0"/>
                    <a:pt x="31518" y="780"/>
                    <a:pt x="33401" y="2644"/>
                  </a:cubicBezTo>
                  <a:cubicBezTo>
                    <a:pt x="34409" y="3633"/>
                    <a:pt x="35094" y="4812"/>
                    <a:pt x="35588" y="6106"/>
                  </a:cubicBezTo>
                  <a:cubicBezTo>
                    <a:pt x="35778" y="6562"/>
                    <a:pt x="35911" y="7019"/>
                    <a:pt x="36064" y="7475"/>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a:off x="4904875" y="3399325"/>
              <a:ext cx="809350" cy="610600"/>
            </a:xfrm>
            <a:custGeom>
              <a:avLst/>
              <a:gdLst/>
              <a:ahLst/>
              <a:cxnLst/>
              <a:rect l="l" t="t" r="r" b="b"/>
              <a:pathLst>
                <a:path w="32374" h="24424" fill="none" extrusionOk="0">
                  <a:moveTo>
                    <a:pt x="32051" y="6639"/>
                  </a:moveTo>
                  <a:cubicBezTo>
                    <a:pt x="32260" y="7533"/>
                    <a:pt x="32374" y="8427"/>
                    <a:pt x="32336" y="9321"/>
                  </a:cubicBezTo>
                  <a:cubicBezTo>
                    <a:pt x="32279" y="11128"/>
                    <a:pt x="31442" y="12459"/>
                    <a:pt x="29844" y="13277"/>
                  </a:cubicBezTo>
                  <a:cubicBezTo>
                    <a:pt x="29216" y="13620"/>
                    <a:pt x="28532" y="13886"/>
                    <a:pt x="27885" y="14171"/>
                  </a:cubicBezTo>
                  <a:cubicBezTo>
                    <a:pt x="26554" y="14780"/>
                    <a:pt x="25545" y="15750"/>
                    <a:pt x="24861" y="17043"/>
                  </a:cubicBezTo>
                  <a:cubicBezTo>
                    <a:pt x="24499" y="17766"/>
                    <a:pt x="24119" y="18508"/>
                    <a:pt x="23662" y="19174"/>
                  </a:cubicBezTo>
                  <a:cubicBezTo>
                    <a:pt x="22845" y="20372"/>
                    <a:pt x="21722" y="21209"/>
                    <a:pt x="20353" y="21684"/>
                  </a:cubicBezTo>
                  <a:cubicBezTo>
                    <a:pt x="19402" y="22027"/>
                    <a:pt x="18394" y="22103"/>
                    <a:pt x="17386" y="22027"/>
                  </a:cubicBezTo>
                  <a:cubicBezTo>
                    <a:pt x="16682" y="21989"/>
                    <a:pt x="15959" y="21913"/>
                    <a:pt x="15236" y="21856"/>
                  </a:cubicBezTo>
                  <a:cubicBezTo>
                    <a:pt x="14418" y="21799"/>
                    <a:pt x="13695" y="22008"/>
                    <a:pt x="13068" y="22559"/>
                  </a:cubicBezTo>
                  <a:cubicBezTo>
                    <a:pt x="12973" y="22655"/>
                    <a:pt x="12840" y="22750"/>
                    <a:pt x="12725" y="22826"/>
                  </a:cubicBezTo>
                  <a:cubicBezTo>
                    <a:pt x="12041" y="23301"/>
                    <a:pt x="11318" y="23739"/>
                    <a:pt x="10500" y="23929"/>
                  </a:cubicBezTo>
                  <a:cubicBezTo>
                    <a:pt x="10215" y="24005"/>
                    <a:pt x="9891" y="24024"/>
                    <a:pt x="9606" y="23967"/>
                  </a:cubicBezTo>
                  <a:cubicBezTo>
                    <a:pt x="9016" y="23872"/>
                    <a:pt x="8427" y="23739"/>
                    <a:pt x="7856" y="23548"/>
                  </a:cubicBezTo>
                  <a:cubicBezTo>
                    <a:pt x="7133" y="23320"/>
                    <a:pt x="6468" y="23358"/>
                    <a:pt x="5783" y="23644"/>
                  </a:cubicBezTo>
                  <a:cubicBezTo>
                    <a:pt x="5174" y="23872"/>
                    <a:pt x="4565" y="24062"/>
                    <a:pt x="3957" y="24214"/>
                  </a:cubicBezTo>
                  <a:cubicBezTo>
                    <a:pt x="3177" y="24423"/>
                    <a:pt x="2473" y="24100"/>
                    <a:pt x="2055" y="23396"/>
                  </a:cubicBezTo>
                  <a:cubicBezTo>
                    <a:pt x="1903" y="23149"/>
                    <a:pt x="1712" y="22921"/>
                    <a:pt x="1408" y="22788"/>
                  </a:cubicBezTo>
                  <a:cubicBezTo>
                    <a:pt x="362" y="22312"/>
                    <a:pt x="0" y="20962"/>
                    <a:pt x="666" y="20011"/>
                  </a:cubicBezTo>
                  <a:cubicBezTo>
                    <a:pt x="685" y="19992"/>
                    <a:pt x="704" y="19954"/>
                    <a:pt x="723" y="19935"/>
                  </a:cubicBezTo>
                  <a:cubicBezTo>
                    <a:pt x="1047" y="19535"/>
                    <a:pt x="1161" y="19098"/>
                    <a:pt x="1123" y="18603"/>
                  </a:cubicBezTo>
                  <a:cubicBezTo>
                    <a:pt x="1066" y="18013"/>
                    <a:pt x="1085" y="17424"/>
                    <a:pt x="1237" y="16834"/>
                  </a:cubicBezTo>
                  <a:cubicBezTo>
                    <a:pt x="1484" y="15940"/>
                    <a:pt x="2017" y="15331"/>
                    <a:pt x="2873" y="15008"/>
                  </a:cubicBezTo>
                  <a:cubicBezTo>
                    <a:pt x="3443" y="14799"/>
                    <a:pt x="4014" y="14590"/>
                    <a:pt x="4565" y="14361"/>
                  </a:cubicBezTo>
                  <a:cubicBezTo>
                    <a:pt x="5707" y="13886"/>
                    <a:pt x="6372" y="12992"/>
                    <a:pt x="6715" y="11832"/>
                  </a:cubicBezTo>
                  <a:cubicBezTo>
                    <a:pt x="6981" y="10976"/>
                    <a:pt x="7209" y="10101"/>
                    <a:pt x="7438" y="9207"/>
                  </a:cubicBezTo>
                  <a:cubicBezTo>
                    <a:pt x="7780" y="7932"/>
                    <a:pt x="8160" y="6658"/>
                    <a:pt x="8731" y="5460"/>
                  </a:cubicBezTo>
                  <a:cubicBezTo>
                    <a:pt x="9245" y="4395"/>
                    <a:pt x="9910" y="3463"/>
                    <a:pt x="10842" y="2740"/>
                  </a:cubicBezTo>
                  <a:cubicBezTo>
                    <a:pt x="11965" y="1865"/>
                    <a:pt x="13239" y="1560"/>
                    <a:pt x="14628" y="1713"/>
                  </a:cubicBezTo>
                  <a:cubicBezTo>
                    <a:pt x="15388" y="1808"/>
                    <a:pt x="16111" y="1941"/>
                    <a:pt x="16872" y="2055"/>
                  </a:cubicBezTo>
                  <a:cubicBezTo>
                    <a:pt x="17671" y="2169"/>
                    <a:pt x="18489" y="2188"/>
                    <a:pt x="19288" y="1903"/>
                  </a:cubicBezTo>
                  <a:cubicBezTo>
                    <a:pt x="19839" y="1713"/>
                    <a:pt x="20391" y="1465"/>
                    <a:pt x="20942" y="1237"/>
                  </a:cubicBezTo>
                  <a:cubicBezTo>
                    <a:pt x="21817" y="857"/>
                    <a:pt x="22692" y="514"/>
                    <a:pt x="23643" y="362"/>
                  </a:cubicBezTo>
                  <a:cubicBezTo>
                    <a:pt x="26002" y="1"/>
                    <a:pt x="27999" y="685"/>
                    <a:pt x="29692" y="2340"/>
                  </a:cubicBezTo>
                  <a:cubicBezTo>
                    <a:pt x="30567" y="3215"/>
                    <a:pt x="31195" y="4261"/>
                    <a:pt x="31632" y="5422"/>
                  </a:cubicBezTo>
                  <a:cubicBezTo>
                    <a:pt x="31784" y="5821"/>
                    <a:pt x="31917" y="6240"/>
                    <a:pt x="32051" y="6639"/>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a:off x="4959550" y="3434525"/>
              <a:ext cx="708075" cy="534500"/>
            </a:xfrm>
            <a:custGeom>
              <a:avLst/>
              <a:gdLst/>
              <a:ahLst/>
              <a:cxnLst/>
              <a:rect l="l" t="t" r="r" b="b"/>
              <a:pathLst>
                <a:path w="28323" h="21380" fill="none" extrusionOk="0">
                  <a:moveTo>
                    <a:pt x="28038" y="5821"/>
                  </a:moveTo>
                  <a:cubicBezTo>
                    <a:pt x="28209" y="6600"/>
                    <a:pt x="28323" y="7380"/>
                    <a:pt x="28285" y="8160"/>
                  </a:cubicBezTo>
                  <a:cubicBezTo>
                    <a:pt x="28228" y="9739"/>
                    <a:pt x="27505" y="10899"/>
                    <a:pt x="26116" y="11622"/>
                  </a:cubicBezTo>
                  <a:cubicBezTo>
                    <a:pt x="25546" y="11926"/>
                    <a:pt x="24956" y="12155"/>
                    <a:pt x="24386" y="12421"/>
                  </a:cubicBezTo>
                  <a:cubicBezTo>
                    <a:pt x="23225" y="12953"/>
                    <a:pt x="22350" y="13790"/>
                    <a:pt x="21761" y="14932"/>
                  </a:cubicBezTo>
                  <a:cubicBezTo>
                    <a:pt x="21418" y="15559"/>
                    <a:pt x="21095" y="16187"/>
                    <a:pt x="20696" y="16777"/>
                  </a:cubicBezTo>
                  <a:cubicBezTo>
                    <a:pt x="19992" y="17842"/>
                    <a:pt x="19003" y="18565"/>
                    <a:pt x="17804" y="18983"/>
                  </a:cubicBezTo>
                  <a:cubicBezTo>
                    <a:pt x="16967" y="19268"/>
                    <a:pt x="16093" y="19344"/>
                    <a:pt x="15218" y="19287"/>
                  </a:cubicBezTo>
                  <a:cubicBezTo>
                    <a:pt x="14590" y="19249"/>
                    <a:pt x="13962" y="19192"/>
                    <a:pt x="13334" y="19135"/>
                  </a:cubicBezTo>
                  <a:cubicBezTo>
                    <a:pt x="12612" y="19078"/>
                    <a:pt x="11984" y="19268"/>
                    <a:pt x="11432" y="19744"/>
                  </a:cubicBezTo>
                  <a:cubicBezTo>
                    <a:pt x="11337" y="19839"/>
                    <a:pt x="11242" y="19896"/>
                    <a:pt x="11128" y="19972"/>
                  </a:cubicBezTo>
                  <a:cubicBezTo>
                    <a:pt x="10519" y="20391"/>
                    <a:pt x="9892" y="20771"/>
                    <a:pt x="9169" y="20942"/>
                  </a:cubicBezTo>
                  <a:cubicBezTo>
                    <a:pt x="8922" y="20999"/>
                    <a:pt x="8655" y="21018"/>
                    <a:pt x="8389" y="20980"/>
                  </a:cubicBezTo>
                  <a:cubicBezTo>
                    <a:pt x="7876" y="20885"/>
                    <a:pt x="7362" y="20771"/>
                    <a:pt x="6867" y="20619"/>
                  </a:cubicBezTo>
                  <a:cubicBezTo>
                    <a:pt x="6240" y="20410"/>
                    <a:pt x="5650" y="20448"/>
                    <a:pt x="5041" y="20676"/>
                  </a:cubicBezTo>
                  <a:cubicBezTo>
                    <a:pt x="4528" y="20885"/>
                    <a:pt x="3995" y="21056"/>
                    <a:pt x="3463" y="21189"/>
                  </a:cubicBezTo>
                  <a:cubicBezTo>
                    <a:pt x="2778" y="21380"/>
                    <a:pt x="2169" y="21094"/>
                    <a:pt x="1808" y="20486"/>
                  </a:cubicBezTo>
                  <a:cubicBezTo>
                    <a:pt x="1656" y="20257"/>
                    <a:pt x="1485" y="20067"/>
                    <a:pt x="1237" y="19934"/>
                  </a:cubicBezTo>
                  <a:cubicBezTo>
                    <a:pt x="305" y="19516"/>
                    <a:pt x="1" y="18336"/>
                    <a:pt x="572" y="17518"/>
                  </a:cubicBezTo>
                  <a:cubicBezTo>
                    <a:pt x="591" y="17499"/>
                    <a:pt x="610" y="17461"/>
                    <a:pt x="629" y="17442"/>
                  </a:cubicBezTo>
                  <a:cubicBezTo>
                    <a:pt x="914" y="17100"/>
                    <a:pt x="1009" y="16720"/>
                    <a:pt x="971" y="16282"/>
                  </a:cubicBezTo>
                  <a:cubicBezTo>
                    <a:pt x="933" y="15769"/>
                    <a:pt x="952" y="15255"/>
                    <a:pt x="1085" y="14741"/>
                  </a:cubicBezTo>
                  <a:cubicBezTo>
                    <a:pt x="1294" y="13962"/>
                    <a:pt x="1751" y="13429"/>
                    <a:pt x="2512" y="13144"/>
                  </a:cubicBezTo>
                  <a:cubicBezTo>
                    <a:pt x="3006" y="12953"/>
                    <a:pt x="3501" y="12763"/>
                    <a:pt x="3995" y="12573"/>
                  </a:cubicBezTo>
                  <a:cubicBezTo>
                    <a:pt x="4984" y="12155"/>
                    <a:pt x="5574" y="11375"/>
                    <a:pt x="5878" y="10367"/>
                  </a:cubicBezTo>
                  <a:cubicBezTo>
                    <a:pt x="6107" y="9606"/>
                    <a:pt x="6297" y="8845"/>
                    <a:pt x="6506" y="8065"/>
                  </a:cubicBezTo>
                  <a:cubicBezTo>
                    <a:pt x="6791" y="6943"/>
                    <a:pt x="7134" y="5821"/>
                    <a:pt x="7647" y="4774"/>
                  </a:cubicBezTo>
                  <a:cubicBezTo>
                    <a:pt x="8085" y="3861"/>
                    <a:pt x="8655" y="3044"/>
                    <a:pt x="9473" y="2397"/>
                  </a:cubicBezTo>
                  <a:cubicBezTo>
                    <a:pt x="10462" y="1636"/>
                    <a:pt x="11585" y="1370"/>
                    <a:pt x="12802" y="1503"/>
                  </a:cubicBezTo>
                  <a:cubicBezTo>
                    <a:pt x="13449" y="1579"/>
                    <a:pt x="14095" y="1712"/>
                    <a:pt x="14742" y="1807"/>
                  </a:cubicBezTo>
                  <a:cubicBezTo>
                    <a:pt x="15465" y="1902"/>
                    <a:pt x="16169" y="1921"/>
                    <a:pt x="16872" y="1674"/>
                  </a:cubicBezTo>
                  <a:cubicBezTo>
                    <a:pt x="17367" y="1503"/>
                    <a:pt x="17842" y="1294"/>
                    <a:pt x="18318" y="1084"/>
                  </a:cubicBezTo>
                  <a:cubicBezTo>
                    <a:pt x="19079" y="761"/>
                    <a:pt x="19859" y="457"/>
                    <a:pt x="20677" y="324"/>
                  </a:cubicBezTo>
                  <a:cubicBezTo>
                    <a:pt x="22750" y="0"/>
                    <a:pt x="24500" y="609"/>
                    <a:pt x="25964" y="2055"/>
                  </a:cubicBezTo>
                  <a:cubicBezTo>
                    <a:pt x="26744" y="2815"/>
                    <a:pt x="27277" y="3747"/>
                    <a:pt x="27676" y="4736"/>
                  </a:cubicBezTo>
                  <a:cubicBezTo>
                    <a:pt x="27809" y="5098"/>
                    <a:pt x="27923" y="5459"/>
                    <a:pt x="28038" y="5821"/>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5014250" y="3470175"/>
              <a:ext cx="606775" cy="457950"/>
            </a:xfrm>
            <a:custGeom>
              <a:avLst/>
              <a:gdLst/>
              <a:ahLst/>
              <a:cxnLst/>
              <a:rect l="l" t="t" r="r" b="b"/>
              <a:pathLst>
                <a:path w="24271" h="18318" fill="none" extrusionOk="0">
                  <a:moveTo>
                    <a:pt x="24024" y="4984"/>
                  </a:moveTo>
                  <a:cubicBezTo>
                    <a:pt x="24176" y="5631"/>
                    <a:pt x="24271" y="6316"/>
                    <a:pt x="24233" y="6981"/>
                  </a:cubicBezTo>
                  <a:cubicBezTo>
                    <a:pt x="24195" y="8332"/>
                    <a:pt x="23567" y="9340"/>
                    <a:pt x="22369" y="9949"/>
                  </a:cubicBezTo>
                  <a:cubicBezTo>
                    <a:pt x="21893" y="10196"/>
                    <a:pt x="21399" y="10405"/>
                    <a:pt x="20904" y="10633"/>
                  </a:cubicBezTo>
                  <a:cubicBezTo>
                    <a:pt x="19896" y="11090"/>
                    <a:pt x="19154" y="11794"/>
                    <a:pt x="18641" y="12783"/>
                  </a:cubicBezTo>
                  <a:cubicBezTo>
                    <a:pt x="18355" y="13315"/>
                    <a:pt x="18070" y="13867"/>
                    <a:pt x="17728" y="14381"/>
                  </a:cubicBezTo>
                  <a:cubicBezTo>
                    <a:pt x="17119" y="15275"/>
                    <a:pt x="16282" y="15902"/>
                    <a:pt x="15255" y="16264"/>
                  </a:cubicBezTo>
                  <a:cubicBezTo>
                    <a:pt x="14532" y="16511"/>
                    <a:pt x="13790" y="16568"/>
                    <a:pt x="13030" y="16511"/>
                  </a:cubicBezTo>
                  <a:cubicBezTo>
                    <a:pt x="12497" y="16473"/>
                    <a:pt x="11945" y="16435"/>
                    <a:pt x="11413" y="16397"/>
                  </a:cubicBezTo>
                  <a:cubicBezTo>
                    <a:pt x="10804" y="16340"/>
                    <a:pt x="10253" y="16492"/>
                    <a:pt x="9796" y="16910"/>
                  </a:cubicBezTo>
                  <a:cubicBezTo>
                    <a:pt x="9720" y="16986"/>
                    <a:pt x="9625" y="17043"/>
                    <a:pt x="9530" y="17101"/>
                  </a:cubicBezTo>
                  <a:cubicBezTo>
                    <a:pt x="9016" y="17462"/>
                    <a:pt x="8484" y="17804"/>
                    <a:pt x="7856" y="17937"/>
                  </a:cubicBezTo>
                  <a:cubicBezTo>
                    <a:pt x="7647" y="17995"/>
                    <a:pt x="7399" y="18014"/>
                    <a:pt x="7190" y="17975"/>
                  </a:cubicBezTo>
                  <a:cubicBezTo>
                    <a:pt x="6753" y="17899"/>
                    <a:pt x="6296" y="17804"/>
                    <a:pt x="5878" y="17652"/>
                  </a:cubicBezTo>
                  <a:cubicBezTo>
                    <a:pt x="5345" y="17481"/>
                    <a:pt x="4832" y="17519"/>
                    <a:pt x="4318" y="17709"/>
                  </a:cubicBezTo>
                  <a:cubicBezTo>
                    <a:pt x="3881" y="17880"/>
                    <a:pt x="3424" y="18033"/>
                    <a:pt x="2968" y="18166"/>
                  </a:cubicBezTo>
                  <a:cubicBezTo>
                    <a:pt x="2378" y="18318"/>
                    <a:pt x="1845" y="18071"/>
                    <a:pt x="1541" y="17538"/>
                  </a:cubicBezTo>
                  <a:cubicBezTo>
                    <a:pt x="1427" y="17348"/>
                    <a:pt x="1275" y="17177"/>
                    <a:pt x="1046" y="17082"/>
                  </a:cubicBezTo>
                  <a:cubicBezTo>
                    <a:pt x="267" y="16720"/>
                    <a:pt x="0" y="15712"/>
                    <a:pt x="495" y="15008"/>
                  </a:cubicBezTo>
                  <a:cubicBezTo>
                    <a:pt x="495" y="14989"/>
                    <a:pt x="514" y="14951"/>
                    <a:pt x="533" y="14932"/>
                  </a:cubicBezTo>
                  <a:cubicBezTo>
                    <a:pt x="780" y="14647"/>
                    <a:pt x="856" y="14323"/>
                    <a:pt x="837" y="13943"/>
                  </a:cubicBezTo>
                  <a:cubicBezTo>
                    <a:pt x="780" y="13506"/>
                    <a:pt x="818" y="13049"/>
                    <a:pt x="932" y="12631"/>
                  </a:cubicBezTo>
                  <a:cubicBezTo>
                    <a:pt x="1103" y="11946"/>
                    <a:pt x="1503" y="11489"/>
                    <a:pt x="2150" y="11242"/>
                  </a:cubicBezTo>
                  <a:cubicBezTo>
                    <a:pt x="2568" y="11090"/>
                    <a:pt x="3006" y="10938"/>
                    <a:pt x="3405" y="10767"/>
                  </a:cubicBezTo>
                  <a:cubicBezTo>
                    <a:pt x="4261" y="10405"/>
                    <a:pt x="4775" y="9739"/>
                    <a:pt x="5022" y="8865"/>
                  </a:cubicBezTo>
                  <a:cubicBezTo>
                    <a:pt x="5231" y="8218"/>
                    <a:pt x="5402" y="7571"/>
                    <a:pt x="5573" y="6905"/>
                  </a:cubicBezTo>
                  <a:cubicBezTo>
                    <a:pt x="5821" y="5935"/>
                    <a:pt x="6106" y="4984"/>
                    <a:pt x="6543" y="4090"/>
                  </a:cubicBezTo>
                  <a:cubicBezTo>
                    <a:pt x="6924" y="3291"/>
                    <a:pt x="7418" y="2588"/>
                    <a:pt x="8122" y="2055"/>
                  </a:cubicBezTo>
                  <a:cubicBezTo>
                    <a:pt x="8959" y="1389"/>
                    <a:pt x="9929" y="1161"/>
                    <a:pt x="10975" y="1275"/>
                  </a:cubicBezTo>
                  <a:cubicBezTo>
                    <a:pt x="11527" y="1351"/>
                    <a:pt x="12079" y="1446"/>
                    <a:pt x="12630" y="1522"/>
                  </a:cubicBezTo>
                  <a:cubicBezTo>
                    <a:pt x="13239" y="1618"/>
                    <a:pt x="13866" y="1637"/>
                    <a:pt x="14456" y="1427"/>
                  </a:cubicBezTo>
                  <a:cubicBezTo>
                    <a:pt x="14875" y="1275"/>
                    <a:pt x="15293" y="1104"/>
                    <a:pt x="15692" y="914"/>
                  </a:cubicBezTo>
                  <a:cubicBezTo>
                    <a:pt x="16358" y="629"/>
                    <a:pt x="17005" y="381"/>
                    <a:pt x="17728" y="267"/>
                  </a:cubicBezTo>
                  <a:cubicBezTo>
                    <a:pt x="19478" y="1"/>
                    <a:pt x="20999" y="514"/>
                    <a:pt x="22255" y="1751"/>
                  </a:cubicBezTo>
                  <a:cubicBezTo>
                    <a:pt x="22920" y="2416"/>
                    <a:pt x="23377" y="3196"/>
                    <a:pt x="23719" y="4052"/>
                  </a:cubicBezTo>
                  <a:cubicBezTo>
                    <a:pt x="23833" y="4357"/>
                    <a:pt x="23928" y="4661"/>
                    <a:pt x="24024" y="4984"/>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1_1_1_1_1_1_1_1_1_1_1_1_1">
    <p:bg>
      <p:bgPr>
        <a:solidFill>
          <a:schemeClr val="accent1"/>
        </a:solidFill>
        <a:effectLst/>
      </p:bgPr>
    </p:bg>
    <p:spTree>
      <p:nvGrpSpPr>
        <p:cNvPr id="1" name="Shape 333"/>
        <p:cNvGrpSpPr/>
        <p:nvPr/>
      </p:nvGrpSpPr>
      <p:grpSpPr>
        <a:xfrm>
          <a:off x="0" y="0"/>
          <a:ext cx="0" cy="0"/>
          <a:chOff x="0" y="0"/>
          <a:chExt cx="0" cy="0"/>
        </a:xfrm>
      </p:grpSpPr>
      <p:sp>
        <p:nvSpPr>
          <p:cNvPr id="334" name="Google Shape;334;p28"/>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5" name="Google Shape;335;p28"/>
          <p:cNvSpPr txBox="1">
            <a:spLocks noGrp="1"/>
          </p:cNvSpPr>
          <p:nvPr>
            <p:ph type="subTitle" idx="1"/>
          </p:nvPr>
        </p:nvSpPr>
        <p:spPr>
          <a:xfrm>
            <a:off x="713238" y="1177925"/>
            <a:ext cx="2307600" cy="50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1"/>
            </a:lvl1pPr>
            <a:lvl2pPr lvl="1" rtl="0">
              <a:lnSpc>
                <a:spcPct val="100000"/>
              </a:lnSpc>
              <a:spcBef>
                <a:spcPts val="0"/>
              </a:spcBef>
              <a:spcAft>
                <a:spcPts val="0"/>
              </a:spcAft>
              <a:buSzPts val="2800"/>
              <a:buNone/>
              <a:defRPr sz="2800" b="1"/>
            </a:lvl2pPr>
            <a:lvl3pPr lvl="2" rtl="0">
              <a:lnSpc>
                <a:spcPct val="100000"/>
              </a:lnSpc>
              <a:spcBef>
                <a:spcPts val="0"/>
              </a:spcBef>
              <a:spcAft>
                <a:spcPts val="0"/>
              </a:spcAft>
              <a:buSzPts val="2800"/>
              <a:buNone/>
              <a:defRPr sz="2800" b="1"/>
            </a:lvl3pPr>
            <a:lvl4pPr lvl="3" rtl="0">
              <a:lnSpc>
                <a:spcPct val="100000"/>
              </a:lnSpc>
              <a:spcBef>
                <a:spcPts val="0"/>
              </a:spcBef>
              <a:spcAft>
                <a:spcPts val="0"/>
              </a:spcAft>
              <a:buSzPts val="2800"/>
              <a:buNone/>
              <a:defRPr sz="2800" b="1"/>
            </a:lvl4pPr>
            <a:lvl5pPr lvl="4" rtl="0">
              <a:lnSpc>
                <a:spcPct val="100000"/>
              </a:lnSpc>
              <a:spcBef>
                <a:spcPts val="0"/>
              </a:spcBef>
              <a:spcAft>
                <a:spcPts val="0"/>
              </a:spcAft>
              <a:buSzPts val="2800"/>
              <a:buNone/>
              <a:defRPr sz="2800" b="1"/>
            </a:lvl5pPr>
            <a:lvl6pPr lvl="5" rtl="0">
              <a:lnSpc>
                <a:spcPct val="100000"/>
              </a:lnSpc>
              <a:spcBef>
                <a:spcPts val="0"/>
              </a:spcBef>
              <a:spcAft>
                <a:spcPts val="0"/>
              </a:spcAft>
              <a:buSzPts val="2800"/>
              <a:buNone/>
              <a:defRPr sz="2800" b="1"/>
            </a:lvl6pPr>
            <a:lvl7pPr lvl="6" rtl="0">
              <a:lnSpc>
                <a:spcPct val="100000"/>
              </a:lnSpc>
              <a:spcBef>
                <a:spcPts val="0"/>
              </a:spcBef>
              <a:spcAft>
                <a:spcPts val="0"/>
              </a:spcAft>
              <a:buSzPts val="2800"/>
              <a:buNone/>
              <a:defRPr sz="2800" b="1"/>
            </a:lvl7pPr>
            <a:lvl8pPr lvl="7" rtl="0">
              <a:lnSpc>
                <a:spcPct val="100000"/>
              </a:lnSpc>
              <a:spcBef>
                <a:spcPts val="0"/>
              </a:spcBef>
              <a:spcAft>
                <a:spcPts val="0"/>
              </a:spcAft>
              <a:buSzPts val="2800"/>
              <a:buNone/>
              <a:defRPr sz="2800" b="1"/>
            </a:lvl8pPr>
            <a:lvl9pPr lvl="8" rtl="0">
              <a:lnSpc>
                <a:spcPct val="100000"/>
              </a:lnSpc>
              <a:spcBef>
                <a:spcPts val="0"/>
              </a:spcBef>
              <a:spcAft>
                <a:spcPts val="0"/>
              </a:spcAft>
              <a:buSzPts val="2800"/>
              <a:buNone/>
              <a:defRPr sz="2800" b="1"/>
            </a:lvl9pPr>
          </a:lstStyle>
          <a:p>
            <a:endParaRPr/>
          </a:p>
        </p:txBody>
      </p:sp>
      <p:sp>
        <p:nvSpPr>
          <p:cNvPr id="336" name="Google Shape;336;p28"/>
          <p:cNvSpPr txBox="1">
            <a:spLocks noGrp="1"/>
          </p:cNvSpPr>
          <p:nvPr>
            <p:ph type="subTitle" idx="2"/>
          </p:nvPr>
        </p:nvSpPr>
        <p:spPr>
          <a:xfrm>
            <a:off x="713250" y="1683425"/>
            <a:ext cx="2307600" cy="63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337" name="Google Shape;337;p28"/>
          <p:cNvSpPr txBox="1">
            <a:spLocks noGrp="1"/>
          </p:cNvSpPr>
          <p:nvPr>
            <p:ph type="subTitle" idx="3"/>
          </p:nvPr>
        </p:nvSpPr>
        <p:spPr>
          <a:xfrm>
            <a:off x="713238" y="2732650"/>
            <a:ext cx="2307600" cy="50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1"/>
            </a:lvl1pPr>
            <a:lvl2pPr lvl="1" rtl="0">
              <a:lnSpc>
                <a:spcPct val="100000"/>
              </a:lnSpc>
              <a:spcBef>
                <a:spcPts val="0"/>
              </a:spcBef>
              <a:spcAft>
                <a:spcPts val="0"/>
              </a:spcAft>
              <a:buSzPts val="2800"/>
              <a:buNone/>
              <a:defRPr sz="2800" b="1"/>
            </a:lvl2pPr>
            <a:lvl3pPr lvl="2" rtl="0">
              <a:lnSpc>
                <a:spcPct val="100000"/>
              </a:lnSpc>
              <a:spcBef>
                <a:spcPts val="0"/>
              </a:spcBef>
              <a:spcAft>
                <a:spcPts val="0"/>
              </a:spcAft>
              <a:buSzPts val="2800"/>
              <a:buNone/>
              <a:defRPr sz="2800" b="1"/>
            </a:lvl3pPr>
            <a:lvl4pPr lvl="3" rtl="0">
              <a:lnSpc>
                <a:spcPct val="100000"/>
              </a:lnSpc>
              <a:spcBef>
                <a:spcPts val="0"/>
              </a:spcBef>
              <a:spcAft>
                <a:spcPts val="0"/>
              </a:spcAft>
              <a:buSzPts val="2800"/>
              <a:buNone/>
              <a:defRPr sz="2800" b="1"/>
            </a:lvl4pPr>
            <a:lvl5pPr lvl="4" rtl="0">
              <a:lnSpc>
                <a:spcPct val="100000"/>
              </a:lnSpc>
              <a:spcBef>
                <a:spcPts val="0"/>
              </a:spcBef>
              <a:spcAft>
                <a:spcPts val="0"/>
              </a:spcAft>
              <a:buSzPts val="2800"/>
              <a:buNone/>
              <a:defRPr sz="2800" b="1"/>
            </a:lvl5pPr>
            <a:lvl6pPr lvl="5" rtl="0">
              <a:lnSpc>
                <a:spcPct val="100000"/>
              </a:lnSpc>
              <a:spcBef>
                <a:spcPts val="0"/>
              </a:spcBef>
              <a:spcAft>
                <a:spcPts val="0"/>
              </a:spcAft>
              <a:buSzPts val="2800"/>
              <a:buNone/>
              <a:defRPr sz="2800" b="1"/>
            </a:lvl6pPr>
            <a:lvl7pPr lvl="6" rtl="0">
              <a:lnSpc>
                <a:spcPct val="100000"/>
              </a:lnSpc>
              <a:spcBef>
                <a:spcPts val="0"/>
              </a:spcBef>
              <a:spcAft>
                <a:spcPts val="0"/>
              </a:spcAft>
              <a:buSzPts val="2800"/>
              <a:buNone/>
              <a:defRPr sz="2800" b="1"/>
            </a:lvl7pPr>
            <a:lvl8pPr lvl="7" rtl="0">
              <a:lnSpc>
                <a:spcPct val="100000"/>
              </a:lnSpc>
              <a:spcBef>
                <a:spcPts val="0"/>
              </a:spcBef>
              <a:spcAft>
                <a:spcPts val="0"/>
              </a:spcAft>
              <a:buSzPts val="2800"/>
              <a:buNone/>
              <a:defRPr sz="2800" b="1"/>
            </a:lvl8pPr>
            <a:lvl9pPr lvl="8" rtl="0">
              <a:lnSpc>
                <a:spcPct val="100000"/>
              </a:lnSpc>
              <a:spcBef>
                <a:spcPts val="0"/>
              </a:spcBef>
              <a:spcAft>
                <a:spcPts val="0"/>
              </a:spcAft>
              <a:buSzPts val="2800"/>
              <a:buNone/>
              <a:defRPr sz="2800" b="1"/>
            </a:lvl9pPr>
          </a:lstStyle>
          <a:p>
            <a:endParaRPr/>
          </a:p>
        </p:txBody>
      </p:sp>
      <p:sp>
        <p:nvSpPr>
          <p:cNvPr id="338" name="Google Shape;338;p28"/>
          <p:cNvSpPr txBox="1">
            <a:spLocks noGrp="1"/>
          </p:cNvSpPr>
          <p:nvPr>
            <p:ph type="subTitle" idx="4"/>
          </p:nvPr>
        </p:nvSpPr>
        <p:spPr>
          <a:xfrm>
            <a:off x="713250" y="3238150"/>
            <a:ext cx="2307600" cy="63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339" name="Google Shape;339;p28"/>
          <p:cNvSpPr txBox="1">
            <a:spLocks noGrp="1"/>
          </p:cNvSpPr>
          <p:nvPr>
            <p:ph type="subTitle" idx="5"/>
          </p:nvPr>
        </p:nvSpPr>
        <p:spPr>
          <a:xfrm>
            <a:off x="6123138" y="1921400"/>
            <a:ext cx="2307600" cy="505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b="1"/>
            </a:lvl1pPr>
            <a:lvl2pPr lvl="1" algn="r" rtl="0">
              <a:lnSpc>
                <a:spcPct val="100000"/>
              </a:lnSpc>
              <a:spcBef>
                <a:spcPts val="0"/>
              </a:spcBef>
              <a:spcAft>
                <a:spcPts val="0"/>
              </a:spcAft>
              <a:buSzPts val="2800"/>
              <a:buNone/>
              <a:defRPr sz="2800" b="1"/>
            </a:lvl2pPr>
            <a:lvl3pPr lvl="2" algn="r" rtl="0">
              <a:lnSpc>
                <a:spcPct val="100000"/>
              </a:lnSpc>
              <a:spcBef>
                <a:spcPts val="0"/>
              </a:spcBef>
              <a:spcAft>
                <a:spcPts val="0"/>
              </a:spcAft>
              <a:buSzPts val="2800"/>
              <a:buNone/>
              <a:defRPr sz="2800" b="1"/>
            </a:lvl3pPr>
            <a:lvl4pPr lvl="3" algn="r" rtl="0">
              <a:lnSpc>
                <a:spcPct val="100000"/>
              </a:lnSpc>
              <a:spcBef>
                <a:spcPts val="0"/>
              </a:spcBef>
              <a:spcAft>
                <a:spcPts val="0"/>
              </a:spcAft>
              <a:buSzPts val="2800"/>
              <a:buNone/>
              <a:defRPr sz="2800" b="1"/>
            </a:lvl4pPr>
            <a:lvl5pPr lvl="4" algn="r" rtl="0">
              <a:lnSpc>
                <a:spcPct val="100000"/>
              </a:lnSpc>
              <a:spcBef>
                <a:spcPts val="0"/>
              </a:spcBef>
              <a:spcAft>
                <a:spcPts val="0"/>
              </a:spcAft>
              <a:buSzPts val="2800"/>
              <a:buNone/>
              <a:defRPr sz="2800" b="1"/>
            </a:lvl5pPr>
            <a:lvl6pPr lvl="5" algn="r" rtl="0">
              <a:lnSpc>
                <a:spcPct val="100000"/>
              </a:lnSpc>
              <a:spcBef>
                <a:spcPts val="0"/>
              </a:spcBef>
              <a:spcAft>
                <a:spcPts val="0"/>
              </a:spcAft>
              <a:buSzPts val="2800"/>
              <a:buNone/>
              <a:defRPr sz="2800" b="1"/>
            </a:lvl6pPr>
            <a:lvl7pPr lvl="6" algn="r" rtl="0">
              <a:lnSpc>
                <a:spcPct val="100000"/>
              </a:lnSpc>
              <a:spcBef>
                <a:spcPts val="0"/>
              </a:spcBef>
              <a:spcAft>
                <a:spcPts val="0"/>
              </a:spcAft>
              <a:buSzPts val="2800"/>
              <a:buNone/>
              <a:defRPr sz="2800" b="1"/>
            </a:lvl7pPr>
            <a:lvl8pPr lvl="7" algn="r" rtl="0">
              <a:lnSpc>
                <a:spcPct val="100000"/>
              </a:lnSpc>
              <a:spcBef>
                <a:spcPts val="0"/>
              </a:spcBef>
              <a:spcAft>
                <a:spcPts val="0"/>
              </a:spcAft>
              <a:buSzPts val="2800"/>
              <a:buNone/>
              <a:defRPr sz="2800" b="1"/>
            </a:lvl8pPr>
            <a:lvl9pPr lvl="8" algn="r" rtl="0">
              <a:lnSpc>
                <a:spcPct val="100000"/>
              </a:lnSpc>
              <a:spcBef>
                <a:spcPts val="0"/>
              </a:spcBef>
              <a:spcAft>
                <a:spcPts val="0"/>
              </a:spcAft>
              <a:buSzPts val="2800"/>
              <a:buNone/>
              <a:defRPr sz="2800" b="1"/>
            </a:lvl9pPr>
          </a:lstStyle>
          <a:p>
            <a:endParaRPr/>
          </a:p>
        </p:txBody>
      </p:sp>
      <p:sp>
        <p:nvSpPr>
          <p:cNvPr id="340" name="Google Shape;340;p28"/>
          <p:cNvSpPr txBox="1">
            <a:spLocks noGrp="1"/>
          </p:cNvSpPr>
          <p:nvPr>
            <p:ph type="subTitle" idx="6"/>
          </p:nvPr>
        </p:nvSpPr>
        <p:spPr>
          <a:xfrm>
            <a:off x="6123150" y="2426900"/>
            <a:ext cx="2307600" cy="63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341" name="Google Shape;341;p28"/>
          <p:cNvSpPr txBox="1">
            <a:spLocks noGrp="1"/>
          </p:cNvSpPr>
          <p:nvPr>
            <p:ph type="subTitle" idx="7"/>
          </p:nvPr>
        </p:nvSpPr>
        <p:spPr>
          <a:xfrm>
            <a:off x="6123138" y="3467300"/>
            <a:ext cx="2307600" cy="505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b="1"/>
            </a:lvl1pPr>
            <a:lvl2pPr lvl="1" algn="r" rtl="0">
              <a:lnSpc>
                <a:spcPct val="100000"/>
              </a:lnSpc>
              <a:spcBef>
                <a:spcPts val="0"/>
              </a:spcBef>
              <a:spcAft>
                <a:spcPts val="0"/>
              </a:spcAft>
              <a:buSzPts val="2800"/>
              <a:buNone/>
              <a:defRPr sz="2800" b="1"/>
            </a:lvl2pPr>
            <a:lvl3pPr lvl="2" algn="r" rtl="0">
              <a:lnSpc>
                <a:spcPct val="100000"/>
              </a:lnSpc>
              <a:spcBef>
                <a:spcPts val="0"/>
              </a:spcBef>
              <a:spcAft>
                <a:spcPts val="0"/>
              </a:spcAft>
              <a:buSzPts val="2800"/>
              <a:buNone/>
              <a:defRPr sz="2800" b="1"/>
            </a:lvl3pPr>
            <a:lvl4pPr lvl="3" algn="r" rtl="0">
              <a:lnSpc>
                <a:spcPct val="100000"/>
              </a:lnSpc>
              <a:spcBef>
                <a:spcPts val="0"/>
              </a:spcBef>
              <a:spcAft>
                <a:spcPts val="0"/>
              </a:spcAft>
              <a:buSzPts val="2800"/>
              <a:buNone/>
              <a:defRPr sz="2800" b="1"/>
            </a:lvl4pPr>
            <a:lvl5pPr lvl="4" algn="r" rtl="0">
              <a:lnSpc>
                <a:spcPct val="100000"/>
              </a:lnSpc>
              <a:spcBef>
                <a:spcPts val="0"/>
              </a:spcBef>
              <a:spcAft>
                <a:spcPts val="0"/>
              </a:spcAft>
              <a:buSzPts val="2800"/>
              <a:buNone/>
              <a:defRPr sz="2800" b="1"/>
            </a:lvl5pPr>
            <a:lvl6pPr lvl="5" algn="r" rtl="0">
              <a:lnSpc>
                <a:spcPct val="100000"/>
              </a:lnSpc>
              <a:spcBef>
                <a:spcPts val="0"/>
              </a:spcBef>
              <a:spcAft>
                <a:spcPts val="0"/>
              </a:spcAft>
              <a:buSzPts val="2800"/>
              <a:buNone/>
              <a:defRPr sz="2800" b="1"/>
            </a:lvl6pPr>
            <a:lvl7pPr lvl="6" algn="r" rtl="0">
              <a:lnSpc>
                <a:spcPct val="100000"/>
              </a:lnSpc>
              <a:spcBef>
                <a:spcPts val="0"/>
              </a:spcBef>
              <a:spcAft>
                <a:spcPts val="0"/>
              </a:spcAft>
              <a:buSzPts val="2800"/>
              <a:buNone/>
              <a:defRPr sz="2800" b="1"/>
            </a:lvl7pPr>
            <a:lvl8pPr lvl="7" algn="r" rtl="0">
              <a:lnSpc>
                <a:spcPct val="100000"/>
              </a:lnSpc>
              <a:spcBef>
                <a:spcPts val="0"/>
              </a:spcBef>
              <a:spcAft>
                <a:spcPts val="0"/>
              </a:spcAft>
              <a:buSzPts val="2800"/>
              <a:buNone/>
              <a:defRPr sz="2800" b="1"/>
            </a:lvl8pPr>
            <a:lvl9pPr lvl="8" algn="r" rtl="0">
              <a:lnSpc>
                <a:spcPct val="100000"/>
              </a:lnSpc>
              <a:spcBef>
                <a:spcPts val="0"/>
              </a:spcBef>
              <a:spcAft>
                <a:spcPts val="0"/>
              </a:spcAft>
              <a:buSzPts val="2800"/>
              <a:buNone/>
              <a:defRPr sz="2800" b="1"/>
            </a:lvl9pPr>
          </a:lstStyle>
          <a:p>
            <a:endParaRPr/>
          </a:p>
        </p:txBody>
      </p:sp>
      <p:sp>
        <p:nvSpPr>
          <p:cNvPr id="342" name="Google Shape;342;p28"/>
          <p:cNvSpPr txBox="1">
            <a:spLocks noGrp="1"/>
          </p:cNvSpPr>
          <p:nvPr>
            <p:ph type="subTitle" idx="8"/>
          </p:nvPr>
        </p:nvSpPr>
        <p:spPr>
          <a:xfrm>
            <a:off x="6123150" y="3972800"/>
            <a:ext cx="2307600" cy="63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343" name="Google Shape;343;p28"/>
          <p:cNvSpPr/>
          <p:nvPr/>
        </p:nvSpPr>
        <p:spPr>
          <a:xfrm rot="-5634743">
            <a:off x="6627270" y="-1071789"/>
            <a:ext cx="3791483" cy="3222563"/>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28"/>
          <p:cNvGrpSpPr/>
          <p:nvPr/>
        </p:nvGrpSpPr>
        <p:grpSpPr>
          <a:xfrm rot="2152507">
            <a:off x="-516524" y="4014499"/>
            <a:ext cx="3067531" cy="2314049"/>
            <a:chOff x="4741300" y="3293300"/>
            <a:chExt cx="1113225" cy="839775"/>
          </a:xfrm>
        </p:grpSpPr>
        <p:sp>
          <p:nvSpPr>
            <p:cNvPr id="345" name="Google Shape;345;p28"/>
            <p:cNvSpPr/>
            <p:nvPr/>
          </p:nvSpPr>
          <p:spPr>
            <a:xfrm>
              <a:off x="4741300" y="3293300"/>
              <a:ext cx="1113225" cy="839775"/>
            </a:xfrm>
            <a:custGeom>
              <a:avLst/>
              <a:gdLst/>
              <a:ahLst/>
              <a:cxnLst/>
              <a:rect l="l" t="t" r="r" b="b"/>
              <a:pathLst>
                <a:path w="44529" h="33591" fill="none" extrusionOk="0">
                  <a:moveTo>
                    <a:pt x="44072" y="9130"/>
                  </a:moveTo>
                  <a:cubicBezTo>
                    <a:pt x="44357" y="10347"/>
                    <a:pt x="44528" y="11584"/>
                    <a:pt x="44471" y="12820"/>
                  </a:cubicBezTo>
                  <a:cubicBezTo>
                    <a:pt x="44376" y="15293"/>
                    <a:pt x="43235" y="17119"/>
                    <a:pt x="41047" y="18260"/>
                  </a:cubicBezTo>
                  <a:cubicBezTo>
                    <a:pt x="40172" y="18717"/>
                    <a:pt x="39240" y="19078"/>
                    <a:pt x="38346" y="19496"/>
                  </a:cubicBezTo>
                  <a:cubicBezTo>
                    <a:pt x="36501" y="20333"/>
                    <a:pt x="35132" y="21646"/>
                    <a:pt x="34200" y="23453"/>
                  </a:cubicBezTo>
                  <a:cubicBezTo>
                    <a:pt x="33667" y="24442"/>
                    <a:pt x="33154" y="25450"/>
                    <a:pt x="32545" y="26363"/>
                  </a:cubicBezTo>
                  <a:cubicBezTo>
                    <a:pt x="31423" y="28018"/>
                    <a:pt x="29863" y="29178"/>
                    <a:pt x="27980" y="29825"/>
                  </a:cubicBezTo>
                  <a:cubicBezTo>
                    <a:pt x="26668" y="30281"/>
                    <a:pt x="25298" y="30395"/>
                    <a:pt x="23910" y="30300"/>
                  </a:cubicBezTo>
                  <a:cubicBezTo>
                    <a:pt x="22920" y="30243"/>
                    <a:pt x="21931" y="30148"/>
                    <a:pt x="20942" y="30072"/>
                  </a:cubicBezTo>
                  <a:cubicBezTo>
                    <a:pt x="19820" y="29977"/>
                    <a:pt x="18831" y="30262"/>
                    <a:pt x="17975" y="31023"/>
                  </a:cubicBezTo>
                  <a:cubicBezTo>
                    <a:pt x="17823" y="31156"/>
                    <a:pt x="17652" y="31270"/>
                    <a:pt x="17499" y="31384"/>
                  </a:cubicBezTo>
                  <a:cubicBezTo>
                    <a:pt x="16548" y="32050"/>
                    <a:pt x="15559" y="32640"/>
                    <a:pt x="14418" y="32906"/>
                  </a:cubicBezTo>
                  <a:cubicBezTo>
                    <a:pt x="14019" y="33001"/>
                    <a:pt x="13600" y="33039"/>
                    <a:pt x="13201" y="32963"/>
                  </a:cubicBezTo>
                  <a:cubicBezTo>
                    <a:pt x="12383" y="32811"/>
                    <a:pt x="11565" y="32640"/>
                    <a:pt x="10785" y="32393"/>
                  </a:cubicBezTo>
                  <a:cubicBezTo>
                    <a:pt x="9815" y="32050"/>
                    <a:pt x="8883" y="32126"/>
                    <a:pt x="7932" y="32507"/>
                  </a:cubicBezTo>
                  <a:cubicBezTo>
                    <a:pt x="7114" y="32811"/>
                    <a:pt x="6277" y="33077"/>
                    <a:pt x="5440" y="33306"/>
                  </a:cubicBezTo>
                  <a:cubicBezTo>
                    <a:pt x="4375" y="33591"/>
                    <a:pt x="3405" y="33153"/>
                    <a:pt x="2834" y="32183"/>
                  </a:cubicBezTo>
                  <a:cubicBezTo>
                    <a:pt x="2606" y="31822"/>
                    <a:pt x="2340" y="31518"/>
                    <a:pt x="1940" y="31327"/>
                  </a:cubicBezTo>
                  <a:cubicBezTo>
                    <a:pt x="476" y="30662"/>
                    <a:pt x="0" y="28817"/>
                    <a:pt x="894" y="27523"/>
                  </a:cubicBezTo>
                  <a:cubicBezTo>
                    <a:pt x="932" y="27485"/>
                    <a:pt x="951" y="27447"/>
                    <a:pt x="989" y="27409"/>
                  </a:cubicBezTo>
                  <a:cubicBezTo>
                    <a:pt x="1446" y="26876"/>
                    <a:pt x="1579" y="26268"/>
                    <a:pt x="1522" y="25564"/>
                  </a:cubicBezTo>
                  <a:cubicBezTo>
                    <a:pt x="1465" y="24765"/>
                    <a:pt x="1503" y="23947"/>
                    <a:pt x="1712" y="23148"/>
                  </a:cubicBezTo>
                  <a:cubicBezTo>
                    <a:pt x="2036" y="21931"/>
                    <a:pt x="2758" y="21075"/>
                    <a:pt x="3957" y="20638"/>
                  </a:cubicBezTo>
                  <a:cubicBezTo>
                    <a:pt x="4737" y="20333"/>
                    <a:pt x="5497" y="20048"/>
                    <a:pt x="6277" y="19744"/>
                  </a:cubicBezTo>
                  <a:cubicBezTo>
                    <a:pt x="7837" y="19097"/>
                    <a:pt x="8769" y="17861"/>
                    <a:pt x="9244" y="16282"/>
                  </a:cubicBezTo>
                  <a:cubicBezTo>
                    <a:pt x="9587" y="15084"/>
                    <a:pt x="9910" y="13885"/>
                    <a:pt x="10215" y="12668"/>
                  </a:cubicBezTo>
                  <a:cubicBezTo>
                    <a:pt x="10690" y="10899"/>
                    <a:pt x="11223" y="9149"/>
                    <a:pt x="12002" y="7494"/>
                  </a:cubicBezTo>
                  <a:cubicBezTo>
                    <a:pt x="12706" y="6049"/>
                    <a:pt x="13619" y="4755"/>
                    <a:pt x="14894" y="3766"/>
                  </a:cubicBezTo>
                  <a:cubicBezTo>
                    <a:pt x="16453" y="2549"/>
                    <a:pt x="18203" y="2130"/>
                    <a:pt x="20124" y="2359"/>
                  </a:cubicBezTo>
                  <a:cubicBezTo>
                    <a:pt x="21151" y="2473"/>
                    <a:pt x="22160" y="2663"/>
                    <a:pt x="23187" y="2815"/>
                  </a:cubicBezTo>
                  <a:cubicBezTo>
                    <a:pt x="24309" y="2967"/>
                    <a:pt x="25431" y="3005"/>
                    <a:pt x="26515" y="2625"/>
                  </a:cubicBezTo>
                  <a:cubicBezTo>
                    <a:pt x="27295" y="2359"/>
                    <a:pt x="28037" y="2016"/>
                    <a:pt x="28798" y="1693"/>
                  </a:cubicBezTo>
                  <a:cubicBezTo>
                    <a:pt x="29996" y="1160"/>
                    <a:pt x="31214" y="685"/>
                    <a:pt x="32507" y="495"/>
                  </a:cubicBezTo>
                  <a:cubicBezTo>
                    <a:pt x="35740" y="0"/>
                    <a:pt x="38518" y="932"/>
                    <a:pt x="40819" y="3234"/>
                  </a:cubicBezTo>
                  <a:cubicBezTo>
                    <a:pt x="42036" y="4432"/>
                    <a:pt x="42873" y="5858"/>
                    <a:pt x="43501" y="7437"/>
                  </a:cubicBezTo>
                  <a:cubicBezTo>
                    <a:pt x="43710" y="7989"/>
                    <a:pt x="43881" y="8559"/>
                    <a:pt x="44072" y="9130"/>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4795500" y="3328475"/>
              <a:ext cx="1011950" cy="763725"/>
            </a:xfrm>
            <a:custGeom>
              <a:avLst/>
              <a:gdLst/>
              <a:ahLst/>
              <a:cxnLst/>
              <a:rect l="l" t="t" r="r" b="b"/>
              <a:pathLst>
                <a:path w="40478" h="30549" fill="none" extrusionOk="0">
                  <a:moveTo>
                    <a:pt x="40078" y="8313"/>
                  </a:moveTo>
                  <a:cubicBezTo>
                    <a:pt x="40325" y="9416"/>
                    <a:pt x="40477" y="10538"/>
                    <a:pt x="40439" y="11660"/>
                  </a:cubicBezTo>
                  <a:cubicBezTo>
                    <a:pt x="40363" y="13905"/>
                    <a:pt x="39317" y="15579"/>
                    <a:pt x="37320" y="16606"/>
                  </a:cubicBezTo>
                  <a:cubicBezTo>
                    <a:pt x="36521" y="17024"/>
                    <a:pt x="35684" y="17348"/>
                    <a:pt x="34866" y="17728"/>
                  </a:cubicBezTo>
                  <a:cubicBezTo>
                    <a:pt x="33192" y="18489"/>
                    <a:pt x="31937" y="19687"/>
                    <a:pt x="31100" y="21323"/>
                  </a:cubicBezTo>
                  <a:cubicBezTo>
                    <a:pt x="30624" y="22217"/>
                    <a:pt x="30168" y="23130"/>
                    <a:pt x="29597" y="23986"/>
                  </a:cubicBezTo>
                  <a:cubicBezTo>
                    <a:pt x="28570" y="25489"/>
                    <a:pt x="27162" y="26516"/>
                    <a:pt x="25451" y="27124"/>
                  </a:cubicBezTo>
                  <a:cubicBezTo>
                    <a:pt x="24252" y="27543"/>
                    <a:pt x="23016" y="27638"/>
                    <a:pt x="21761" y="27543"/>
                  </a:cubicBezTo>
                  <a:cubicBezTo>
                    <a:pt x="20848" y="27486"/>
                    <a:pt x="19954" y="27410"/>
                    <a:pt x="19060" y="27334"/>
                  </a:cubicBezTo>
                  <a:cubicBezTo>
                    <a:pt x="18032" y="27257"/>
                    <a:pt x="17119" y="27524"/>
                    <a:pt x="16359" y="28208"/>
                  </a:cubicBezTo>
                  <a:cubicBezTo>
                    <a:pt x="16225" y="28323"/>
                    <a:pt x="16073" y="28437"/>
                    <a:pt x="15921" y="28532"/>
                  </a:cubicBezTo>
                  <a:cubicBezTo>
                    <a:pt x="15065" y="29141"/>
                    <a:pt x="14152" y="29692"/>
                    <a:pt x="13125" y="29920"/>
                  </a:cubicBezTo>
                  <a:cubicBezTo>
                    <a:pt x="12764" y="30015"/>
                    <a:pt x="12364" y="30034"/>
                    <a:pt x="12003" y="29977"/>
                  </a:cubicBezTo>
                  <a:cubicBezTo>
                    <a:pt x="11280" y="29844"/>
                    <a:pt x="10538" y="29692"/>
                    <a:pt x="9815" y="29445"/>
                  </a:cubicBezTo>
                  <a:cubicBezTo>
                    <a:pt x="8921" y="29141"/>
                    <a:pt x="8085" y="29217"/>
                    <a:pt x="7229" y="29559"/>
                  </a:cubicBezTo>
                  <a:cubicBezTo>
                    <a:pt x="6487" y="29844"/>
                    <a:pt x="5726" y="30073"/>
                    <a:pt x="4965" y="30282"/>
                  </a:cubicBezTo>
                  <a:cubicBezTo>
                    <a:pt x="3976" y="30548"/>
                    <a:pt x="3101" y="30149"/>
                    <a:pt x="2588" y="29274"/>
                  </a:cubicBezTo>
                  <a:cubicBezTo>
                    <a:pt x="2397" y="28931"/>
                    <a:pt x="2150" y="28665"/>
                    <a:pt x="1770" y="28494"/>
                  </a:cubicBezTo>
                  <a:cubicBezTo>
                    <a:pt x="457" y="27885"/>
                    <a:pt x="1" y="26192"/>
                    <a:pt x="838" y="25032"/>
                  </a:cubicBezTo>
                  <a:cubicBezTo>
                    <a:pt x="857" y="24994"/>
                    <a:pt x="876" y="24956"/>
                    <a:pt x="914" y="24918"/>
                  </a:cubicBezTo>
                  <a:cubicBezTo>
                    <a:pt x="1313" y="24442"/>
                    <a:pt x="1465" y="23891"/>
                    <a:pt x="1408" y="23244"/>
                  </a:cubicBezTo>
                  <a:cubicBezTo>
                    <a:pt x="1332" y="22521"/>
                    <a:pt x="1370" y="21779"/>
                    <a:pt x="1560" y="21057"/>
                  </a:cubicBezTo>
                  <a:cubicBezTo>
                    <a:pt x="1865" y="19934"/>
                    <a:pt x="2530" y="19174"/>
                    <a:pt x="3615" y="18755"/>
                  </a:cubicBezTo>
                  <a:cubicBezTo>
                    <a:pt x="4318" y="18508"/>
                    <a:pt x="5022" y="18242"/>
                    <a:pt x="5707" y="17956"/>
                  </a:cubicBezTo>
                  <a:cubicBezTo>
                    <a:pt x="7134" y="17367"/>
                    <a:pt x="7970" y="16244"/>
                    <a:pt x="8408" y="14799"/>
                  </a:cubicBezTo>
                  <a:cubicBezTo>
                    <a:pt x="8731" y="13715"/>
                    <a:pt x="9017" y="12630"/>
                    <a:pt x="9302" y="11527"/>
                  </a:cubicBezTo>
                  <a:cubicBezTo>
                    <a:pt x="9720" y="9910"/>
                    <a:pt x="10215" y="8332"/>
                    <a:pt x="10919" y="6829"/>
                  </a:cubicBezTo>
                  <a:cubicBezTo>
                    <a:pt x="11565" y="5498"/>
                    <a:pt x="12383" y="4337"/>
                    <a:pt x="13563" y="3424"/>
                  </a:cubicBezTo>
                  <a:cubicBezTo>
                    <a:pt x="14970" y="2340"/>
                    <a:pt x="16568" y="1941"/>
                    <a:pt x="18299" y="2150"/>
                  </a:cubicBezTo>
                  <a:cubicBezTo>
                    <a:pt x="19231" y="2264"/>
                    <a:pt x="20163" y="2435"/>
                    <a:pt x="21095" y="2568"/>
                  </a:cubicBezTo>
                  <a:cubicBezTo>
                    <a:pt x="22103" y="2721"/>
                    <a:pt x="23130" y="2740"/>
                    <a:pt x="24119" y="2397"/>
                  </a:cubicBezTo>
                  <a:cubicBezTo>
                    <a:pt x="24823" y="2150"/>
                    <a:pt x="25508" y="1846"/>
                    <a:pt x="26192" y="1541"/>
                  </a:cubicBezTo>
                  <a:cubicBezTo>
                    <a:pt x="27296" y="1066"/>
                    <a:pt x="28380" y="647"/>
                    <a:pt x="29578" y="457"/>
                  </a:cubicBezTo>
                  <a:cubicBezTo>
                    <a:pt x="32507" y="1"/>
                    <a:pt x="35018" y="857"/>
                    <a:pt x="37129" y="2930"/>
                  </a:cubicBezTo>
                  <a:cubicBezTo>
                    <a:pt x="38233" y="4033"/>
                    <a:pt x="38993" y="5345"/>
                    <a:pt x="39564" y="6772"/>
                  </a:cubicBezTo>
                  <a:cubicBezTo>
                    <a:pt x="39754" y="7267"/>
                    <a:pt x="39906" y="7799"/>
                    <a:pt x="40078" y="8313"/>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4850200" y="3363675"/>
              <a:ext cx="910625" cy="687625"/>
            </a:xfrm>
            <a:custGeom>
              <a:avLst/>
              <a:gdLst/>
              <a:ahLst/>
              <a:cxnLst/>
              <a:rect l="l" t="t" r="r" b="b"/>
              <a:pathLst>
                <a:path w="36425" h="27505" fill="none" extrusionOk="0">
                  <a:moveTo>
                    <a:pt x="36064" y="7475"/>
                  </a:moveTo>
                  <a:cubicBezTo>
                    <a:pt x="36292" y="8483"/>
                    <a:pt x="36425" y="9492"/>
                    <a:pt x="36387" y="10500"/>
                  </a:cubicBezTo>
                  <a:cubicBezTo>
                    <a:pt x="36311" y="12535"/>
                    <a:pt x="35379" y="14018"/>
                    <a:pt x="33591" y="14951"/>
                  </a:cubicBezTo>
                  <a:cubicBezTo>
                    <a:pt x="32868" y="15331"/>
                    <a:pt x="32107" y="15635"/>
                    <a:pt x="31365" y="15959"/>
                  </a:cubicBezTo>
                  <a:cubicBezTo>
                    <a:pt x="29863" y="16643"/>
                    <a:pt x="28741" y="17728"/>
                    <a:pt x="27980" y="19192"/>
                  </a:cubicBezTo>
                  <a:cubicBezTo>
                    <a:pt x="27561" y="20010"/>
                    <a:pt x="27143" y="20828"/>
                    <a:pt x="26629" y="21589"/>
                  </a:cubicBezTo>
                  <a:cubicBezTo>
                    <a:pt x="25716" y="22939"/>
                    <a:pt x="24442" y="23871"/>
                    <a:pt x="22901" y="24423"/>
                  </a:cubicBezTo>
                  <a:cubicBezTo>
                    <a:pt x="21817" y="24784"/>
                    <a:pt x="20695" y="24879"/>
                    <a:pt x="19573" y="24803"/>
                  </a:cubicBezTo>
                  <a:cubicBezTo>
                    <a:pt x="18755" y="24746"/>
                    <a:pt x="17956" y="24670"/>
                    <a:pt x="17138" y="24613"/>
                  </a:cubicBezTo>
                  <a:cubicBezTo>
                    <a:pt x="16225" y="24537"/>
                    <a:pt x="15407" y="24784"/>
                    <a:pt x="14703" y="25393"/>
                  </a:cubicBezTo>
                  <a:cubicBezTo>
                    <a:pt x="14589" y="25507"/>
                    <a:pt x="14456" y="25602"/>
                    <a:pt x="14323" y="25697"/>
                  </a:cubicBezTo>
                  <a:cubicBezTo>
                    <a:pt x="13543" y="26230"/>
                    <a:pt x="12744" y="26724"/>
                    <a:pt x="11812" y="26934"/>
                  </a:cubicBezTo>
                  <a:cubicBezTo>
                    <a:pt x="11489" y="27010"/>
                    <a:pt x="11127" y="27029"/>
                    <a:pt x="10804" y="26972"/>
                  </a:cubicBezTo>
                  <a:cubicBezTo>
                    <a:pt x="10138" y="26858"/>
                    <a:pt x="9472" y="26724"/>
                    <a:pt x="8845" y="26515"/>
                  </a:cubicBezTo>
                  <a:cubicBezTo>
                    <a:pt x="8027" y="26230"/>
                    <a:pt x="7285" y="26306"/>
                    <a:pt x="6505" y="26610"/>
                  </a:cubicBezTo>
                  <a:cubicBezTo>
                    <a:pt x="5839" y="26858"/>
                    <a:pt x="5155" y="27067"/>
                    <a:pt x="4470" y="27257"/>
                  </a:cubicBezTo>
                  <a:cubicBezTo>
                    <a:pt x="3576" y="27504"/>
                    <a:pt x="2796" y="27124"/>
                    <a:pt x="2321" y="26344"/>
                  </a:cubicBezTo>
                  <a:cubicBezTo>
                    <a:pt x="2149" y="26059"/>
                    <a:pt x="1921" y="25811"/>
                    <a:pt x="1598" y="25640"/>
                  </a:cubicBezTo>
                  <a:cubicBezTo>
                    <a:pt x="400" y="25108"/>
                    <a:pt x="0" y="23586"/>
                    <a:pt x="742" y="22521"/>
                  </a:cubicBezTo>
                  <a:cubicBezTo>
                    <a:pt x="761" y="22502"/>
                    <a:pt x="780" y="22464"/>
                    <a:pt x="818" y="22426"/>
                  </a:cubicBezTo>
                  <a:cubicBezTo>
                    <a:pt x="1179" y="22007"/>
                    <a:pt x="1313" y="21513"/>
                    <a:pt x="1255" y="20923"/>
                  </a:cubicBezTo>
                  <a:cubicBezTo>
                    <a:pt x="1198" y="20276"/>
                    <a:pt x="1236" y="19611"/>
                    <a:pt x="1408" y="18964"/>
                  </a:cubicBezTo>
                  <a:cubicBezTo>
                    <a:pt x="1674" y="17956"/>
                    <a:pt x="2264" y="17252"/>
                    <a:pt x="3253" y="16891"/>
                  </a:cubicBezTo>
                  <a:cubicBezTo>
                    <a:pt x="3880" y="16662"/>
                    <a:pt x="4508" y="16415"/>
                    <a:pt x="5136" y="16168"/>
                  </a:cubicBezTo>
                  <a:cubicBezTo>
                    <a:pt x="6429" y="15635"/>
                    <a:pt x="7171" y="14627"/>
                    <a:pt x="7570" y="13334"/>
                  </a:cubicBezTo>
                  <a:cubicBezTo>
                    <a:pt x="7856" y="12364"/>
                    <a:pt x="8103" y="11375"/>
                    <a:pt x="8369" y="10386"/>
                  </a:cubicBezTo>
                  <a:cubicBezTo>
                    <a:pt x="8750" y="8940"/>
                    <a:pt x="9187" y="7494"/>
                    <a:pt x="9834" y="6144"/>
                  </a:cubicBezTo>
                  <a:cubicBezTo>
                    <a:pt x="10404" y="4965"/>
                    <a:pt x="11146" y="3918"/>
                    <a:pt x="12192" y="3101"/>
                  </a:cubicBezTo>
                  <a:cubicBezTo>
                    <a:pt x="13467" y="2111"/>
                    <a:pt x="14893" y="1769"/>
                    <a:pt x="16472" y="1940"/>
                  </a:cubicBezTo>
                  <a:cubicBezTo>
                    <a:pt x="17309" y="2035"/>
                    <a:pt x="18146" y="2188"/>
                    <a:pt x="18983" y="2321"/>
                  </a:cubicBezTo>
                  <a:cubicBezTo>
                    <a:pt x="19896" y="2454"/>
                    <a:pt x="20809" y="2473"/>
                    <a:pt x="21703" y="2169"/>
                  </a:cubicBezTo>
                  <a:cubicBezTo>
                    <a:pt x="22331" y="1940"/>
                    <a:pt x="22958" y="1655"/>
                    <a:pt x="23567" y="1389"/>
                  </a:cubicBezTo>
                  <a:cubicBezTo>
                    <a:pt x="24556" y="970"/>
                    <a:pt x="25545" y="590"/>
                    <a:pt x="26610" y="419"/>
                  </a:cubicBezTo>
                  <a:cubicBezTo>
                    <a:pt x="29254" y="0"/>
                    <a:pt x="31518" y="780"/>
                    <a:pt x="33401" y="2644"/>
                  </a:cubicBezTo>
                  <a:cubicBezTo>
                    <a:pt x="34409" y="3633"/>
                    <a:pt x="35094" y="4812"/>
                    <a:pt x="35588" y="6106"/>
                  </a:cubicBezTo>
                  <a:cubicBezTo>
                    <a:pt x="35778" y="6562"/>
                    <a:pt x="35911" y="7019"/>
                    <a:pt x="36064" y="7475"/>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4904875" y="3399325"/>
              <a:ext cx="809350" cy="610600"/>
            </a:xfrm>
            <a:custGeom>
              <a:avLst/>
              <a:gdLst/>
              <a:ahLst/>
              <a:cxnLst/>
              <a:rect l="l" t="t" r="r" b="b"/>
              <a:pathLst>
                <a:path w="32374" h="24424" fill="none" extrusionOk="0">
                  <a:moveTo>
                    <a:pt x="32051" y="6639"/>
                  </a:moveTo>
                  <a:cubicBezTo>
                    <a:pt x="32260" y="7533"/>
                    <a:pt x="32374" y="8427"/>
                    <a:pt x="32336" y="9321"/>
                  </a:cubicBezTo>
                  <a:cubicBezTo>
                    <a:pt x="32279" y="11128"/>
                    <a:pt x="31442" y="12459"/>
                    <a:pt x="29844" y="13277"/>
                  </a:cubicBezTo>
                  <a:cubicBezTo>
                    <a:pt x="29216" y="13620"/>
                    <a:pt x="28532" y="13886"/>
                    <a:pt x="27885" y="14171"/>
                  </a:cubicBezTo>
                  <a:cubicBezTo>
                    <a:pt x="26554" y="14780"/>
                    <a:pt x="25545" y="15750"/>
                    <a:pt x="24861" y="17043"/>
                  </a:cubicBezTo>
                  <a:cubicBezTo>
                    <a:pt x="24499" y="17766"/>
                    <a:pt x="24119" y="18508"/>
                    <a:pt x="23662" y="19174"/>
                  </a:cubicBezTo>
                  <a:cubicBezTo>
                    <a:pt x="22845" y="20372"/>
                    <a:pt x="21722" y="21209"/>
                    <a:pt x="20353" y="21684"/>
                  </a:cubicBezTo>
                  <a:cubicBezTo>
                    <a:pt x="19402" y="22027"/>
                    <a:pt x="18394" y="22103"/>
                    <a:pt x="17386" y="22027"/>
                  </a:cubicBezTo>
                  <a:cubicBezTo>
                    <a:pt x="16682" y="21989"/>
                    <a:pt x="15959" y="21913"/>
                    <a:pt x="15236" y="21856"/>
                  </a:cubicBezTo>
                  <a:cubicBezTo>
                    <a:pt x="14418" y="21799"/>
                    <a:pt x="13695" y="22008"/>
                    <a:pt x="13068" y="22559"/>
                  </a:cubicBezTo>
                  <a:cubicBezTo>
                    <a:pt x="12973" y="22655"/>
                    <a:pt x="12840" y="22750"/>
                    <a:pt x="12725" y="22826"/>
                  </a:cubicBezTo>
                  <a:cubicBezTo>
                    <a:pt x="12041" y="23301"/>
                    <a:pt x="11318" y="23739"/>
                    <a:pt x="10500" y="23929"/>
                  </a:cubicBezTo>
                  <a:cubicBezTo>
                    <a:pt x="10215" y="24005"/>
                    <a:pt x="9891" y="24024"/>
                    <a:pt x="9606" y="23967"/>
                  </a:cubicBezTo>
                  <a:cubicBezTo>
                    <a:pt x="9016" y="23872"/>
                    <a:pt x="8427" y="23739"/>
                    <a:pt x="7856" y="23548"/>
                  </a:cubicBezTo>
                  <a:cubicBezTo>
                    <a:pt x="7133" y="23320"/>
                    <a:pt x="6468" y="23358"/>
                    <a:pt x="5783" y="23644"/>
                  </a:cubicBezTo>
                  <a:cubicBezTo>
                    <a:pt x="5174" y="23872"/>
                    <a:pt x="4565" y="24062"/>
                    <a:pt x="3957" y="24214"/>
                  </a:cubicBezTo>
                  <a:cubicBezTo>
                    <a:pt x="3177" y="24423"/>
                    <a:pt x="2473" y="24100"/>
                    <a:pt x="2055" y="23396"/>
                  </a:cubicBezTo>
                  <a:cubicBezTo>
                    <a:pt x="1903" y="23149"/>
                    <a:pt x="1712" y="22921"/>
                    <a:pt x="1408" y="22788"/>
                  </a:cubicBezTo>
                  <a:cubicBezTo>
                    <a:pt x="362" y="22312"/>
                    <a:pt x="0" y="20962"/>
                    <a:pt x="666" y="20011"/>
                  </a:cubicBezTo>
                  <a:cubicBezTo>
                    <a:pt x="685" y="19992"/>
                    <a:pt x="704" y="19954"/>
                    <a:pt x="723" y="19935"/>
                  </a:cubicBezTo>
                  <a:cubicBezTo>
                    <a:pt x="1047" y="19535"/>
                    <a:pt x="1161" y="19098"/>
                    <a:pt x="1123" y="18603"/>
                  </a:cubicBezTo>
                  <a:cubicBezTo>
                    <a:pt x="1066" y="18013"/>
                    <a:pt x="1085" y="17424"/>
                    <a:pt x="1237" y="16834"/>
                  </a:cubicBezTo>
                  <a:cubicBezTo>
                    <a:pt x="1484" y="15940"/>
                    <a:pt x="2017" y="15331"/>
                    <a:pt x="2873" y="15008"/>
                  </a:cubicBezTo>
                  <a:cubicBezTo>
                    <a:pt x="3443" y="14799"/>
                    <a:pt x="4014" y="14590"/>
                    <a:pt x="4565" y="14361"/>
                  </a:cubicBezTo>
                  <a:cubicBezTo>
                    <a:pt x="5707" y="13886"/>
                    <a:pt x="6372" y="12992"/>
                    <a:pt x="6715" y="11832"/>
                  </a:cubicBezTo>
                  <a:cubicBezTo>
                    <a:pt x="6981" y="10976"/>
                    <a:pt x="7209" y="10101"/>
                    <a:pt x="7438" y="9207"/>
                  </a:cubicBezTo>
                  <a:cubicBezTo>
                    <a:pt x="7780" y="7932"/>
                    <a:pt x="8160" y="6658"/>
                    <a:pt x="8731" y="5460"/>
                  </a:cubicBezTo>
                  <a:cubicBezTo>
                    <a:pt x="9245" y="4395"/>
                    <a:pt x="9910" y="3463"/>
                    <a:pt x="10842" y="2740"/>
                  </a:cubicBezTo>
                  <a:cubicBezTo>
                    <a:pt x="11965" y="1865"/>
                    <a:pt x="13239" y="1560"/>
                    <a:pt x="14628" y="1713"/>
                  </a:cubicBezTo>
                  <a:cubicBezTo>
                    <a:pt x="15388" y="1808"/>
                    <a:pt x="16111" y="1941"/>
                    <a:pt x="16872" y="2055"/>
                  </a:cubicBezTo>
                  <a:cubicBezTo>
                    <a:pt x="17671" y="2169"/>
                    <a:pt x="18489" y="2188"/>
                    <a:pt x="19288" y="1903"/>
                  </a:cubicBezTo>
                  <a:cubicBezTo>
                    <a:pt x="19839" y="1713"/>
                    <a:pt x="20391" y="1465"/>
                    <a:pt x="20942" y="1237"/>
                  </a:cubicBezTo>
                  <a:cubicBezTo>
                    <a:pt x="21817" y="857"/>
                    <a:pt x="22692" y="514"/>
                    <a:pt x="23643" y="362"/>
                  </a:cubicBezTo>
                  <a:cubicBezTo>
                    <a:pt x="26002" y="1"/>
                    <a:pt x="27999" y="685"/>
                    <a:pt x="29692" y="2340"/>
                  </a:cubicBezTo>
                  <a:cubicBezTo>
                    <a:pt x="30567" y="3215"/>
                    <a:pt x="31195" y="4261"/>
                    <a:pt x="31632" y="5422"/>
                  </a:cubicBezTo>
                  <a:cubicBezTo>
                    <a:pt x="31784" y="5821"/>
                    <a:pt x="31917" y="6240"/>
                    <a:pt x="32051" y="6639"/>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4959550" y="3434525"/>
              <a:ext cx="708075" cy="534500"/>
            </a:xfrm>
            <a:custGeom>
              <a:avLst/>
              <a:gdLst/>
              <a:ahLst/>
              <a:cxnLst/>
              <a:rect l="l" t="t" r="r" b="b"/>
              <a:pathLst>
                <a:path w="28323" h="21380" fill="none" extrusionOk="0">
                  <a:moveTo>
                    <a:pt x="28038" y="5821"/>
                  </a:moveTo>
                  <a:cubicBezTo>
                    <a:pt x="28209" y="6600"/>
                    <a:pt x="28323" y="7380"/>
                    <a:pt x="28285" y="8160"/>
                  </a:cubicBezTo>
                  <a:cubicBezTo>
                    <a:pt x="28228" y="9739"/>
                    <a:pt x="27505" y="10899"/>
                    <a:pt x="26116" y="11622"/>
                  </a:cubicBezTo>
                  <a:cubicBezTo>
                    <a:pt x="25546" y="11926"/>
                    <a:pt x="24956" y="12155"/>
                    <a:pt x="24386" y="12421"/>
                  </a:cubicBezTo>
                  <a:cubicBezTo>
                    <a:pt x="23225" y="12953"/>
                    <a:pt x="22350" y="13790"/>
                    <a:pt x="21761" y="14932"/>
                  </a:cubicBezTo>
                  <a:cubicBezTo>
                    <a:pt x="21418" y="15559"/>
                    <a:pt x="21095" y="16187"/>
                    <a:pt x="20696" y="16777"/>
                  </a:cubicBezTo>
                  <a:cubicBezTo>
                    <a:pt x="19992" y="17842"/>
                    <a:pt x="19003" y="18565"/>
                    <a:pt x="17804" y="18983"/>
                  </a:cubicBezTo>
                  <a:cubicBezTo>
                    <a:pt x="16967" y="19268"/>
                    <a:pt x="16093" y="19344"/>
                    <a:pt x="15218" y="19287"/>
                  </a:cubicBezTo>
                  <a:cubicBezTo>
                    <a:pt x="14590" y="19249"/>
                    <a:pt x="13962" y="19192"/>
                    <a:pt x="13334" y="19135"/>
                  </a:cubicBezTo>
                  <a:cubicBezTo>
                    <a:pt x="12612" y="19078"/>
                    <a:pt x="11984" y="19268"/>
                    <a:pt x="11432" y="19744"/>
                  </a:cubicBezTo>
                  <a:cubicBezTo>
                    <a:pt x="11337" y="19839"/>
                    <a:pt x="11242" y="19896"/>
                    <a:pt x="11128" y="19972"/>
                  </a:cubicBezTo>
                  <a:cubicBezTo>
                    <a:pt x="10519" y="20391"/>
                    <a:pt x="9892" y="20771"/>
                    <a:pt x="9169" y="20942"/>
                  </a:cubicBezTo>
                  <a:cubicBezTo>
                    <a:pt x="8922" y="20999"/>
                    <a:pt x="8655" y="21018"/>
                    <a:pt x="8389" y="20980"/>
                  </a:cubicBezTo>
                  <a:cubicBezTo>
                    <a:pt x="7876" y="20885"/>
                    <a:pt x="7362" y="20771"/>
                    <a:pt x="6867" y="20619"/>
                  </a:cubicBezTo>
                  <a:cubicBezTo>
                    <a:pt x="6240" y="20410"/>
                    <a:pt x="5650" y="20448"/>
                    <a:pt x="5041" y="20676"/>
                  </a:cubicBezTo>
                  <a:cubicBezTo>
                    <a:pt x="4528" y="20885"/>
                    <a:pt x="3995" y="21056"/>
                    <a:pt x="3463" y="21189"/>
                  </a:cubicBezTo>
                  <a:cubicBezTo>
                    <a:pt x="2778" y="21380"/>
                    <a:pt x="2169" y="21094"/>
                    <a:pt x="1808" y="20486"/>
                  </a:cubicBezTo>
                  <a:cubicBezTo>
                    <a:pt x="1656" y="20257"/>
                    <a:pt x="1485" y="20067"/>
                    <a:pt x="1237" y="19934"/>
                  </a:cubicBezTo>
                  <a:cubicBezTo>
                    <a:pt x="305" y="19516"/>
                    <a:pt x="1" y="18336"/>
                    <a:pt x="572" y="17518"/>
                  </a:cubicBezTo>
                  <a:cubicBezTo>
                    <a:pt x="591" y="17499"/>
                    <a:pt x="610" y="17461"/>
                    <a:pt x="629" y="17442"/>
                  </a:cubicBezTo>
                  <a:cubicBezTo>
                    <a:pt x="914" y="17100"/>
                    <a:pt x="1009" y="16720"/>
                    <a:pt x="971" y="16282"/>
                  </a:cubicBezTo>
                  <a:cubicBezTo>
                    <a:pt x="933" y="15769"/>
                    <a:pt x="952" y="15255"/>
                    <a:pt x="1085" y="14741"/>
                  </a:cubicBezTo>
                  <a:cubicBezTo>
                    <a:pt x="1294" y="13962"/>
                    <a:pt x="1751" y="13429"/>
                    <a:pt x="2512" y="13144"/>
                  </a:cubicBezTo>
                  <a:cubicBezTo>
                    <a:pt x="3006" y="12953"/>
                    <a:pt x="3501" y="12763"/>
                    <a:pt x="3995" y="12573"/>
                  </a:cubicBezTo>
                  <a:cubicBezTo>
                    <a:pt x="4984" y="12155"/>
                    <a:pt x="5574" y="11375"/>
                    <a:pt x="5878" y="10367"/>
                  </a:cubicBezTo>
                  <a:cubicBezTo>
                    <a:pt x="6107" y="9606"/>
                    <a:pt x="6297" y="8845"/>
                    <a:pt x="6506" y="8065"/>
                  </a:cubicBezTo>
                  <a:cubicBezTo>
                    <a:pt x="6791" y="6943"/>
                    <a:pt x="7134" y="5821"/>
                    <a:pt x="7647" y="4774"/>
                  </a:cubicBezTo>
                  <a:cubicBezTo>
                    <a:pt x="8085" y="3861"/>
                    <a:pt x="8655" y="3044"/>
                    <a:pt x="9473" y="2397"/>
                  </a:cubicBezTo>
                  <a:cubicBezTo>
                    <a:pt x="10462" y="1636"/>
                    <a:pt x="11585" y="1370"/>
                    <a:pt x="12802" y="1503"/>
                  </a:cubicBezTo>
                  <a:cubicBezTo>
                    <a:pt x="13449" y="1579"/>
                    <a:pt x="14095" y="1712"/>
                    <a:pt x="14742" y="1807"/>
                  </a:cubicBezTo>
                  <a:cubicBezTo>
                    <a:pt x="15465" y="1902"/>
                    <a:pt x="16169" y="1921"/>
                    <a:pt x="16872" y="1674"/>
                  </a:cubicBezTo>
                  <a:cubicBezTo>
                    <a:pt x="17367" y="1503"/>
                    <a:pt x="17842" y="1294"/>
                    <a:pt x="18318" y="1084"/>
                  </a:cubicBezTo>
                  <a:cubicBezTo>
                    <a:pt x="19079" y="761"/>
                    <a:pt x="19859" y="457"/>
                    <a:pt x="20677" y="324"/>
                  </a:cubicBezTo>
                  <a:cubicBezTo>
                    <a:pt x="22750" y="0"/>
                    <a:pt x="24500" y="609"/>
                    <a:pt x="25964" y="2055"/>
                  </a:cubicBezTo>
                  <a:cubicBezTo>
                    <a:pt x="26744" y="2815"/>
                    <a:pt x="27277" y="3747"/>
                    <a:pt x="27676" y="4736"/>
                  </a:cubicBezTo>
                  <a:cubicBezTo>
                    <a:pt x="27809" y="5098"/>
                    <a:pt x="27923" y="5459"/>
                    <a:pt x="28038" y="5821"/>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5014250" y="3470175"/>
              <a:ext cx="606775" cy="457950"/>
            </a:xfrm>
            <a:custGeom>
              <a:avLst/>
              <a:gdLst/>
              <a:ahLst/>
              <a:cxnLst/>
              <a:rect l="l" t="t" r="r" b="b"/>
              <a:pathLst>
                <a:path w="24271" h="18318" fill="none" extrusionOk="0">
                  <a:moveTo>
                    <a:pt x="24024" y="4984"/>
                  </a:moveTo>
                  <a:cubicBezTo>
                    <a:pt x="24176" y="5631"/>
                    <a:pt x="24271" y="6316"/>
                    <a:pt x="24233" y="6981"/>
                  </a:cubicBezTo>
                  <a:cubicBezTo>
                    <a:pt x="24195" y="8332"/>
                    <a:pt x="23567" y="9340"/>
                    <a:pt x="22369" y="9949"/>
                  </a:cubicBezTo>
                  <a:cubicBezTo>
                    <a:pt x="21893" y="10196"/>
                    <a:pt x="21399" y="10405"/>
                    <a:pt x="20904" y="10633"/>
                  </a:cubicBezTo>
                  <a:cubicBezTo>
                    <a:pt x="19896" y="11090"/>
                    <a:pt x="19154" y="11794"/>
                    <a:pt x="18641" y="12783"/>
                  </a:cubicBezTo>
                  <a:cubicBezTo>
                    <a:pt x="18355" y="13315"/>
                    <a:pt x="18070" y="13867"/>
                    <a:pt x="17728" y="14381"/>
                  </a:cubicBezTo>
                  <a:cubicBezTo>
                    <a:pt x="17119" y="15275"/>
                    <a:pt x="16282" y="15902"/>
                    <a:pt x="15255" y="16264"/>
                  </a:cubicBezTo>
                  <a:cubicBezTo>
                    <a:pt x="14532" y="16511"/>
                    <a:pt x="13790" y="16568"/>
                    <a:pt x="13030" y="16511"/>
                  </a:cubicBezTo>
                  <a:cubicBezTo>
                    <a:pt x="12497" y="16473"/>
                    <a:pt x="11945" y="16435"/>
                    <a:pt x="11413" y="16397"/>
                  </a:cubicBezTo>
                  <a:cubicBezTo>
                    <a:pt x="10804" y="16340"/>
                    <a:pt x="10253" y="16492"/>
                    <a:pt x="9796" y="16910"/>
                  </a:cubicBezTo>
                  <a:cubicBezTo>
                    <a:pt x="9720" y="16986"/>
                    <a:pt x="9625" y="17043"/>
                    <a:pt x="9530" y="17101"/>
                  </a:cubicBezTo>
                  <a:cubicBezTo>
                    <a:pt x="9016" y="17462"/>
                    <a:pt x="8484" y="17804"/>
                    <a:pt x="7856" y="17937"/>
                  </a:cubicBezTo>
                  <a:cubicBezTo>
                    <a:pt x="7647" y="17995"/>
                    <a:pt x="7399" y="18014"/>
                    <a:pt x="7190" y="17975"/>
                  </a:cubicBezTo>
                  <a:cubicBezTo>
                    <a:pt x="6753" y="17899"/>
                    <a:pt x="6296" y="17804"/>
                    <a:pt x="5878" y="17652"/>
                  </a:cubicBezTo>
                  <a:cubicBezTo>
                    <a:pt x="5345" y="17481"/>
                    <a:pt x="4832" y="17519"/>
                    <a:pt x="4318" y="17709"/>
                  </a:cubicBezTo>
                  <a:cubicBezTo>
                    <a:pt x="3881" y="17880"/>
                    <a:pt x="3424" y="18033"/>
                    <a:pt x="2968" y="18166"/>
                  </a:cubicBezTo>
                  <a:cubicBezTo>
                    <a:pt x="2378" y="18318"/>
                    <a:pt x="1845" y="18071"/>
                    <a:pt x="1541" y="17538"/>
                  </a:cubicBezTo>
                  <a:cubicBezTo>
                    <a:pt x="1427" y="17348"/>
                    <a:pt x="1275" y="17177"/>
                    <a:pt x="1046" y="17082"/>
                  </a:cubicBezTo>
                  <a:cubicBezTo>
                    <a:pt x="267" y="16720"/>
                    <a:pt x="0" y="15712"/>
                    <a:pt x="495" y="15008"/>
                  </a:cubicBezTo>
                  <a:cubicBezTo>
                    <a:pt x="495" y="14989"/>
                    <a:pt x="514" y="14951"/>
                    <a:pt x="533" y="14932"/>
                  </a:cubicBezTo>
                  <a:cubicBezTo>
                    <a:pt x="780" y="14647"/>
                    <a:pt x="856" y="14323"/>
                    <a:pt x="837" y="13943"/>
                  </a:cubicBezTo>
                  <a:cubicBezTo>
                    <a:pt x="780" y="13506"/>
                    <a:pt x="818" y="13049"/>
                    <a:pt x="932" y="12631"/>
                  </a:cubicBezTo>
                  <a:cubicBezTo>
                    <a:pt x="1103" y="11946"/>
                    <a:pt x="1503" y="11489"/>
                    <a:pt x="2150" y="11242"/>
                  </a:cubicBezTo>
                  <a:cubicBezTo>
                    <a:pt x="2568" y="11090"/>
                    <a:pt x="3006" y="10938"/>
                    <a:pt x="3405" y="10767"/>
                  </a:cubicBezTo>
                  <a:cubicBezTo>
                    <a:pt x="4261" y="10405"/>
                    <a:pt x="4775" y="9739"/>
                    <a:pt x="5022" y="8865"/>
                  </a:cubicBezTo>
                  <a:cubicBezTo>
                    <a:pt x="5231" y="8218"/>
                    <a:pt x="5402" y="7571"/>
                    <a:pt x="5573" y="6905"/>
                  </a:cubicBezTo>
                  <a:cubicBezTo>
                    <a:pt x="5821" y="5935"/>
                    <a:pt x="6106" y="4984"/>
                    <a:pt x="6543" y="4090"/>
                  </a:cubicBezTo>
                  <a:cubicBezTo>
                    <a:pt x="6924" y="3291"/>
                    <a:pt x="7418" y="2588"/>
                    <a:pt x="8122" y="2055"/>
                  </a:cubicBezTo>
                  <a:cubicBezTo>
                    <a:pt x="8959" y="1389"/>
                    <a:pt x="9929" y="1161"/>
                    <a:pt x="10975" y="1275"/>
                  </a:cubicBezTo>
                  <a:cubicBezTo>
                    <a:pt x="11527" y="1351"/>
                    <a:pt x="12079" y="1446"/>
                    <a:pt x="12630" y="1522"/>
                  </a:cubicBezTo>
                  <a:cubicBezTo>
                    <a:pt x="13239" y="1618"/>
                    <a:pt x="13866" y="1637"/>
                    <a:pt x="14456" y="1427"/>
                  </a:cubicBezTo>
                  <a:cubicBezTo>
                    <a:pt x="14875" y="1275"/>
                    <a:pt x="15293" y="1104"/>
                    <a:pt x="15692" y="914"/>
                  </a:cubicBezTo>
                  <a:cubicBezTo>
                    <a:pt x="16358" y="629"/>
                    <a:pt x="17005" y="381"/>
                    <a:pt x="17728" y="267"/>
                  </a:cubicBezTo>
                  <a:cubicBezTo>
                    <a:pt x="19478" y="1"/>
                    <a:pt x="20999" y="514"/>
                    <a:pt x="22255" y="1751"/>
                  </a:cubicBezTo>
                  <a:cubicBezTo>
                    <a:pt x="22920" y="2416"/>
                    <a:pt x="23377" y="3196"/>
                    <a:pt x="23719" y="4052"/>
                  </a:cubicBezTo>
                  <a:cubicBezTo>
                    <a:pt x="23833" y="4357"/>
                    <a:pt x="23928" y="4661"/>
                    <a:pt x="24024" y="4984"/>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1_1_1_1_1_1_1_1_1_1_1_1_1_1_1">
    <p:bg>
      <p:bgPr>
        <a:solidFill>
          <a:schemeClr val="accent1"/>
        </a:solidFill>
        <a:effectLst/>
      </p:bgPr>
    </p:bg>
    <p:spTree>
      <p:nvGrpSpPr>
        <p:cNvPr id="1" name="Shape 370"/>
        <p:cNvGrpSpPr/>
        <p:nvPr/>
      </p:nvGrpSpPr>
      <p:grpSpPr>
        <a:xfrm>
          <a:off x="0" y="0"/>
          <a:ext cx="0" cy="0"/>
          <a:chOff x="0" y="0"/>
          <a:chExt cx="0" cy="0"/>
        </a:xfrm>
      </p:grpSpPr>
      <p:sp>
        <p:nvSpPr>
          <p:cNvPr id="371" name="Google Shape;371;p30"/>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2" name="Google Shape;372;p30"/>
          <p:cNvSpPr txBox="1">
            <a:spLocks noGrp="1"/>
          </p:cNvSpPr>
          <p:nvPr>
            <p:ph type="subTitle" idx="1"/>
          </p:nvPr>
        </p:nvSpPr>
        <p:spPr>
          <a:xfrm>
            <a:off x="1155450" y="3596603"/>
            <a:ext cx="2032800" cy="35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1"/>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73" name="Google Shape;373;p30"/>
          <p:cNvSpPr txBox="1">
            <a:spLocks noGrp="1"/>
          </p:cNvSpPr>
          <p:nvPr>
            <p:ph type="subTitle" idx="2"/>
          </p:nvPr>
        </p:nvSpPr>
        <p:spPr>
          <a:xfrm>
            <a:off x="1155461" y="3956003"/>
            <a:ext cx="2032800" cy="64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4" name="Google Shape;374;p30"/>
          <p:cNvSpPr txBox="1">
            <a:spLocks noGrp="1"/>
          </p:cNvSpPr>
          <p:nvPr>
            <p:ph type="subTitle" idx="3"/>
          </p:nvPr>
        </p:nvSpPr>
        <p:spPr>
          <a:xfrm>
            <a:off x="3555599" y="3596603"/>
            <a:ext cx="2032800" cy="35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1"/>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75" name="Google Shape;375;p30"/>
          <p:cNvSpPr txBox="1">
            <a:spLocks noGrp="1"/>
          </p:cNvSpPr>
          <p:nvPr>
            <p:ph type="subTitle" idx="4"/>
          </p:nvPr>
        </p:nvSpPr>
        <p:spPr>
          <a:xfrm>
            <a:off x="3555614" y="3956003"/>
            <a:ext cx="2032800" cy="64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6" name="Google Shape;376;p30"/>
          <p:cNvSpPr txBox="1">
            <a:spLocks noGrp="1"/>
          </p:cNvSpPr>
          <p:nvPr>
            <p:ph type="subTitle" idx="5"/>
          </p:nvPr>
        </p:nvSpPr>
        <p:spPr>
          <a:xfrm>
            <a:off x="5955725" y="3596601"/>
            <a:ext cx="2032800" cy="35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1"/>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77" name="Google Shape;377;p30"/>
          <p:cNvSpPr txBox="1">
            <a:spLocks noGrp="1"/>
          </p:cNvSpPr>
          <p:nvPr>
            <p:ph type="subTitle" idx="6"/>
          </p:nvPr>
        </p:nvSpPr>
        <p:spPr>
          <a:xfrm>
            <a:off x="5955744" y="3956001"/>
            <a:ext cx="2032800" cy="64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8" name="Google Shape;378;p30"/>
          <p:cNvSpPr txBox="1">
            <a:spLocks noGrp="1"/>
          </p:cNvSpPr>
          <p:nvPr>
            <p:ph type="subTitle" idx="7"/>
          </p:nvPr>
        </p:nvSpPr>
        <p:spPr>
          <a:xfrm>
            <a:off x="1155450" y="1850825"/>
            <a:ext cx="2032800" cy="35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1"/>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79" name="Google Shape;379;p30"/>
          <p:cNvSpPr txBox="1">
            <a:spLocks noGrp="1"/>
          </p:cNvSpPr>
          <p:nvPr>
            <p:ph type="subTitle" idx="8"/>
          </p:nvPr>
        </p:nvSpPr>
        <p:spPr>
          <a:xfrm>
            <a:off x="1155472" y="2210123"/>
            <a:ext cx="2032800" cy="64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0" name="Google Shape;380;p30"/>
          <p:cNvSpPr txBox="1">
            <a:spLocks noGrp="1"/>
          </p:cNvSpPr>
          <p:nvPr>
            <p:ph type="subTitle" idx="9"/>
          </p:nvPr>
        </p:nvSpPr>
        <p:spPr>
          <a:xfrm>
            <a:off x="3555599" y="1850825"/>
            <a:ext cx="2032800" cy="35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1"/>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81" name="Google Shape;381;p30"/>
          <p:cNvSpPr txBox="1">
            <a:spLocks noGrp="1"/>
          </p:cNvSpPr>
          <p:nvPr>
            <p:ph type="subTitle" idx="13"/>
          </p:nvPr>
        </p:nvSpPr>
        <p:spPr>
          <a:xfrm>
            <a:off x="3555625" y="2210123"/>
            <a:ext cx="2032800" cy="64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2" name="Google Shape;382;p30"/>
          <p:cNvSpPr txBox="1">
            <a:spLocks noGrp="1"/>
          </p:cNvSpPr>
          <p:nvPr>
            <p:ph type="subTitle" idx="14"/>
          </p:nvPr>
        </p:nvSpPr>
        <p:spPr>
          <a:xfrm>
            <a:off x="5955725" y="1850825"/>
            <a:ext cx="2032800" cy="35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1"/>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83" name="Google Shape;383;p30"/>
          <p:cNvSpPr txBox="1">
            <a:spLocks noGrp="1"/>
          </p:cNvSpPr>
          <p:nvPr>
            <p:ph type="subTitle" idx="15"/>
          </p:nvPr>
        </p:nvSpPr>
        <p:spPr>
          <a:xfrm>
            <a:off x="5955755" y="2210122"/>
            <a:ext cx="2032800" cy="64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4" name="Google Shape;384;p30"/>
          <p:cNvSpPr/>
          <p:nvPr/>
        </p:nvSpPr>
        <p:spPr>
          <a:xfrm rot="-3893763">
            <a:off x="-3839872" y="333950"/>
            <a:ext cx="6169808" cy="4561540"/>
          </a:xfrm>
          <a:custGeom>
            <a:avLst/>
            <a:gdLst/>
            <a:ahLst/>
            <a:cxnLst/>
            <a:rect l="l" t="t" r="r" b="b"/>
            <a:pathLst>
              <a:path w="65204" h="55420" extrusionOk="0">
                <a:moveTo>
                  <a:pt x="48730" y="1"/>
                </a:moveTo>
                <a:cubicBezTo>
                  <a:pt x="47394" y="1"/>
                  <a:pt x="46018" y="193"/>
                  <a:pt x="44604" y="583"/>
                </a:cubicBezTo>
                <a:cubicBezTo>
                  <a:pt x="42664" y="1097"/>
                  <a:pt x="40895" y="2029"/>
                  <a:pt x="39164" y="3037"/>
                </a:cubicBezTo>
                <a:cubicBezTo>
                  <a:pt x="38061" y="3664"/>
                  <a:pt x="36977" y="4311"/>
                  <a:pt x="35835" y="4844"/>
                </a:cubicBezTo>
                <a:cubicBezTo>
                  <a:pt x="34400" y="5535"/>
                  <a:pt x="32855" y="5724"/>
                  <a:pt x="31285" y="5724"/>
                </a:cubicBezTo>
                <a:cubicBezTo>
                  <a:pt x="31128" y="5724"/>
                  <a:pt x="30971" y="5722"/>
                  <a:pt x="30814" y="5719"/>
                </a:cubicBezTo>
                <a:cubicBezTo>
                  <a:pt x="29235" y="5662"/>
                  <a:pt x="27656" y="5548"/>
                  <a:pt x="26078" y="5548"/>
                </a:cubicBezTo>
                <a:cubicBezTo>
                  <a:pt x="26049" y="5547"/>
                  <a:pt x="26019" y="5547"/>
                  <a:pt x="25991" y="5547"/>
                </a:cubicBezTo>
                <a:cubicBezTo>
                  <a:pt x="23060" y="5547"/>
                  <a:pt x="20502" y="6500"/>
                  <a:pt x="18374" y="8572"/>
                </a:cubicBezTo>
                <a:cubicBezTo>
                  <a:pt x="16586" y="10322"/>
                  <a:pt x="15407" y="12433"/>
                  <a:pt x="14608" y="14754"/>
                </a:cubicBezTo>
                <a:cubicBezTo>
                  <a:pt x="13695" y="17417"/>
                  <a:pt x="13181" y="20156"/>
                  <a:pt x="12782" y="22933"/>
                </a:cubicBezTo>
                <a:cubicBezTo>
                  <a:pt x="12497" y="24816"/>
                  <a:pt x="12249" y="26718"/>
                  <a:pt x="11907" y="28601"/>
                </a:cubicBezTo>
                <a:cubicBezTo>
                  <a:pt x="11451" y="31092"/>
                  <a:pt x="10252" y="33109"/>
                  <a:pt x="7989" y="34364"/>
                </a:cubicBezTo>
                <a:cubicBezTo>
                  <a:pt x="6886" y="34992"/>
                  <a:pt x="5744" y="35543"/>
                  <a:pt x="4622" y="36133"/>
                </a:cubicBezTo>
                <a:cubicBezTo>
                  <a:pt x="2891" y="37008"/>
                  <a:pt x="1921" y="38435"/>
                  <a:pt x="1636" y="40356"/>
                </a:cubicBezTo>
                <a:cubicBezTo>
                  <a:pt x="1446" y="41592"/>
                  <a:pt x="1522" y="42847"/>
                  <a:pt x="1769" y="44046"/>
                </a:cubicBezTo>
                <a:cubicBezTo>
                  <a:pt x="1997" y="45111"/>
                  <a:pt x="1864" y="46062"/>
                  <a:pt x="1255" y="46937"/>
                </a:cubicBezTo>
                <a:cubicBezTo>
                  <a:pt x="1217" y="46994"/>
                  <a:pt x="1198" y="47070"/>
                  <a:pt x="1160" y="47127"/>
                </a:cubicBezTo>
                <a:cubicBezTo>
                  <a:pt x="0" y="49257"/>
                  <a:pt x="1065" y="51996"/>
                  <a:pt x="3386" y="52757"/>
                </a:cubicBezTo>
                <a:cubicBezTo>
                  <a:pt x="4032" y="52966"/>
                  <a:pt x="4508" y="53385"/>
                  <a:pt x="4888" y="53898"/>
                </a:cubicBezTo>
                <a:cubicBezTo>
                  <a:pt x="5636" y="54877"/>
                  <a:pt x="6637" y="55419"/>
                  <a:pt x="7723" y="55419"/>
                </a:cubicBezTo>
                <a:cubicBezTo>
                  <a:pt x="8157" y="55419"/>
                  <a:pt x="8604" y="55333"/>
                  <a:pt x="9054" y="55154"/>
                </a:cubicBezTo>
                <a:cubicBezTo>
                  <a:pt x="10309" y="54659"/>
                  <a:pt x="11527" y="54108"/>
                  <a:pt x="12706" y="53499"/>
                </a:cubicBezTo>
                <a:cubicBezTo>
                  <a:pt x="13699" y="52982"/>
                  <a:pt x="14691" y="52689"/>
                  <a:pt x="15747" y="52689"/>
                </a:cubicBezTo>
                <a:cubicBezTo>
                  <a:pt x="16167" y="52689"/>
                  <a:pt x="16598" y="52736"/>
                  <a:pt x="17043" y="52833"/>
                </a:cubicBezTo>
                <a:cubicBezTo>
                  <a:pt x="18279" y="53100"/>
                  <a:pt x="19534" y="53214"/>
                  <a:pt x="20809" y="53290"/>
                </a:cubicBezTo>
                <a:cubicBezTo>
                  <a:pt x="20887" y="53295"/>
                  <a:pt x="20965" y="53297"/>
                  <a:pt x="21044" y="53297"/>
                </a:cubicBezTo>
                <a:cubicBezTo>
                  <a:pt x="21582" y="53297"/>
                  <a:pt x="22140" y="53187"/>
                  <a:pt x="22654" y="53004"/>
                </a:cubicBezTo>
                <a:cubicBezTo>
                  <a:pt x="24347" y="52415"/>
                  <a:pt x="25735" y="51331"/>
                  <a:pt x="27067" y="50151"/>
                </a:cubicBezTo>
                <a:cubicBezTo>
                  <a:pt x="27295" y="49961"/>
                  <a:pt x="27523" y="49752"/>
                  <a:pt x="27732" y="49524"/>
                </a:cubicBezTo>
                <a:cubicBezTo>
                  <a:pt x="28893" y="48230"/>
                  <a:pt x="30376" y="47622"/>
                  <a:pt x="32088" y="47565"/>
                </a:cubicBezTo>
                <a:cubicBezTo>
                  <a:pt x="33610" y="47507"/>
                  <a:pt x="35132" y="47469"/>
                  <a:pt x="36653" y="47393"/>
                </a:cubicBezTo>
                <a:cubicBezTo>
                  <a:pt x="38764" y="47298"/>
                  <a:pt x="40838" y="46899"/>
                  <a:pt x="42759" y="45986"/>
                </a:cubicBezTo>
                <a:cubicBezTo>
                  <a:pt x="45517" y="44654"/>
                  <a:pt x="47685" y="42657"/>
                  <a:pt x="49093" y="39937"/>
                </a:cubicBezTo>
                <a:cubicBezTo>
                  <a:pt x="49873" y="38416"/>
                  <a:pt x="50481" y="36799"/>
                  <a:pt x="51109" y="35201"/>
                </a:cubicBezTo>
                <a:cubicBezTo>
                  <a:pt x="52212" y="32310"/>
                  <a:pt x="54076" y="30065"/>
                  <a:pt x="56739" y="28487"/>
                </a:cubicBezTo>
                <a:cubicBezTo>
                  <a:pt x="58033" y="27707"/>
                  <a:pt x="59383" y="26984"/>
                  <a:pt x="60638" y="26147"/>
                </a:cubicBezTo>
                <a:cubicBezTo>
                  <a:pt x="63777" y="24036"/>
                  <a:pt x="65203" y="21050"/>
                  <a:pt x="64918" y="17283"/>
                </a:cubicBezTo>
                <a:cubicBezTo>
                  <a:pt x="64785" y="15362"/>
                  <a:pt x="64309" y="13536"/>
                  <a:pt x="63682" y="11729"/>
                </a:cubicBezTo>
                <a:cubicBezTo>
                  <a:pt x="63301" y="10911"/>
                  <a:pt x="62940" y="10055"/>
                  <a:pt x="62502" y="9257"/>
                </a:cubicBezTo>
                <a:cubicBezTo>
                  <a:pt x="61304" y="6955"/>
                  <a:pt x="59763" y="4920"/>
                  <a:pt x="57728" y="3303"/>
                </a:cubicBezTo>
                <a:cubicBezTo>
                  <a:pt x="54957" y="1124"/>
                  <a:pt x="51958" y="1"/>
                  <a:pt x="487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0"/>
          <p:cNvGrpSpPr/>
          <p:nvPr/>
        </p:nvGrpSpPr>
        <p:grpSpPr>
          <a:xfrm rot="6776996">
            <a:off x="7150849" y="651284"/>
            <a:ext cx="5917763" cy="4464072"/>
            <a:chOff x="4741300" y="3293300"/>
            <a:chExt cx="1113225" cy="839775"/>
          </a:xfrm>
        </p:grpSpPr>
        <p:sp>
          <p:nvSpPr>
            <p:cNvPr id="386" name="Google Shape;386;p30"/>
            <p:cNvSpPr/>
            <p:nvPr/>
          </p:nvSpPr>
          <p:spPr>
            <a:xfrm>
              <a:off x="4741300" y="3293300"/>
              <a:ext cx="1113225" cy="839775"/>
            </a:xfrm>
            <a:custGeom>
              <a:avLst/>
              <a:gdLst/>
              <a:ahLst/>
              <a:cxnLst/>
              <a:rect l="l" t="t" r="r" b="b"/>
              <a:pathLst>
                <a:path w="44529" h="33591" fill="none" extrusionOk="0">
                  <a:moveTo>
                    <a:pt x="44072" y="9130"/>
                  </a:moveTo>
                  <a:cubicBezTo>
                    <a:pt x="44357" y="10347"/>
                    <a:pt x="44528" y="11584"/>
                    <a:pt x="44471" y="12820"/>
                  </a:cubicBezTo>
                  <a:cubicBezTo>
                    <a:pt x="44376" y="15293"/>
                    <a:pt x="43235" y="17119"/>
                    <a:pt x="41047" y="18260"/>
                  </a:cubicBezTo>
                  <a:cubicBezTo>
                    <a:pt x="40172" y="18717"/>
                    <a:pt x="39240" y="19078"/>
                    <a:pt x="38346" y="19496"/>
                  </a:cubicBezTo>
                  <a:cubicBezTo>
                    <a:pt x="36501" y="20333"/>
                    <a:pt x="35132" y="21646"/>
                    <a:pt x="34200" y="23453"/>
                  </a:cubicBezTo>
                  <a:cubicBezTo>
                    <a:pt x="33667" y="24442"/>
                    <a:pt x="33154" y="25450"/>
                    <a:pt x="32545" y="26363"/>
                  </a:cubicBezTo>
                  <a:cubicBezTo>
                    <a:pt x="31423" y="28018"/>
                    <a:pt x="29863" y="29178"/>
                    <a:pt x="27980" y="29825"/>
                  </a:cubicBezTo>
                  <a:cubicBezTo>
                    <a:pt x="26668" y="30281"/>
                    <a:pt x="25298" y="30395"/>
                    <a:pt x="23910" y="30300"/>
                  </a:cubicBezTo>
                  <a:cubicBezTo>
                    <a:pt x="22920" y="30243"/>
                    <a:pt x="21931" y="30148"/>
                    <a:pt x="20942" y="30072"/>
                  </a:cubicBezTo>
                  <a:cubicBezTo>
                    <a:pt x="19820" y="29977"/>
                    <a:pt x="18831" y="30262"/>
                    <a:pt x="17975" y="31023"/>
                  </a:cubicBezTo>
                  <a:cubicBezTo>
                    <a:pt x="17823" y="31156"/>
                    <a:pt x="17652" y="31270"/>
                    <a:pt x="17499" y="31384"/>
                  </a:cubicBezTo>
                  <a:cubicBezTo>
                    <a:pt x="16548" y="32050"/>
                    <a:pt x="15559" y="32640"/>
                    <a:pt x="14418" y="32906"/>
                  </a:cubicBezTo>
                  <a:cubicBezTo>
                    <a:pt x="14019" y="33001"/>
                    <a:pt x="13600" y="33039"/>
                    <a:pt x="13201" y="32963"/>
                  </a:cubicBezTo>
                  <a:cubicBezTo>
                    <a:pt x="12383" y="32811"/>
                    <a:pt x="11565" y="32640"/>
                    <a:pt x="10785" y="32393"/>
                  </a:cubicBezTo>
                  <a:cubicBezTo>
                    <a:pt x="9815" y="32050"/>
                    <a:pt x="8883" y="32126"/>
                    <a:pt x="7932" y="32507"/>
                  </a:cubicBezTo>
                  <a:cubicBezTo>
                    <a:pt x="7114" y="32811"/>
                    <a:pt x="6277" y="33077"/>
                    <a:pt x="5440" y="33306"/>
                  </a:cubicBezTo>
                  <a:cubicBezTo>
                    <a:pt x="4375" y="33591"/>
                    <a:pt x="3405" y="33153"/>
                    <a:pt x="2834" y="32183"/>
                  </a:cubicBezTo>
                  <a:cubicBezTo>
                    <a:pt x="2606" y="31822"/>
                    <a:pt x="2340" y="31518"/>
                    <a:pt x="1940" y="31327"/>
                  </a:cubicBezTo>
                  <a:cubicBezTo>
                    <a:pt x="476" y="30662"/>
                    <a:pt x="0" y="28817"/>
                    <a:pt x="894" y="27523"/>
                  </a:cubicBezTo>
                  <a:cubicBezTo>
                    <a:pt x="932" y="27485"/>
                    <a:pt x="951" y="27447"/>
                    <a:pt x="989" y="27409"/>
                  </a:cubicBezTo>
                  <a:cubicBezTo>
                    <a:pt x="1446" y="26876"/>
                    <a:pt x="1579" y="26268"/>
                    <a:pt x="1522" y="25564"/>
                  </a:cubicBezTo>
                  <a:cubicBezTo>
                    <a:pt x="1465" y="24765"/>
                    <a:pt x="1503" y="23947"/>
                    <a:pt x="1712" y="23148"/>
                  </a:cubicBezTo>
                  <a:cubicBezTo>
                    <a:pt x="2036" y="21931"/>
                    <a:pt x="2758" y="21075"/>
                    <a:pt x="3957" y="20638"/>
                  </a:cubicBezTo>
                  <a:cubicBezTo>
                    <a:pt x="4737" y="20333"/>
                    <a:pt x="5497" y="20048"/>
                    <a:pt x="6277" y="19744"/>
                  </a:cubicBezTo>
                  <a:cubicBezTo>
                    <a:pt x="7837" y="19097"/>
                    <a:pt x="8769" y="17861"/>
                    <a:pt x="9244" y="16282"/>
                  </a:cubicBezTo>
                  <a:cubicBezTo>
                    <a:pt x="9587" y="15084"/>
                    <a:pt x="9910" y="13885"/>
                    <a:pt x="10215" y="12668"/>
                  </a:cubicBezTo>
                  <a:cubicBezTo>
                    <a:pt x="10690" y="10899"/>
                    <a:pt x="11223" y="9149"/>
                    <a:pt x="12002" y="7494"/>
                  </a:cubicBezTo>
                  <a:cubicBezTo>
                    <a:pt x="12706" y="6049"/>
                    <a:pt x="13619" y="4755"/>
                    <a:pt x="14894" y="3766"/>
                  </a:cubicBezTo>
                  <a:cubicBezTo>
                    <a:pt x="16453" y="2549"/>
                    <a:pt x="18203" y="2130"/>
                    <a:pt x="20124" y="2359"/>
                  </a:cubicBezTo>
                  <a:cubicBezTo>
                    <a:pt x="21151" y="2473"/>
                    <a:pt x="22160" y="2663"/>
                    <a:pt x="23187" y="2815"/>
                  </a:cubicBezTo>
                  <a:cubicBezTo>
                    <a:pt x="24309" y="2967"/>
                    <a:pt x="25431" y="3005"/>
                    <a:pt x="26515" y="2625"/>
                  </a:cubicBezTo>
                  <a:cubicBezTo>
                    <a:pt x="27295" y="2359"/>
                    <a:pt x="28037" y="2016"/>
                    <a:pt x="28798" y="1693"/>
                  </a:cubicBezTo>
                  <a:cubicBezTo>
                    <a:pt x="29996" y="1160"/>
                    <a:pt x="31214" y="685"/>
                    <a:pt x="32507" y="495"/>
                  </a:cubicBezTo>
                  <a:cubicBezTo>
                    <a:pt x="35740" y="0"/>
                    <a:pt x="38518" y="932"/>
                    <a:pt x="40819" y="3234"/>
                  </a:cubicBezTo>
                  <a:cubicBezTo>
                    <a:pt x="42036" y="4432"/>
                    <a:pt x="42873" y="5858"/>
                    <a:pt x="43501" y="7437"/>
                  </a:cubicBezTo>
                  <a:cubicBezTo>
                    <a:pt x="43710" y="7989"/>
                    <a:pt x="43881" y="8559"/>
                    <a:pt x="44072" y="9130"/>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795500" y="3328475"/>
              <a:ext cx="1011950" cy="763725"/>
            </a:xfrm>
            <a:custGeom>
              <a:avLst/>
              <a:gdLst/>
              <a:ahLst/>
              <a:cxnLst/>
              <a:rect l="l" t="t" r="r" b="b"/>
              <a:pathLst>
                <a:path w="40478" h="30549" fill="none" extrusionOk="0">
                  <a:moveTo>
                    <a:pt x="40078" y="8313"/>
                  </a:moveTo>
                  <a:cubicBezTo>
                    <a:pt x="40325" y="9416"/>
                    <a:pt x="40477" y="10538"/>
                    <a:pt x="40439" y="11660"/>
                  </a:cubicBezTo>
                  <a:cubicBezTo>
                    <a:pt x="40363" y="13905"/>
                    <a:pt x="39317" y="15579"/>
                    <a:pt x="37320" y="16606"/>
                  </a:cubicBezTo>
                  <a:cubicBezTo>
                    <a:pt x="36521" y="17024"/>
                    <a:pt x="35684" y="17348"/>
                    <a:pt x="34866" y="17728"/>
                  </a:cubicBezTo>
                  <a:cubicBezTo>
                    <a:pt x="33192" y="18489"/>
                    <a:pt x="31937" y="19687"/>
                    <a:pt x="31100" y="21323"/>
                  </a:cubicBezTo>
                  <a:cubicBezTo>
                    <a:pt x="30624" y="22217"/>
                    <a:pt x="30168" y="23130"/>
                    <a:pt x="29597" y="23986"/>
                  </a:cubicBezTo>
                  <a:cubicBezTo>
                    <a:pt x="28570" y="25489"/>
                    <a:pt x="27162" y="26516"/>
                    <a:pt x="25451" y="27124"/>
                  </a:cubicBezTo>
                  <a:cubicBezTo>
                    <a:pt x="24252" y="27543"/>
                    <a:pt x="23016" y="27638"/>
                    <a:pt x="21761" y="27543"/>
                  </a:cubicBezTo>
                  <a:cubicBezTo>
                    <a:pt x="20848" y="27486"/>
                    <a:pt x="19954" y="27410"/>
                    <a:pt x="19060" y="27334"/>
                  </a:cubicBezTo>
                  <a:cubicBezTo>
                    <a:pt x="18032" y="27257"/>
                    <a:pt x="17119" y="27524"/>
                    <a:pt x="16359" y="28208"/>
                  </a:cubicBezTo>
                  <a:cubicBezTo>
                    <a:pt x="16225" y="28323"/>
                    <a:pt x="16073" y="28437"/>
                    <a:pt x="15921" y="28532"/>
                  </a:cubicBezTo>
                  <a:cubicBezTo>
                    <a:pt x="15065" y="29141"/>
                    <a:pt x="14152" y="29692"/>
                    <a:pt x="13125" y="29920"/>
                  </a:cubicBezTo>
                  <a:cubicBezTo>
                    <a:pt x="12764" y="30015"/>
                    <a:pt x="12364" y="30034"/>
                    <a:pt x="12003" y="29977"/>
                  </a:cubicBezTo>
                  <a:cubicBezTo>
                    <a:pt x="11280" y="29844"/>
                    <a:pt x="10538" y="29692"/>
                    <a:pt x="9815" y="29445"/>
                  </a:cubicBezTo>
                  <a:cubicBezTo>
                    <a:pt x="8921" y="29141"/>
                    <a:pt x="8085" y="29217"/>
                    <a:pt x="7229" y="29559"/>
                  </a:cubicBezTo>
                  <a:cubicBezTo>
                    <a:pt x="6487" y="29844"/>
                    <a:pt x="5726" y="30073"/>
                    <a:pt x="4965" y="30282"/>
                  </a:cubicBezTo>
                  <a:cubicBezTo>
                    <a:pt x="3976" y="30548"/>
                    <a:pt x="3101" y="30149"/>
                    <a:pt x="2588" y="29274"/>
                  </a:cubicBezTo>
                  <a:cubicBezTo>
                    <a:pt x="2397" y="28931"/>
                    <a:pt x="2150" y="28665"/>
                    <a:pt x="1770" y="28494"/>
                  </a:cubicBezTo>
                  <a:cubicBezTo>
                    <a:pt x="457" y="27885"/>
                    <a:pt x="1" y="26192"/>
                    <a:pt x="838" y="25032"/>
                  </a:cubicBezTo>
                  <a:cubicBezTo>
                    <a:pt x="857" y="24994"/>
                    <a:pt x="876" y="24956"/>
                    <a:pt x="914" y="24918"/>
                  </a:cubicBezTo>
                  <a:cubicBezTo>
                    <a:pt x="1313" y="24442"/>
                    <a:pt x="1465" y="23891"/>
                    <a:pt x="1408" y="23244"/>
                  </a:cubicBezTo>
                  <a:cubicBezTo>
                    <a:pt x="1332" y="22521"/>
                    <a:pt x="1370" y="21779"/>
                    <a:pt x="1560" y="21057"/>
                  </a:cubicBezTo>
                  <a:cubicBezTo>
                    <a:pt x="1865" y="19934"/>
                    <a:pt x="2530" y="19174"/>
                    <a:pt x="3615" y="18755"/>
                  </a:cubicBezTo>
                  <a:cubicBezTo>
                    <a:pt x="4318" y="18508"/>
                    <a:pt x="5022" y="18242"/>
                    <a:pt x="5707" y="17956"/>
                  </a:cubicBezTo>
                  <a:cubicBezTo>
                    <a:pt x="7134" y="17367"/>
                    <a:pt x="7970" y="16244"/>
                    <a:pt x="8408" y="14799"/>
                  </a:cubicBezTo>
                  <a:cubicBezTo>
                    <a:pt x="8731" y="13715"/>
                    <a:pt x="9017" y="12630"/>
                    <a:pt x="9302" y="11527"/>
                  </a:cubicBezTo>
                  <a:cubicBezTo>
                    <a:pt x="9720" y="9910"/>
                    <a:pt x="10215" y="8332"/>
                    <a:pt x="10919" y="6829"/>
                  </a:cubicBezTo>
                  <a:cubicBezTo>
                    <a:pt x="11565" y="5498"/>
                    <a:pt x="12383" y="4337"/>
                    <a:pt x="13563" y="3424"/>
                  </a:cubicBezTo>
                  <a:cubicBezTo>
                    <a:pt x="14970" y="2340"/>
                    <a:pt x="16568" y="1941"/>
                    <a:pt x="18299" y="2150"/>
                  </a:cubicBezTo>
                  <a:cubicBezTo>
                    <a:pt x="19231" y="2264"/>
                    <a:pt x="20163" y="2435"/>
                    <a:pt x="21095" y="2568"/>
                  </a:cubicBezTo>
                  <a:cubicBezTo>
                    <a:pt x="22103" y="2721"/>
                    <a:pt x="23130" y="2740"/>
                    <a:pt x="24119" y="2397"/>
                  </a:cubicBezTo>
                  <a:cubicBezTo>
                    <a:pt x="24823" y="2150"/>
                    <a:pt x="25508" y="1846"/>
                    <a:pt x="26192" y="1541"/>
                  </a:cubicBezTo>
                  <a:cubicBezTo>
                    <a:pt x="27296" y="1066"/>
                    <a:pt x="28380" y="647"/>
                    <a:pt x="29578" y="457"/>
                  </a:cubicBezTo>
                  <a:cubicBezTo>
                    <a:pt x="32507" y="1"/>
                    <a:pt x="35018" y="857"/>
                    <a:pt x="37129" y="2930"/>
                  </a:cubicBezTo>
                  <a:cubicBezTo>
                    <a:pt x="38233" y="4033"/>
                    <a:pt x="38993" y="5345"/>
                    <a:pt x="39564" y="6772"/>
                  </a:cubicBezTo>
                  <a:cubicBezTo>
                    <a:pt x="39754" y="7267"/>
                    <a:pt x="39906" y="7799"/>
                    <a:pt x="40078" y="8313"/>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850200" y="3363675"/>
              <a:ext cx="910625" cy="687625"/>
            </a:xfrm>
            <a:custGeom>
              <a:avLst/>
              <a:gdLst/>
              <a:ahLst/>
              <a:cxnLst/>
              <a:rect l="l" t="t" r="r" b="b"/>
              <a:pathLst>
                <a:path w="36425" h="27505" fill="none" extrusionOk="0">
                  <a:moveTo>
                    <a:pt x="36064" y="7475"/>
                  </a:moveTo>
                  <a:cubicBezTo>
                    <a:pt x="36292" y="8483"/>
                    <a:pt x="36425" y="9492"/>
                    <a:pt x="36387" y="10500"/>
                  </a:cubicBezTo>
                  <a:cubicBezTo>
                    <a:pt x="36311" y="12535"/>
                    <a:pt x="35379" y="14018"/>
                    <a:pt x="33591" y="14951"/>
                  </a:cubicBezTo>
                  <a:cubicBezTo>
                    <a:pt x="32868" y="15331"/>
                    <a:pt x="32107" y="15635"/>
                    <a:pt x="31365" y="15959"/>
                  </a:cubicBezTo>
                  <a:cubicBezTo>
                    <a:pt x="29863" y="16643"/>
                    <a:pt x="28741" y="17728"/>
                    <a:pt x="27980" y="19192"/>
                  </a:cubicBezTo>
                  <a:cubicBezTo>
                    <a:pt x="27561" y="20010"/>
                    <a:pt x="27143" y="20828"/>
                    <a:pt x="26629" y="21589"/>
                  </a:cubicBezTo>
                  <a:cubicBezTo>
                    <a:pt x="25716" y="22939"/>
                    <a:pt x="24442" y="23871"/>
                    <a:pt x="22901" y="24423"/>
                  </a:cubicBezTo>
                  <a:cubicBezTo>
                    <a:pt x="21817" y="24784"/>
                    <a:pt x="20695" y="24879"/>
                    <a:pt x="19573" y="24803"/>
                  </a:cubicBezTo>
                  <a:cubicBezTo>
                    <a:pt x="18755" y="24746"/>
                    <a:pt x="17956" y="24670"/>
                    <a:pt x="17138" y="24613"/>
                  </a:cubicBezTo>
                  <a:cubicBezTo>
                    <a:pt x="16225" y="24537"/>
                    <a:pt x="15407" y="24784"/>
                    <a:pt x="14703" y="25393"/>
                  </a:cubicBezTo>
                  <a:cubicBezTo>
                    <a:pt x="14589" y="25507"/>
                    <a:pt x="14456" y="25602"/>
                    <a:pt x="14323" y="25697"/>
                  </a:cubicBezTo>
                  <a:cubicBezTo>
                    <a:pt x="13543" y="26230"/>
                    <a:pt x="12744" y="26724"/>
                    <a:pt x="11812" y="26934"/>
                  </a:cubicBezTo>
                  <a:cubicBezTo>
                    <a:pt x="11489" y="27010"/>
                    <a:pt x="11127" y="27029"/>
                    <a:pt x="10804" y="26972"/>
                  </a:cubicBezTo>
                  <a:cubicBezTo>
                    <a:pt x="10138" y="26858"/>
                    <a:pt x="9472" y="26724"/>
                    <a:pt x="8845" y="26515"/>
                  </a:cubicBezTo>
                  <a:cubicBezTo>
                    <a:pt x="8027" y="26230"/>
                    <a:pt x="7285" y="26306"/>
                    <a:pt x="6505" y="26610"/>
                  </a:cubicBezTo>
                  <a:cubicBezTo>
                    <a:pt x="5839" y="26858"/>
                    <a:pt x="5155" y="27067"/>
                    <a:pt x="4470" y="27257"/>
                  </a:cubicBezTo>
                  <a:cubicBezTo>
                    <a:pt x="3576" y="27504"/>
                    <a:pt x="2796" y="27124"/>
                    <a:pt x="2321" y="26344"/>
                  </a:cubicBezTo>
                  <a:cubicBezTo>
                    <a:pt x="2149" y="26059"/>
                    <a:pt x="1921" y="25811"/>
                    <a:pt x="1598" y="25640"/>
                  </a:cubicBezTo>
                  <a:cubicBezTo>
                    <a:pt x="400" y="25108"/>
                    <a:pt x="0" y="23586"/>
                    <a:pt x="742" y="22521"/>
                  </a:cubicBezTo>
                  <a:cubicBezTo>
                    <a:pt x="761" y="22502"/>
                    <a:pt x="780" y="22464"/>
                    <a:pt x="818" y="22426"/>
                  </a:cubicBezTo>
                  <a:cubicBezTo>
                    <a:pt x="1179" y="22007"/>
                    <a:pt x="1313" y="21513"/>
                    <a:pt x="1255" y="20923"/>
                  </a:cubicBezTo>
                  <a:cubicBezTo>
                    <a:pt x="1198" y="20276"/>
                    <a:pt x="1236" y="19611"/>
                    <a:pt x="1408" y="18964"/>
                  </a:cubicBezTo>
                  <a:cubicBezTo>
                    <a:pt x="1674" y="17956"/>
                    <a:pt x="2264" y="17252"/>
                    <a:pt x="3253" y="16891"/>
                  </a:cubicBezTo>
                  <a:cubicBezTo>
                    <a:pt x="3880" y="16662"/>
                    <a:pt x="4508" y="16415"/>
                    <a:pt x="5136" y="16168"/>
                  </a:cubicBezTo>
                  <a:cubicBezTo>
                    <a:pt x="6429" y="15635"/>
                    <a:pt x="7171" y="14627"/>
                    <a:pt x="7570" y="13334"/>
                  </a:cubicBezTo>
                  <a:cubicBezTo>
                    <a:pt x="7856" y="12364"/>
                    <a:pt x="8103" y="11375"/>
                    <a:pt x="8369" y="10386"/>
                  </a:cubicBezTo>
                  <a:cubicBezTo>
                    <a:pt x="8750" y="8940"/>
                    <a:pt x="9187" y="7494"/>
                    <a:pt x="9834" y="6144"/>
                  </a:cubicBezTo>
                  <a:cubicBezTo>
                    <a:pt x="10404" y="4965"/>
                    <a:pt x="11146" y="3918"/>
                    <a:pt x="12192" y="3101"/>
                  </a:cubicBezTo>
                  <a:cubicBezTo>
                    <a:pt x="13467" y="2111"/>
                    <a:pt x="14893" y="1769"/>
                    <a:pt x="16472" y="1940"/>
                  </a:cubicBezTo>
                  <a:cubicBezTo>
                    <a:pt x="17309" y="2035"/>
                    <a:pt x="18146" y="2188"/>
                    <a:pt x="18983" y="2321"/>
                  </a:cubicBezTo>
                  <a:cubicBezTo>
                    <a:pt x="19896" y="2454"/>
                    <a:pt x="20809" y="2473"/>
                    <a:pt x="21703" y="2169"/>
                  </a:cubicBezTo>
                  <a:cubicBezTo>
                    <a:pt x="22331" y="1940"/>
                    <a:pt x="22958" y="1655"/>
                    <a:pt x="23567" y="1389"/>
                  </a:cubicBezTo>
                  <a:cubicBezTo>
                    <a:pt x="24556" y="970"/>
                    <a:pt x="25545" y="590"/>
                    <a:pt x="26610" y="419"/>
                  </a:cubicBezTo>
                  <a:cubicBezTo>
                    <a:pt x="29254" y="0"/>
                    <a:pt x="31518" y="780"/>
                    <a:pt x="33401" y="2644"/>
                  </a:cubicBezTo>
                  <a:cubicBezTo>
                    <a:pt x="34409" y="3633"/>
                    <a:pt x="35094" y="4812"/>
                    <a:pt x="35588" y="6106"/>
                  </a:cubicBezTo>
                  <a:cubicBezTo>
                    <a:pt x="35778" y="6562"/>
                    <a:pt x="35911" y="7019"/>
                    <a:pt x="36064" y="7475"/>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4875" y="3399325"/>
              <a:ext cx="809350" cy="610600"/>
            </a:xfrm>
            <a:custGeom>
              <a:avLst/>
              <a:gdLst/>
              <a:ahLst/>
              <a:cxnLst/>
              <a:rect l="l" t="t" r="r" b="b"/>
              <a:pathLst>
                <a:path w="32374" h="24424" fill="none" extrusionOk="0">
                  <a:moveTo>
                    <a:pt x="32051" y="6639"/>
                  </a:moveTo>
                  <a:cubicBezTo>
                    <a:pt x="32260" y="7533"/>
                    <a:pt x="32374" y="8427"/>
                    <a:pt x="32336" y="9321"/>
                  </a:cubicBezTo>
                  <a:cubicBezTo>
                    <a:pt x="32279" y="11128"/>
                    <a:pt x="31442" y="12459"/>
                    <a:pt x="29844" y="13277"/>
                  </a:cubicBezTo>
                  <a:cubicBezTo>
                    <a:pt x="29216" y="13620"/>
                    <a:pt x="28532" y="13886"/>
                    <a:pt x="27885" y="14171"/>
                  </a:cubicBezTo>
                  <a:cubicBezTo>
                    <a:pt x="26554" y="14780"/>
                    <a:pt x="25545" y="15750"/>
                    <a:pt x="24861" y="17043"/>
                  </a:cubicBezTo>
                  <a:cubicBezTo>
                    <a:pt x="24499" y="17766"/>
                    <a:pt x="24119" y="18508"/>
                    <a:pt x="23662" y="19174"/>
                  </a:cubicBezTo>
                  <a:cubicBezTo>
                    <a:pt x="22845" y="20372"/>
                    <a:pt x="21722" y="21209"/>
                    <a:pt x="20353" y="21684"/>
                  </a:cubicBezTo>
                  <a:cubicBezTo>
                    <a:pt x="19402" y="22027"/>
                    <a:pt x="18394" y="22103"/>
                    <a:pt x="17386" y="22027"/>
                  </a:cubicBezTo>
                  <a:cubicBezTo>
                    <a:pt x="16682" y="21989"/>
                    <a:pt x="15959" y="21913"/>
                    <a:pt x="15236" y="21856"/>
                  </a:cubicBezTo>
                  <a:cubicBezTo>
                    <a:pt x="14418" y="21799"/>
                    <a:pt x="13695" y="22008"/>
                    <a:pt x="13068" y="22559"/>
                  </a:cubicBezTo>
                  <a:cubicBezTo>
                    <a:pt x="12973" y="22655"/>
                    <a:pt x="12840" y="22750"/>
                    <a:pt x="12725" y="22826"/>
                  </a:cubicBezTo>
                  <a:cubicBezTo>
                    <a:pt x="12041" y="23301"/>
                    <a:pt x="11318" y="23739"/>
                    <a:pt x="10500" y="23929"/>
                  </a:cubicBezTo>
                  <a:cubicBezTo>
                    <a:pt x="10215" y="24005"/>
                    <a:pt x="9891" y="24024"/>
                    <a:pt x="9606" y="23967"/>
                  </a:cubicBezTo>
                  <a:cubicBezTo>
                    <a:pt x="9016" y="23872"/>
                    <a:pt x="8427" y="23739"/>
                    <a:pt x="7856" y="23548"/>
                  </a:cubicBezTo>
                  <a:cubicBezTo>
                    <a:pt x="7133" y="23320"/>
                    <a:pt x="6468" y="23358"/>
                    <a:pt x="5783" y="23644"/>
                  </a:cubicBezTo>
                  <a:cubicBezTo>
                    <a:pt x="5174" y="23872"/>
                    <a:pt x="4565" y="24062"/>
                    <a:pt x="3957" y="24214"/>
                  </a:cubicBezTo>
                  <a:cubicBezTo>
                    <a:pt x="3177" y="24423"/>
                    <a:pt x="2473" y="24100"/>
                    <a:pt x="2055" y="23396"/>
                  </a:cubicBezTo>
                  <a:cubicBezTo>
                    <a:pt x="1903" y="23149"/>
                    <a:pt x="1712" y="22921"/>
                    <a:pt x="1408" y="22788"/>
                  </a:cubicBezTo>
                  <a:cubicBezTo>
                    <a:pt x="362" y="22312"/>
                    <a:pt x="0" y="20962"/>
                    <a:pt x="666" y="20011"/>
                  </a:cubicBezTo>
                  <a:cubicBezTo>
                    <a:pt x="685" y="19992"/>
                    <a:pt x="704" y="19954"/>
                    <a:pt x="723" y="19935"/>
                  </a:cubicBezTo>
                  <a:cubicBezTo>
                    <a:pt x="1047" y="19535"/>
                    <a:pt x="1161" y="19098"/>
                    <a:pt x="1123" y="18603"/>
                  </a:cubicBezTo>
                  <a:cubicBezTo>
                    <a:pt x="1066" y="18013"/>
                    <a:pt x="1085" y="17424"/>
                    <a:pt x="1237" y="16834"/>
                  </a:cubicBezTo>
                  <a:cubicBezTo>
                    <a:pt x="1484" y="15940"/>
                    <a:pt x="2017" y="15331"/>
                    <a:pt x="2873" y="15008"/>
                  </a:cubicBezTo>
                  <a:cubicBezTo>
                    <a:pt x="3443" y="14799"/>
                    <a:pt x="4014" y="14590"/>
                    <a:pt x="4565" y="14361"/>
                  </a:cubicBezTo>
                  <a:cubicBezTo>
                    <a:pt x="5707" y="13886"/>
                    <a:pt x="6372" y="12992"/>
                    <a:pt x="6715" y="11832"/>
                  </a:cubicBezTo>
                  <a:cubicBezTo>
                    <a:pt x="6981" y="10976"/>
                    <a:pt x="7209" y="10101"/>
                    <a:pt x="7438" y="9207"/>
                  </a:cubicBezTo>
                  <a:cubicBezTo>
                    <a:pt x="7780" y="7932"/>
                    <a:pt x="8160" y="6658"/>
                    <a:pt x="8731" y="5460"/>
                  </a:cubicBezTo>
                  <a:cubicBezTo>
                    <a:pt x="9245" y="4395"/>
                    <a:pt x="9910" y="3463"/>
                    <a:pt x="10842" y="2740"/>
                  </a:cubicBezTo>
                  <a:cubicBezTo>
                    <a:pt x="11965" y="1865"/>
                    <a:pt x="13239" y="1560"/>
                    <a:pt x="14628" y="1713"/>
                  </a:cubicBezTo>
                  <a:cubicBezTo>
                    <a:pt x="15388" y="1808"/>
                    <a:pt x="16111" y="1941"/>
                    <a:pt x="16872" y="2055"/>
                  </a:cubicBezTo>
                  <a:cubicBezTo>
                    <a:pt x="17671" y="2169"/>
                    <a:pt x="18489" y="2188"/>
                    <a:pt x="19288" y="1903"/>
                  </a:cubicBezTo>
                  <a:cubicBezTo>
                    <a:pt x="19839" y="1713"/>
                    <a:pt x="20391" y="1465"/>
                    <a:pt x="20942" y="1237"/>
                  </a:cubicBezTo>
                  <a:cubicBezTo>
                    <a:pt x="21817" y="857"/>
                    <a:pt x="22692" y="514"/>
                    <a:pt x="23643" y="362"/>
                  </a:cubicBezTo>
                  <a:cubicBezTo>
                    <a:pt x="26002" y="1"/>
                    <a:pt x="27999" y="685"/>
                    <a:pt x="29692" y="2340"/>
                  </a:cubicBezTo>
                  <a:cubicBezTo>
                    <a:pt x="30567" y="3215"/>
                    <a:pt x="31195" y="4261"/>
                    <a:pt x="31632" y="5422"/>
                  </a:cubicBezTo>
                  <a:cubicBezTo>
                    <a:pt x="31784" y="5821"/>
                    <a:pt x="31917" y="6240"/>
                    <a:pt x="32051" y="6639"/>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4959550" y="3434525"/>
              <a:ext cx="708075" cy="534500"/>
            </a:xfrm>
            <a:custGeom>
              <a:avLst/>
              <a:gdLst/>
              <a:ahLst/>
              <a:cxnLst/>
              <a:rect l="l" t="t" r="r" b="b"/>
              <a:pathLst>
                <a:path w="28323" h="21380" fill="none" extrusionOk="0">
                  <a:moveTo>
                    <a:pt x="28038" y="5821"/>
                  </a:moveTo>
                  <a:cubicBezTo>
                    <a:pt x="28209" y="6600"/>
                    <a:pt x="28323" y="7380"/>
                    <a:pt x="28285" y="8160"/>
                  </a:cubicBezTo>
                  <a:cubicBezTo>
                    <a:pt x="28228" y="9739"/>
                    <a:pt x="27505" y="10899"/>
                    <a:pt x="26116" y="11622"/>
                  </a:cubicBezTo>
                  <a:cubicBezTo>
                    <a:pt x="25546" y="11926"/>
                    <a:pt x="24956" y="12155"/>
                    <a:pt x="24386" y="12421"/>
                  </a:cubicBezTo>
                  <a:cubicBezTo>
                    <a:pt x="23225" y="12953"/>
                    <a:pt x="22350" y="13790"/>
                    <a:pt x="21761" y="14932"/>
                  </a:cubicBezTo>
                  <a:cubicBezTo>
                    <a:pt x="21418" y="15559"/>
                    <a:pt x="21095" y="16187"/>
                    <a:pt x="20696" y="16777"/>
                  </a:cubicBezTo>
                  <a:cubicBezTo>
                    <a:pt x="19992" y="17842"/>
                    <a:pt x="19003" y="18565"/>
                    <a:pt x="17804" y="18983"/>
                  </a:cubicBezTo>
                  <a:cubicBezTo>
                    <a:pt x="16967" y="19268"/>
                    <a:pt x="16093" y="19344"/>
                    <a:pt x="15218" y="19287"/>
                  </a:cubicBezTo>
                  <a:cubicBezTo>
                    <a:pt x="14590" y="19249"/>
                    <a:pt x="13962" y="19192"/>
                    <a:pt x="13334" y="19135"/>
                  </a:cubicBezTo>
                  <a:cubicBezTo>
                    <a:pt x="12612" y="19078"/>
                    <a:pt x="11984" y="19268"/>
                    <a:pt x="11432" y="19744"/>
                  </a:cubicBezTo>
                  <a:cubicBezTo>
                    <a:pt x="11337" y="19839"/>
                    <a:pt x="11242" y="19896"/>
                    <a:pt x="11128" y="19972"/>
                  </a:cubicBezTo>
                  <a:cubicBezTo>
                    <a:pt x="10519" y="20391"/>
                    <a:pt x="9892" y="20771"/>
                    <a:pt x="9169" y="20942"/>
                  </a:cubicBezTo>
                  <a:cubicBezTo>
                    <a:pt x="8922" y="20999"/>
                    <a:pt x="8655" y="21018"/>
                    <a:pt x="8389" y="20980"/>
                  </a:cubicBezTo>
                  <a:cubicBezTo>
                    <a:pt x="7876" y="20885"/>
                    <a:pt x="7362" y="20771"/>
                    <a:pt x="6867" y="20619"/>
                  </a:cubicBezTo>
                  <a:cubicBezTo>
                    <a:pt x="6240" y="20410"/>
                    <a:pt x="5650" y="20448"/>
                    <a:pt x="5041" y="20676"/>
                  </a:cubicBezTo>
                  <a:cubicBezTo>
                    <a:pt x="4528" y="20885"/>
                    <a:pt x="3995" y="21056"/>
                    <a:pt x="3463" y="21189"/>
                  </a:cubicBezTo>
                  <a:cubicBezTo>
                    <a:pt x="2778" y="21380"/>
                    <a:pt x="2169" y="21094"/>
                    <a:pt x="1808" y="20486"/>
                  </a:cubicBezTo>
                  <a:cubicBezTo>
                    <a:pt x="1656" y="20257"/>
                    <a:pt x="1485" y="20067"/>
                    <a:pt x="1237" y="19934"/>
                  </a:cubicBezTo>
                  <a:cubicBezTo>
                    <a:pt x="305" y="19516"/>
                    <a:pt x="1" y="18336"/>
                    <a:pt x="572" y="17518"/>
                  </a:cubicBezTo>
                  <a:cubicBezTo>
                    <a:pt x="591" y="17499"/>
                    <a:pt x="610" y="17461"/>
                    <a:pt x="629" y="17442"/>
                  </a:cubicBezTo>
                  <a:cubicBezTo>
                    <a:pt x="914" y="17100"/>
                    <a:pt x="1009" y="16720"/>
                    <a:pt x="971" y="16282"/>
                  </a:cubicBezTo>
                  <a:cubicBezTo>
                    <a:pt x="933" y="15769"/>
                    <a:pt x="952" y="15255"/>
                    <a:pt x="1085" y="14741"/>
                  </a:cubicBezTo>
                  <a:cubicBezTo>
                    <a:pt x="1294" y="13962"/>
                    <a:pt x="1751" y="13429"/>
                    <a:pt x="2512" y="13144"/>
                  </a:cubicBezTo>
                  <a:cubicBezTo>
                    <a:pt x="3006" y="12953"/>
                    <a:pt x="3501" y="12763"/>
                    <a:pt x="3995" y="12573"/>
                  </a:cubicBezTo>
                  <a:cubicBezTo>
                    <a:pt x="4984" y="12155"/>
                    <a:pt x="5574" y="11375"/>
                    <a:pt x="5878" y="10367"/>
                  </a:cubicBezTo>
                  <a:cubicBezTo>
                    <a:pt x="6107" y="9606"/>
                    <a:pt x="6297" y="8845"/>
                    <a:pt x="6506" y="8065"/>
                  </a:cubicBezTo>
                  <a:cubicBezTo>
                    <a:pt x="6791" y="6943"/>
                    <a:pt x="7134" y="5821"/>
                    <a:pt x="7647" y="4774"/>
                  </a:cubicBezTo>
                  <a:cubicBezTo>
                    <a:pt x="8085" y="3861"/>
                    <a:pt x="8655" y="3044"/>
                    <a:pt x="9473" y="2397"/>
                  </a:cubicBezTo>
                  <a:cubicBezTo>
                    <a:pt x="10462" y="1636"/>
                    <a:pt x="11585" y="1370"/>
                    <a:pt x="12802" y="1503"/>
                  </a:cubicBezTo>
                  <a:cubicBezTo>
                    <a:pt x="13449" y="1579"/>
                    <a:pt x="14095" y="1712"/>
                    <a:pt x="14742" y="1807"/>
                  </a:cubicBezTo>
                  <a:cubicBezTo>
                    <a:pt x="15465" y="1902"/>
                    <a:pt x="16169" y="1921"/>
                    <a:pt x="16872" y="1674"/>
                  </a:cubicBezTo>
                  <a:cubicBezTo>
                    <a:pt x="17367" y="1503"/>
                    <a:pt x="17842" y="1294"/>
                    <a:pt x="18318" y="1084"/>
                  </a:cubicBezTo>
                  <a:cubicBezTo>
                    <a:pt x="19079" y="761"/>
                    <a:pt x="19859" y="457"/>
                    <a:pt x="20677" y="324"/>
                  </a:cubicBezTo>
                  <a:cubicBezTo>
                    <a:pt x="22750" y="0"/>
                    <a:pt x="24500" y="609"/>
                    <a:pt x="25964" y="2055"/>
                  </a:cubicBezTo>
                  <a:cubicBezTo>
                    <a:pt x="26744" y="2815"/>
                    <a:pt x="27277" y="3747"/>
                    <a:pt x="27676" y="4736"/>
                  </a:cubicBezTo>
                  <a:cubicBezTo>
                    <a:pt x="27809" y="5098"/>
                    <a:pt x="27923" y="5459"/>
                    <a:pt x="28038" y="5821"/>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5014250" y="3470175"/>
              <a:ext cx="606775" cy="457950"/>
            </a:xfrm>
            <a:custGeom>
              <a:avLst/>
              <a:gdLst/>
              <a:ahLst/>
              <a:cxnLst/>
              <a:rect l="l" t="t" r="r" b="b"/>
              <a:pathLst>
                <a:path w="24271" h="18318" fill="none" extrusionOk="0">
                  <a:moveTo>
                    <a:pt x="24024" y="4984"/>
                  </a:moveTo>
                  <a:cubicBezTo>
                    <a:pt x="24176" y="5631"/>
                    <a:pt x="24271" y="6316"/>
                    <a:pt x="24233" y="6981"/>
                  </a:cubicBezTo>
                  <a:cubicBezTo>
                    <a:pt x="24195" y="8332"/>
                    <a:pt x="23567" y="9340"/>
                    <a:pt x="22369" y="9949"/>
                  </a:cubicBezTo>
                  <a:cubicBezTo>
                    <a:pt x="21893" y="10196"/>
                    <a:pt x="21399" y="10405"/>
                    <a:pt x="20904" y="10633"/>
                  </a:cubicBezTo>
                  <a:cubicBezTo>
                    <a:pt x="19896" y="11090"/>
                    <a:pt x="19154" y="11794"/>
                    <a:pt x="18641" y="12783"/>
                  </a:cubicBezTo>
                  <a:cubicBezTo>
                    <a:pt x="18355" y="13315"/>
                    <a:pt x="18070" y="13867"/>
                    <a:pt x="17728" y="14381"/>
                  </a:cubicBezTo>
                  <a:cubicBezTo>
                    <a:pt x="17119" y="15275"/>
                    <a:pt x="16282" y="15902"/>
                    <a:pt x="15255" y="16264"/>
                  </a:cubicBezTo>
                  <a:cubicBezTo>
                    <a:pt x="14532" y="16511"/>
                    <a:pt x="13790" y="16568"/>
                    <a:pt x="13030" y="16511"/>
                  </a:cubicBezTo>
                  <a:cubicBezTo>
                    <a:pt x="12497" y="16473"/>
                    <a:pt x="11945" y="16435"/>
                    <a:pt x="11413" y="16397"/>
                  </a:cubicBezTo>
                  <a:cubicBezTo>
                    <a:pt x="10804" y="16340"/>
                    <a:pt x="10253" y="16492"/>
                    <a:pt x="9796" y="16910"/>
                  </a:cubicBezTo>
                  <a:cubicBezTo>
                    <a:pt x="9720" y="16986"/>
                    <a:pt x="9625" y="17043"/>
                    <a:pt x="9530" y="17101"/>
                  </a:cubicBezTo>
                  <a:cubicBezTo>
                    <a:pt x="9016" y="17462"/>
                    <a:pt x="8484" y="17804"/>
                    <a:pt x="7856" y="17937"/>
                  </a:cubicBezTo>
                  <a:cubicBezTo>
                    <a:pt x="7647" y="17995"/>
                    <a:pt x="7399" y="18014"/>
                    <a:pt x="7190" y="17975"/>
                  </a:cubicBezTo>
                  <a:cubicBezTo>
                    <a:pt x="6753" y="17899"/>
                    <a:pt x="6296" y="17804"/>
                    <a:pt x="5878" y="17652"/>
                  </a:cubicBezTo>
                  <a:cubicBezTo>
                    <a:pt x="5345" y="17481"/>
                    <a:pt x="4832" y="17519"/>
                    <a:pt x="4318" y="17709"/>
                  </a:cubicBezTo>
                  <a:cubicBezTo>
                    <a:pt x="3881" y="17880"/>
                    <a:pt x="3424" y="18033"/>
                    <a:pt x="2968" y="18166"/>
                  </a:cubicBezTo>
                  <a:cubicBezTo>
                    <a:pt x="2378" y="18318"/>
                    <a:pt x="1845" y="18071"/>
                    <a:pt x="1541" y="17538"/>
                  </a:cubicBezTo>
                  <a:cubicBezTo>
                    <a:pt x="1427" y="17348"/>
                    <a:pt x="1275" y="17177"/>
                    <a:pt x="1046" y="17082"/>
                  </a:cubicBezTo>
                  <a:cubicBezTo>
                    <a:pt x="267" y="16720"/>
                    <a:pt x="0" y="15712"/>
                    <a:pt x="495" y="15008"/>
                  </a:cubicBezTo>
                  <a:cubicBezTo>
                    <a:pt x="495" y="14989"/>
                    <a:pt x="514" y="14951"/>
                    <a:pt x="533" y="14932"/>
                  </a:cubicBezTo>
                  <a:cubicBezTo>
                    <a:pt x="780" y="14647"/>
                    <a:pt x="856" y="14323"/>
                    <a:pt x="837" y="13943"/>
                  </a:cubicBezTo>
                  <a:cubicBezTo>
                    <a:pt x="780" y="13506"/>
                    <a:pt x="818" y="13049"/>
                    <a:pt x="932" y="12631"/>
                  </a:cubicBezTo>
                  <a:cubicBezTo>
                    <a:pt x="1103" y="11946"/>
                    <a:pt x="1503" y="11489"/>
                    <a:pt x="2150" y="11242"/>
                  </a:cubicBezTo>
                  <a:cubicBezTo>
                    <a:pt x="2568" y="11090"/>
                    <a:pt x="3006" y="10938"/>
                    <a:pt x="3405" y="10767"/>
                  </a:cubicBezTo>
                  <a:cubicBezTo>
                    <a:pt x="4261" y="10405"/>
                    <a:pt x="4775" y="9739"/>
                    <a:pt x="5022" y="8865"/>
                  </a:cubicBezTo>
                  <a:cubicBezTo>
                    <a:pt x="5231" y="8218"/>
                    <a:pt x="5402" y="7571"/>
                    <a:pt x="5573" y="6905"/>
                  </a:cubicBezTo>
                  <a:cubicBezTo>
                    <a:pt x="5821" y="5935"/>
                    <a:pt x="6106" y="4984"/>
                    <a:pt x="6543" y="4090"/>
                  </a:cubicBezTo>
                  <a:cubicBezTo>
                    <a:pt x="6924" y="3291"/>
                    <a:pt x="7418" y="2588"/>
                    <a:pt x="8122" y="2055"/>
                  </a:cubicBezTo>
                  <a:cubicBezTo>
                    <a:pt x="8959" y="1389"/>
                    <a:pt x="9929" y="1161"/>
                    <a:pt x="10975" y="1275"/>
                  </a:cubicBezTo>
                  <a:cubicBezTo>
                    <a:pt x="11527" y="1351"/>
                    <a:pt x="12079" y="1446"/>
                    <a:pt x="12630" y="1522"/>
                  </a:cubicBezTo>
                  <a:cubicBezTo>
                    <a:pt x="13239" y="1618"/>
                    <a:pt x="13866" y="1637"/>
                    <a:pt x="14456" y="1427"/>
                  </a:cubicBezTo>
                  <a:cubicBezTo>
                    <a:pt x="14875" y="1275"/>
                    <a:pt x="15293" y="1104"/>
                    <a:pt x="15692" y="914"/>
                  </a:cubicBezTo>
                  <a:cubicBezTo>
                    <a:pt x="16358" y="629"/>
                    <a:pt x="17005" y="381"/>
                    <a:pt x="17728" y="267"/>
                  </a:cubicBezTo>
                  <a:cubicBezTo>
                    <a:pt x="19478" y="1"/>
                    <a:pt x="20999" y="514"/>
                    <a:pt x="22255" y="1751"/>
                  </a:cubicBezTo>
                  <a:cubicBezTo>
                    <a:pt x="22920" y="2416"/>
                    <a:pt x="23377" y="3196"/>
                    <a:pt x="23719" y="4052"/>
                  </a:cubicBezTo>
                  <a:cubicBezTo>
                    <a:pt x="23833" y="4357"/>
                    <a:pt x="23928" y="4661"/>
                    <a:pt x="24024" y="4984"/>
                  </a:cubicBezTo>
                  <a:close/>
                </a:path>
              </a:pathLst>
            </a:custGeom>
            <a:noFill/>
            <a:ln w="19050"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539525"/>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Source Serif Pro"/>
              <a:buNone/>
              <a:defRPr sz="3000">
                <a:solidFill>
                  <a:schemeClr val="dk1"/>
                </a:solidFill>
                <a:latin typeface="Source Serif Pro"/>
                <a:ea typeface="Source Serif Pro"/>
                <a:cs typeface="Source Serif Pro"/>
                <a:sym typeface="Source Serif Pr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50" y="1246975"/>
            <a:ext cx="7717500" cy="3357000"/>
          </a:xfrm>
          <a:prstGeom prst="rect">
            <a:avLst/>
          </a:prstGeom>
          <a:noFill/>
          <a:ln>
            <a:noFill/>
          </a:ln>
        </p:spPr>
        <p:txBody>
          <a:bodyPr spcFirstLastPara="1" wrap="square" lIns="91425" tIns="91425" rIns="91425" bIns="91425" anchor="ctr" anchorCtr="0">
            <a:noAutofit/>
          </a:bodyPr>
          <a:lstStyle>
            <a:lvl1pPr marL="457200" lvl="0" indent="-342900">
              <a:lnSpc>
                <a:spcPct val="115000"/>
              </a:lnSpc>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9" r:id="rId5"/>
    <p:sldLayoutId id="2147483668" r:id="rId6"/>
    <p:sldLayoutId id="2147483673" r:id="rId7"/>
    <p:sldLayoutId id="2147483674" r:id="rId8"/>
    <p:sldLayoutId id="2147483676" r:id="rId9"/>
    <p:sldLayoutId id="2147483678" r:id="rId10"/>
    <p:sldLayoutId id="2147483680" r:id="rId11"/>
    <p:sldLayoutId id="2147483683" r:id="rId12"/>
    <p:sldLayoutId id="214748368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hyperlink" Target="https://previewer.adalo.com/d4eb5a2f-ee2d-4049-9c96-340b98352c87"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4"/>
        <p:cNvGrpSpPr/>
        <p:nvPr/>
      </p:nvGrpSpPr>
      <p:grpSpPr>
        <a:xfrm>
          <a:off x="0" y="0"/>
          <a:ext cx="0" cy="0"/>
          <a:chOff x="0" y="0"/>
          <a:chExt cx="0" cy="0"/>
        </a:xfrm>
      </p:grpSpPr>
      <p:sp>
        <p:nvSpPr>
          <p:cNvPr id="425" name="Google Shape;425;p37"/>
          <p:cNvSpPr/>
          <p:nvPr/>
        </p:nvSpPr>
        <p:spPr>
          <a:xfrm>
            <a:off x="2093950" y="3241997"/>
            <a:ext cx="4943400" cy="526500"/>
          </a:xfrm>
          <a:prstGeom prst="roundRect">
            <a:avLst>
              <a:gd name="adj" fmla="val 50000"/>
            </a:avLst>
          </a:prstGeom>
          <a:solidFill>
            <a:schemeClr val="accent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6" name="Google Shape;426;p37"/>
          <p:cNvSpPr txBox="1">
            <a:spLocks noGrp="1"/>
          </p:cNvSpPr>
          <p:nvPr>
            <p:ph type="ctrTitle"/>
          </p:nvPr>
        </p:nvSpPr>
        <p:spPr>
          <a:xfrm>
            <a:off x="2100300" y="2448011"/>
            <a:ext cx="4943400" cy="83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ECO-</a:t>
            </a:r>
            <a:r>
              <a:rPr lang="en" dirty="0"/>
              <a:t>PLATTER</a:t>
            </a:r>
            <a:endParaRPr dirty="0">
              <a:solidFill>
                <a:schemeClr val="dk1"/>
              </a:solidFill>
            </a:endParaRPr>
          </a:p>
        </p:txBody>
      </p:sp>
      <p:sp>
        <p:nvSpPr>
          <p:cNvPr id="427" name="Google Shape;427;p37"/>
          <p:cNvSpPr txBox="1">
            <a:spLocks noGrp="1"/>
          </p:cNvSpPr>
          <p:nvPr>
            <p:ph type="subTitle" idx="1"/>
          </p:nvPr>
        </p:nvSpPr>
        <p:spPr>
          <a:xfrm>
            <a:off x="2124600" y="3252497"/>
            <a:ext cx="4894800"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Harvesting Hope, One Meal at a Time.</a:t>
            </a:r>
            <a:endParaRPr dirty="0"/>
          </a:p>
        </p:txBody>
      </p:sp>
      <p:sp>
        <p:nvSpPr>
          <p:cNvPr id="429" name="Google Shape;429;p37"/>
          <p:cNvSpPr txBox="1">
            <a:spLocks noGrp="1"/>
          </p:cNvSpPr>
          <p:nvPr>
            <p:ph type="subTitle" idx="2"/>
          </p:nvPr>
        </p:nvSpPr>
        <p:spPr>
          <a:xfrm>
            <a:off x="7279205" y="-186490"/>
            <a:ext cx="1815900" cy="72608"/>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endParaRPr sz="800" dirty="0">
              <a:solidFill>
                <a:schemeClr val="dk1"/>
              </a:solidFill>
              <a:latin typeface="Source Serif Pro"/>
              <a:ea typeface="Source Serif Pro"/>
              <a:cs typeface="Source Serif Pro"/>
              <a:sym typeface="Source Serif Pro"/>
            </a:endParaRPr>
          </a:p>
        </p:txBody>
      </p:sp>
      <p:pic>
        <p:nvPicPr>
          <p:cNvPr id="2" name="Picture 1">
            <a:extLst>
              <a:ext uri="{FF2B5EF4-FFF2-40B4-BE49-F238E27FC236}">
                <a16:creationId xmlns:a16="http://schemas.microsoft.com/office/drawing/2014/main" id="{D349BD19-DBAD-9EE1-1769-2A5A10A4535F}"/>
              </a:ext>
            </a:extLst>
          </p:cNvPr>
          <p:cNvPicPr>
            <a:picLocks noChangeAspect="1"/>
          </p:cNvPicPr>
          <p:nvPr/>
        </p:nvPicPr>
        <p:blipFill rotWithShape="1">
          <a:blip r:embed="rId4"/>
          <a:srcRect t="8529"/>
          <a:stretch/>
        </p:blipFill>
        <p:spPr>
          <a:xfrm>
            <a:off x="3966105" y="1071150"/>
            <a:ext cx="1199090" cy="1096822"/>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3"/>
        <p:cNvGrpSpPr/>
        <p:nvPr/>
      </p:nvGrpSpPr>
      <p:grpSpPr>
        <a:xfrm>
          <a:off x="0" y="0"/>
          <a:ext cx="0" cy="0"/>
          <a:chOff x="0" y="0"/>
          <a:chExt cx="0" cy="0"/>
        </a:xfrm>
      </p:grpSpPr>
      <p:sp>
        <p:nvSpPr>
          <p:cNvPr id="465" name="Google Shape;465;p40"/>
          <p:cNvSpPr/>
          <p:nvPr/>
        </p:nvSpPr>
        <p:spPr>
          <a:xfrm>
            <a:off x="3885450" y="983875"/>
            <a:ext cx="1373100" cy="137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txBox="1">
            <a:spLocks noGrp="1"/>
          </p:cNvSpPr>
          <p:nvPr>
            <p:ph type="title"/>
          </p:nvPr>
        </p:nvSpPr>
        <p:spPr>
          <a:xfrm>
            <a:off x="638827" y="2530075"/>
            <a:ext cx="8373650" cy="21478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How</a:t>
            </a:r>
            <a:r>
              <a:rPr lang="en-US" sz="4000" spc="-15" dirty="0"/>
              <a:t> </a:t>
            </a:r>
            <a:r>
              <a:rPr lang="en-US" sz="4000" dirty="0"/>
              <a:t>does </a:t>
            </a:r>
            <a:r>
              <a:rPr lang="en-US" sz="4000" spc="-15" dirty="0"/>
              <a:t>our</a:t>
            </a:r>
            <a:r>
              <a:rPr lang="en-US" sz="4000" spc="55" dirty="0"/>
              <a:t> </a:t>
            </a:r>
            <a:r>
              <a:rPr lang="en-US" sz="4000" dirty="0"/>
              <a:t>innovation</a:t>
            </a:r>
            <a:r>
              <a:rPr lang="en-US" sz="4000" spc="20" dirty="0"/>
              <a:t> </a:t>
            </a:r>
            <a:r>
              <a:rPr lang="en-US" sz="4000" dirty="0"/>
              <a:t>accelerate</a:t>
            </a:r>
            <a:r>
              <a:rPr lang="en-US" sz="4000" spc="-10" dirty="0"/>
              <a:t> </a:t>
            </a:r>
            <a:r>
              <a:rPr lang="en-US" sz="4000" dirty="0"/>
              <a:t>change</a:t>
            </a:r>
            <a:r>
              <a:rPr lang="en-US" sz="4000" spc="-5" dirty="0"/>
              <a:t> </a:t>
            </a:r>
            <a:r>
              <a:rPr lang="en-US" sz="4000" spc="20" dirty="0"/>
              <a:t>with the power of technology?</a:t>
            </a:r>
            <a:endParaRPr sz="4000" dirty="0">
              <a:solidFill>
                <a:schemeClr val="dk1"/>
              </a:solidFill>
            </a:endParaRPr>
          </a:p>
        </p:txBody>
      </p:sp>
      <p:sp>
        <p:nvSpPr>
          <p:cNvPr id="467" name="Google Shape;467;p40"/>
          <p:cNvSpPr txBox="1">
            <a:spLocks noGrp="1"/>
          </p:cNvSpPr>
          <p:nvPr>
            <p:ph type="title" idx="2"/>
          </p:nvPr>
        </p:nvSpPr>
        <p:spPr>
          <a:xfrm>
            <a:off x="3583350" y="1156975"/>
            <a:ext cx="1977300" cy="102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dk1"/>
                </a:solidFill>
                <a:latin typeface="Source Serif Pro"/>
                <a:ea typeface="Source Serif Pro"/>
                <a:cs typeface="Source Serif Pro"/>
                <a:sym typeface="Source Serif Pro"/>
              </a:rPr>
              <a:t>0</a:t>
            </a:r>
            <a:r>
              <a:rPr lang="en" b="1" dirty="0">
                <a:latin typeface="Source Serif Pro"/>
                <a:ea typeface="Source Serif Pro"/>
                <a:cs typeface="Source Serif Pro"/>
                <a:sym typeface="Source Serif Pro"/>
              </a:rPr>
              <a:t>4</a:t>
            </a:r>
            <a:endParaRPr b="1" dirty="0">
              <a:solidFill>
                <a:schemeClr val="dk1"/>
              </a:solidFill>
              <a:latin typeface="Source Serif Pro"/>
              <a:ea typeface="Source Serif Pro"/>
              <a:cs typeface="Source Serif Pro"/>
              <a:sym typeface="Source Serif Pro"/>
            </a:endParaRPr>
          </a:p>
        </p:txBody>
      </p:sp>
      <p:sp>
        <p:nvSpPr>
          <p:cNvPr id="468" name="Google Shape;468;p40"/>
          <p:cNvSpPr txBox="1">
            <a:spLocks noGrp="1"/>
          </p:cNvSpPr>
          <p:nvPr>
            <p:ph type="subTitle" idx="1"/>
          </p:nvPr>
        </p:nvSpPr>
        <p:spPr>
          <a:xfrm>
            <a:off x="1165753" y="5308543"/>
            <a:ext cx="7488900"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421380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45"/>
        <p:cNvGrpSpPr/>
        <p:nvPr/>
      </p:nvGrpSpPr>
      <p:grpSpPr>
        <a:xfrm>
          <a:off x="0" y="0"/>
          <a:ext cx="0" cy="0"/>
          <a:chOff x="0" y="0"/>
          <a:chExt cx="0" cy="0"/>
        </a:xfrm>
      </p:grpSpPr>
      <p:sp>
        <p:nvSpPr>
          <p:cNvPr id="646" name="Google Shape;646;p48"/>
          <p:cNvSpPr txBox="1">
            <a:spLocks noGrp="1"/>
          </p:cNvSpPr>
          <p:nvPr>
            <p:ph type="title"/>
          </p:nvPr>
        </p:nvSpPr>
        <p:spPr>
          <a:xfrm>
            <a:off x="713238" y="296993"/>
            <a:ext cx="626375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T</a:t>
            </a:r>
            <a:r>
              <a:rPr lang="en" sz="2400" dirty="0"/>
              <a:t>he development of this app accelerates change in such ways:</a:t>
            </a:r>
            <a:endParaRPr sz="2400" dirty="0"/>
          </a:p>
        </p:txBody>
      </p:sp>
      <p:sp>
        <p:nvSpPr>
          <p:cNvPr id="647" name="Google Shape;647;p48"/>
          <p:cNvSpPr txBox="1">
            <a:spLocks noGrp="1"/>
          </p:cNvSpPr>
          <p:nvPr>
            <p:ph type="subTitle" idx="1"/>
          </p:nvPr>
        </p:nvSpPr>
        <p:spPr>
          <a:xfrm>
            <a:off x="394564" y="1177781"/>
            <a:ext cx="2576164" cy="50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Reduced Food Waste:</a:t>
            </a:r>
          </a:p>
          <a:p>
            <a:pPr marL="0" lvl="0" indent="0" algn="l" rtl="0">
              <a:spcBef>
                <a:spcPts val="0"/>
              </a:spcBef>
              <a:spcAft>
                <a:spcPts val="0"/>
              </a:spcAft>
              <a:buNone/>
            </a:pPr>
            <a:endParaRPr lang="en-US" dirty="0"/>
          </a:p>
        </p:txBody>
      </p:sp>
      <p:sp>
        <p:nvSpPr>
          <p:cNvPr id="648" name="Google Shape;648;p48"/>
          <p:cNvSpPr txBox="1">
            <a:spLocks noGrp="1"/>
          </p:cNvSpPr>
          <p:nvPr>
            <p:ph type="subTitle" idx="2"/>
          </p:nvPr>
        </p:nvSpPr>
        <p:spPr>
          <a:xfrm>
            <a:off x="394564" y="1641012"/>
            <a:ext cx="2676383" cy="63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The app directly addresses the issue of food waste by streamlining the process of matching surplus food with those in need.</a:t>
            </a:r>
            <a:endParaRPr lang="en-IN" sz="1400" dirty="0"/>
          </a:p>
        </p:txBody>
      </p:sp>
      <p:sp>
        <p:nvSpPr>
          <p:cNvPr id="649" name="Google Shape;649;p48"/>
          <p:cNvSpPr txBox="1">
            <a:spLocks noGrp="1"/>
          </p:cNvSpPr>
          <p:nvPr>
            <p:ph type="subTitle" idx="3"/>
          </p:nvPr>
        </p:nvSpPr>
        <p:spPr>
          <a:xfrm>
            <a:off x="394577" y="2735443"/>
            <a:ext cx="2626274" cy="3852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i="0" dirty="0">
                <a:effectLst/>
                <a:latin typeface="Source Sans Pro" panose="020B0503030403020204" pitchFamily="34" charset="0"/>
                <a:ea typeface="Source Sans Pro" panose="020B0503030403020204" pitchFamily="34" charset="0"/>
              </a:rPr>
              <a:t>Environmental</a:t>
            </a:r>
            <a:r>
              <a:rPr lang="en-IN" b="1" i="0" dirty="0">
                <a:effectLst/>
                <a:latin typeface="Söhne"/>
              </a:rPr>
              <a:t> </a:t>
            </a:r>
            <a:r>
              <a:rPr lang="en-IN" i="0" dirty="0">
                <a:effectLst/>
                <a:latin typeface="Source Sans Pro" panose="020B0503030403020204" pitchFamily="34" charset="0"/>
                <a:ea typeface="Source Sans Pro" panose="020B0503030403020204" pitchFamily="34" charset="0"/>
              </a:rPr>
              <a:t>Impact</a:t>
            </a:r>
            <a:r>
              <a:rPr lang="en-IN" b="1" i="0" dirty="0">
                <a:effectLst/>
                <a:latin typeface="Söhne"/>
              </a:rPr>
              <a:t>:</a:t>
            </a:r>
            <a:endParaRPr dirty="0"/>
          </a:p>
        </p:txBody>
      </p:sp>
      <p:sp>
        <p:nvSpPr>
          <p:cNvPr id="650" name="Google Shape;650;p48"/>
          <p:cNvSpPr txBox="1">
            <a:spLocks noGrp="1"/>
          </p:cNvSpPr>
          <p:nvPr>
            <p:ph type="subTitle" idx="4"/>
          </p:nvPr>
        </p:nvSpPr>
        <p:spPr>
          <a:xfrm>
            <a:off x="394564" y="3262694"/>
            <a:ext cx="2768258" cy="63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By diverting surplus food from landfills, the app helps reduce greenhouse gas emissions and lowers the overall environmental impact of food waste.</a:t>
            </a:r>
          </a:p>
        </p:txBody>
      </p:sp>
      <p:sp>
        <p:nvSpPr>
          <p:cNvPr id="651" name="Google Shape;651;p48"/>
          <p:cNvSpPr txBox="1">
            <a:spLocks noGrp="1"/>
          </p:cNvSpPr>
          <p:nvPr>
            <p:ph type="subTitle" idx="5"/>
          </p:nvPr>
        </p:nvSpPr>
        <p:spPr>
          <a:xfrm>
            <a:off x="5331240" y="1683281"/>
            <a:ext cx="3095985" cy="505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Community Engagement:</a:t>
            </a:r>
          </a:p>
        </p:txBody>
      </p:sp>
      <p:sp>
        <p:nvSpPr>
          <p:cNvPr id="652" name="Google Shape;652;p48"/>
          <p:cNvSpPr txBox="1">
            <a:spLocks noGrp="1"/>
          </p:cNvSpPr>
          <p:nvPr>
            <p:ph type="subTitle" idx="6"/>
          </p:nvPr>
        </p:nvSpPr>
        <p:spPr>
          <a:xfrm>
            <a:off x="5981180" y="2297439"/>
            <a:ext cx="2446045" cy="63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400" dirty="0"/>
              <a:t>Promotes collaboration and engagement between businesses, non-profits, and individuals, fostering a sense of community responsibility.</a:t>
            </a:r>
          </a:p>
        </p:txBody>
      </p:sp>
      <p:sp>
        <p:nvSpPr>
          <p:cNvPr id="653" name="Google Shape;653;p48"/>
          <p:cNvSpPr txBox="1">
            <a:spLocks noGrp="1"/>
          </p:cNvSpPr>
          <p:nvPr>
            <p:ph type="subTitle" idx="7"/>
          </p:nvPr>
        </p:nvSpPr>
        <p:spPr>
          <a:xfrm>
            <a:off x="6123150" y="3243258"/>
            <a:ext cx="2307600" cy="505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Scalability:</a:t>
            </a:r>
          </a:p>
        </p:txBody>
      </p:sp>
      <p:sp>
        <p:nvSpPr>
          <p:cNvPr id="654" name="Google Shape;654;p48"/>
          <p:cNvSpPr txBox="1">
            <a:spLocks noGrp="1"/>
          </p:cNvSpPr>
          <p:nvPr>
            <p:ph type="subTitle" idx="8"/>
          </p:nvPr>
        </p:nvSpPr>
        <p:spPr>
          <a:xfrm>
            <a:off x="5899759" y="3970815"/>
            <a:ext cx="2527466" cy="63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400" dirty="0"/>
              <a:t>The app's scalable model allows for expansion to new regions, encouraging a broader network of participants and maximizing the impact on food waste reduction</a:t>
            </a:r>
          </a:p>
        </p:txBody>
      </p:sp>
      <p:grpSp>
        <p:nvGrpSpPr>
          <p:cNvPr id="655" name="Google Shape;655;p48"/>
          <p:cNvGrpSpPr/>
          <p:nvPr/>
        </p:nvGrpSpPr>
        <p:grpSpPr>
          <a:xfrm>
            <a:off x="4202850" y="1687975"/>
            <a:ext cx="738300" cy="2906800"/>
            <a:chOff x="4202850" y="1687975"/>
            <a:chExt cx="738300" cy="2906800"/>
          </a:xfrm>
        </p:grpSpPr>
        <p:cxnSp>
          <p:nvCxnSpPr>
            <p:cNvPr id="656" name="Google Shape;656;p48"/>
            <p:cNvCxnSpPr>
              <a:stCxn id="657" idx="0"/>
            </p:cNvCxnSpPr>
            <p:nvPr/>
          </p:nvCxnSpPr>
          <p:spPr>
            <a:xfrm>
              <a:off x="4572000" y="1779875"/>
              <a:ext cx="0" cy="2814900"/>
            </a:xfrm>
            <a:prstGeom prst="straightConnector1">
              <a:avLst/>
            </a:prstGeom>
            <a:noFill/>
            <a:ln w="28575" cap="flat" cmpd="sng">
              <a:solidFill>
                <a:schemeClr val="dk2"/>
              </a:solidFill>
              <a:prstDash val="solid"/>
              <a:round/>
              <a:headEnd type="none" w="med" len="med"/>
              <a:tailEnd type="none" w="med" len="med"/>
            </a:ln>
          </p:spPr>
        </p:cxnSp>
        <p:sp>
          <p:nvSpPr>
            <p:cNvPr id="658" name="Google Shape;658;p48"/>
            <p:cNvSpPr/>
            <p:nvPr/>
          </p:nvSpPr>
          <p:spPr>
            <a:xfrm>
              <a:off x="4285650" y="1687975"/>
              <a:ext cx="572700" cy="57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8"/>
            <p:cNvSpPr/>
            <p:nvPr/>
          </p:nvSpPr>
          <p:spPr>
            <a:xfrm>
              <a:off x="4285650" y="2465617"/>
              <a:ext cx="572700" cy="57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4285650" y="3243258"/>
              <a:ext cx="572700" cy="57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4285650" y="4020900"/>
              <a:ext cx="572700" cy="57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txBox="1"/>
            <p:nvPr/>
          </p:nvSpPr>
          <p:spPr>
            <a:xfrm>
              <a:off x="4202850" y="1779875"/>
              <a:ext cx="7383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Source Serif Pro"/>
                  <a:ea typeface="Source Serif Pro"/>
                  <a:cs typeface="Source Serif Pro"/>
                  <a:sym typeface="Source Serif Pro"/>
                </a:rPr>
                <a:t>01</a:t>
              </a:r>
              <a:endParaRPr sz="1800" b="1">
                <a:solidFill>
                  <a:schemeClr val="dk1"/>
                </a:solidFill>
                <a:latin typeface="Source Serif Pro"/>
                <a:ea typeface="Source Serif Pro"/>
                <a:cs typeface="Source Serif Pro"/>
                <a:sym typeface="Source Serif Pro"/>
              </a:endParaRPr>
            </a:p>
          </p:txBody>
        </p:sp>
        <p:sp>
          <p:nvSpPr>
            <p:cNvPr id="662" name="Google Shape;662;p48"/>
            <p:cNvSpPr txBox="1"/>
            <p:nvPr/>
          </p:nvSpPr>
          <p:spPr>
            <a:xfrm>
              <a:off x="4202850" y="2557513"/>
              <a:ext cx="7383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Source Serif Pro"/>
                  <a:ea typeface="Source Serif Pro"/>
                  <a:cs typeface="Source Serif Pro"/>
                  <a:sym typeface="Source Serif Pro"/>
                </a:rPr>
                <a:t>02</a:t>
              </a:r>
              <a:endParaRPr sz="1800" b="1">
                <a:solidFill>
                  <a:schemeClr val="dk1"/>
                </a:solidFill>
                <a:latin typeface="Source Serif Pro"/>
                <a:ea typeface="Source Serif Pro"/>
                <a:cs typeface="Source Serif Pro"/>
                <a:sym typeface="Source Serif Pro"/>
              </a:endParaRPr>
            </a:p>
          </p:txBody>
        </p:sp>
        <p:sp>
          <p:nvSpPr>
            <p:cNvPr id="663" name="Google Shape;663;p48"/>
            <p:cNvSpPr txBox="1"/>
            <p:nvPr/>
          </p:nvSpPr>
          <p:spPr>
            <a:xfrm>
              <a:off x="4202850" y="3335150"/>
              <a:ext cx="7383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Source Serif Pro"/>
                  <a:ea typeface="Source Serif Pro"/>
                  <a:cs typeface="Source Serif Pro"/>
                  <a:sym typeface="Source Serif Pro"/>
                </a:rPr>
                <a:t>03</a:t>
              </a:r>
              <a:endParaRPr sz="1800" b="1">
                <a:solidFill>
                  <a:schemeClr val="dk1"/>
                </a:solidFill>
                <a:latin typeface="Source Serif Pro"/>
                <a:ea typeface="Source Serif Pro"/>
                <a:cs typeface="Source Serif Pro"/>
                <a:sym typeface="Source Serif Pro"/>
              </a:endParaRPr>
            </a:p>
          </p:txBody>
        </p:sp>
        <p:sp>
          <p:nvSpPr>
            <p:cNvPr id="664" name="Google Shape;664;p48"/>
            <p:cNvSpPr txBox="1"/>
            <p:nvPr/>
          </p:nvSpPr>
          <p:spPr>
            <a:xfrm>
              <a:off x="4202850" y="4112775"/>
              <a:ext cx="7383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Source Serif Pro"/>
                  <a:ea typeface="Source Serif Pro"/>
                  <a:cs typeface="Source Serif Pro"/>
                  <a:sym typeface="Source Serif Pro"/>
                </a:rPr>
                <a:t>04</a:t>
              </a:r>
              <a:endParaRPr sz="1800" b="1">
                <a:solidFill>
                  <a:schemeClr val="dk1"/>
                </a:solidFill>
                <a:latin typeface="Source Serif Pro"/>
                <a:ea typeface="Source Serif Pro"/>
                <a:cs typeface="Source Serif Pro"/>
                <a:sym typeface="Source Serif Pro"/>
              </a:endParaRPr>
            </a:p>
          </p:txBody>
        </p:sp>
      </p:grpSp>
      <p:cxnSp>
        <p:nvCxnSpPr>
          <p:cNvPr id="665" name="Google Shape;665;p48"/>
          <p:cNvCxnSpPr>
            <a:cxnSpLocks/>
            <a:stCxn id="648" idx="3"/>
            <a:endCxn id="657" idx="1"/>
          </p:cNvCxnSpPr>
          <p:nvPr/>
        </p:nvCxnSpPr>
        <p:spPr>
          <a:xfrm>
            <a:off x="3070947" y="1956612"/>
            <a:ext cx="1131903" cy="18263"/>
          </a:xfrm>
          <a:prstGeom prst="straightConnector1">
            <a:avLst/>
          </a:prstGeom>
          <a:noFill/>
          <a:ln w="28575" cap="flat" cmpd="sng">
            <a:solidFill>
              <a:schemeClr val="dk2"/>
            </a:solidFill>
            <a:prstDash val="solid"/>
            <a:round/>
            <a:headEnd type="none" w="med" len="med"/>
            <a:tailEnd type="oval" w="med" len="med"/>
          </a:ln>
        </p:spPr>
      </p:cxnSp>
      <p:cxnSp>
        <p:nvCxnSpPr>
          <p:cNvPr id="666" name="Google Shape;666;p48"/>
          <p:cNvCxnSpPr>
            <a:cxnSpLocks/>
            <a:stCxn id="650" idx="3"/>
            <a:endCxn id="663" idx="1"/>
          </p:cNvCxnSpPr>
          <p:nvPr/>
        </p:nvCxnSpPr>
        <p:spPr>
          <a:xfrm flipV="1">
            <a:off x="3162822" y="3530150"/>
            <a:ext cx="1040028" cy="48144"/>
          </a:xfrm>
          <a:prstGeom prst="straightConnector1">
            <a:avLst/>
          </a:prstGeom>
          <a:noFill/>
          <a:ln w="28575" cap="flat" cmpd="sng">
            <a:solidFill>
              <a:schemeClr val="dk2"/>
            </a:solidFill>
            <a:prstDash val="solid"/>
            <a:round/>
            <a:headEnd type="none" w="med" len="med"/>
            <a:tailEnd type="oval" w="med" len="med"/>
          </a:ln>
        </p:spPr>
      </p:cxnSp>
      <p:cxnSp>
        <p:nvCxnSpPr>
          <p:cNvPr id="667" name="Google Shape;667;p48"/>
          <p:cNvCxnSpPr>
            <a:cxnSpLocks/>
            <a:stCxn id="662" idx="3"/>
            <a:endCxn id="652" idx="1"/>
          </p:cNvCxnSpPr>
          <p:nvPr/>
        </p:nvCxnSpPr>
        <p:spPr>
          <a:xfrm flipV="1">
            <a:off x="4941150" y="2613039"/>
            <a:ext cx="1040030" cy="139474"/>
          </a:xfrm>
          <a:prstGeom prst="straightConnector1">
            <a:avLst/>
          </a:prstGeom>
          <a:noFill/>
          <a:ln w="28575" cap="flat" cmpd="sng">
            <a:solidFill>
              <a:schemeClr val="dk2"/>
            </a:solidFill>
            <a:prstDash val="solid"/>
            <a:round/>
            <a:headEnd type="oval" w="med" len="med"/>
            <a:tailEnd type="none" w="med" len="med"/>
          </a:ln>
        </p:spPr>
      </p:cxnSp>
      <p:cxnSp>
        <p:nvCxnSpPr>
          <p:cNvPr id="668" name="Google Shape;668;p48"/>
          <p:cNvCxnSpPr>
            <a:cxnSpLocks/>
            <a:stCxn id="664" idx="3"/>
            <a:endCxn id="654" idx="1"/>
          </p:cNvCxnSpPr>
          <p:nvPr/>
        </p:nvCxnSpPr>
        <p:spPr>
          <a:xfrm flipV="1">
            <a:off x="4941150" y="4286415"/>
            <a:ext cx="958609" cy="21360"/>
          </a:xfrm>
          <a:prstGeom prst="straightConnector1">
            <a:avLst/>
          </a:prstGeom>
          <a:noFill/>
          <a:ln w="28575" cap="flat" cmpd="sng">
            <a:solidFill>
              <a:schemeClr val="dk2"/>
            </a:solidFill>
            <a:prstDash val="solid"/>
            <a:round/>
            <a:headEnd type="oval"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3"/>
        <p:cNvGrpSpPr/>
        <p:nvPr/>
      </p:nvGrpSpPr>
      <p:grpSpPr>
        <a:xfrm>
          <a:off x="0" y="0"/>
          <a:ext cx="0" cy="0"/>
          <a:chOff x="0" y="0"/>
          <a:chExt cx="0" cy="0"/>
        </a:xfrm>
      </p:grpSpPr>
      <p:sp>
        <p:nvSpPr>
          <p:cNvPr id="465" name="Google Shape;465;p40"/>
          <p:cNvSpPr/>
          <p:nvPr/>
        </p:nvSpPr>
        <p:spPr>
          <a:xfrm>
            <a:off x="3885450" y="983875"/>
            <a:ext cx="1373100" cy="137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txBox="1">
            <a:spLocks noGrp="1"/>
          </p:cNvSpPr>
          <p:nvPr>
            <p:ph type="title"/>
          </p:nvPr>
        </p:nvSpPr>
        <p:spPr>
          <a:xfrm>
            <a:off x="607512" y="2212841"/>
            <a:ext cx="8373650" cy="21478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Output of our working model</a:t>
            </a:r>
            <a:endParaRPr dirty="0">
              <a:solidFill>
                <a:schemeClr val="dk1"/>
              </a:solidFill>
            </a:endParaRPr>
          </a:p>
        </p:txBody>
      </p:sp>
      <p:sp>
        <p:nvSpPr>
          <p:cNvPr id="467" name="Google Shape;467;p40"/>
          <p:cNvSpPr txBox="1">
            <a:spLocks noGrp="1"/>
          </p:cNvSpPr>
          <p:nvPr>
            <p:ph type="title" idx="2"/>
          </p:nvPr>
        </p:nvSpPr>
        <p:spPr>
          <a:xfrm>
            <a:off x="3583350" y="1156975"/>
            <a:ext cx="1977300" cy="102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dk1"/>
                </a:solidFill>
                <a:latin typeface="Source Serif Pro"/>
                <a:ea typeface="Source Serif Pro"/>
                <a:cs typeface="Source Serif Pro"/>
                <a:sym typeface="Source Serif Pro"/>
              </a:rPr>
              <a:t>05</a:t>
            </a:r>
            <a:endParaRPr b="1" dirty="0">
              <a:solidFill>
                <a:schemeClr val="dk1"/>
              </a:solidFill>
              <a:latin typeface="Source Serif Pro"/>
              <a:ea typeface="Source Serif Pro"/>
              <a:cs typeface="Source Serif Pro"/>
              <a:sym typeface="Source Serif Pro"/>
            </a:endParaRPr>
          </a:p>
        </p:txBody>
      </p:sp>
      <p:sp>
        <p:nvSpPr>
          <p:cNvPr id="468" name="Google Shape;468;p40"/>
          <p:cNvSpPr txBox="1">
            <a:spLocks noGrp="1"/>
          </p:cNvSpPr>
          <p:nvPr>
            <p:ph type="subTitle" idx="1"/>
          </p:nvPr>
        </p:nvSpPr>
        <p:spPr>
          <a:xfrm>
            <a:off x="1165753" y="5308543"/>
            <a:ext cx="7488900"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289749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01C9A9-3FCF-881D-CE96-3759EF8B994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159436" y="1244912"/>
            <a:ext cx="8825127" cy="3542721"/>
          </a:xfrm>
          <a:prstGeom prst="rect">
            <a:avLst/>
          </a:prstGeom>
        </p:spPr>
      </p:pic>
      <p:sp>
        <p:nvSpPr>
          <p:cNvPr id="3" name="TextBox 2">
            <a:extLst>
              <a:ext uri="{FF2B5EF4-FFF2-40B4-BE49-F238E27FC236}">
                <a16:creationId xmlns:a16="http://schemas.microsoft.com/office/drawing/2014/main" id="{DF0E8D27-6600-DF92-AC1C-3408632B2FF0}"/>
              </a:ext>
            </a:extLst>
          </p:cNvPr>
          <p:cNvSpPr txBox="1"/>
          <p:nvPr/>
        </p:nvSpPr>
        <p:spPr>
          <a:xfrm>
            <a:off x="1129553" y="253573"/>
            <a:ext cx="6961734" cy="523220"/>
          </a:xfrm>
          <a:prstGeom prst="rect">
            <a:avLst/>
          </a:prstGeom>
          <a:noFill/>
        </p:spPr>
        <p:txBody>
          <a:bodyPr wrap="square" rtlCol="0">
            <a:spAutoFit/>
          </a:bodyPr>
          <a:lstStyle/>
          <a:p>
            <a:pPr algn="ctr"/>
            <a:r>
              <a:rPr lang="en-IN" sz="2800" dirty="0">
                <a:solidFill>
                  <a:schemeClr val="accent3">
                    <a:lumMod val="50000"/>
                  </a:schemeClr>
                </a:solidFill>
                <a:latin typeface="Source Serif Pro" panose="02040603050405020204" pitchFamily="18" charset="0"/>
                <a:ea typeface="Source Serif Pro" panose="02040603050405020204" pitchFamily="18" charset="0"/>
              </a:rPr>
              <a:t>Output our working model</a:t>
            </a:r>
          </a:p>
        </p:txBody>
      </p:sp>
      <p:sp>
        <p:nvSpPr>
          <p:cNvPr id="5" name="TextBox 4">
            <a:extLst>
              <a:ext uri="{FF2B5EF4-FFF2-40B4-BE49-F238E27FC236}">
                <a16:creationId xmlns:a16="http://schemas.microsoft.com/office/drawing/2014/main" id="{CBFFCB70-642E-7A83-076B-E2AA5251F3B6}"/>
              </a:ext>
            </a:extLst>
          </p:cNvPr>
          <p:cNvSpPr txBox="1"/>
          <p:nvPr/>
        </p:nvSpPr>
        <p:spPr>
          <a:xfrm>
            <a:off x="110003" y="870514"/>
            <a:ext cx="7273949" cy="307777"/>
          </a:xfrm>
          <a:prstGeom prst="rect">
            <a:avLst/>
          </a:prstGeom>
          <a:noFill/>
        </p:spPr>
        <p:txBody>
          <a:bodyPr wrap="square" rtlCol="0">
            <a:spAutoFit/>
          </a:bodyPr>
          <a:lstStyle/>
          <a:p>
            <a:r>
              <a:rPr lang="en-IN" dirty="0">
                <a:hlinkClick r:id="rId4"/>
              </a:rPr>
              <a:t>Prototype</a:t>
            </a:r>
            <a:endParaRPr lang="en-IN" dirty="0"/>
          </a:p>
        </p:txBody>
      </p:sp>
    </p:spTree>
    <p:extLst>
      <p:ext uri="{BB962C8B-B14F-4D97-AF65-F5344CB8AC3E}">
        <p14:creationId xmlns:p14="http://schemas.microsoft.com/office/powerpoint/2010/main" val="3049911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3"/>
        <p:cNvGrpSpPr/>
        <p:nvPr/>
      </p:nvGrpSpPr>
      <p:grpSpPr>
        <a:xfrm>
          <a:off x="0" y="0"/>
          <a:ext cx="0" cy="0"/>
          <a:chOff x="0" y="0"/>
          <a:chExt cx="0" cy="0"/>
        </a:xfrm>
      </p:grpSpPr>
      <p:sp>
        <p:nvSpPr>
          <p:cNvPr id="465" name="Google Shape;465;p40"/>
          <p:cNvSpPr/>
          <p:nvPr/>
        </p:nvSpPr>
        <p:spPr>
          <a:xfrm>
            <a:off x="3885450" y="983875"/>
            <a:ext cx="1373100" cy="137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txBox="1">
            <a:spLocks noGrp="1"/>
          </p:cNvSpPr>
          <p:nvPr>
            <p:ph type="title"/>
          </p:nvPr>
        </p:nvSpPr>
        <p:spPr>
          <a:xfrm>
            <a:off x="607512" y="2212841"/>
            <a:ext cx="8373650" cy="21478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CONCLUSION AND FUTURE SCOPE</a:t>
            </a:r>
            <a:endParaRPr dirty="0">
              <a:solidFill>
                <a:schemeClr val="dk1"/>
              </a:solidFill>
            </a:endParaRPr>
          </a:p>
        </p:txBody>
      </p:sp>
      <p:sp>
        <p:nvSpPr>
          <p:cNvPr id="467" name="Google Shape;467;p40"/>
          <p:cNvSpPr txBox="1">
            <a:spLocks noGrp="1"/>
          </p:cNvSpPr>
          <p:nvPr>
            <p:ph type="title" idx="2"/>
          </p:nvPr>
        </p:nvSpPr>
        <p:spPr>
          <a:xfrm>
            <a:off x="3583350" y="1156975"/>
            <a:ext cx="1977300" cy="102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dk1"/>
                </a:solidFill>
                <a:latin typeface="Source Serif Pro"/>
                <a:ea typeface="Source Serif Pro"/>
                <a:cs typeface="Source Serif Pro"/>
                <a:sym typeface="Source Serif Pro"/>
              </a:rPr>
              <a:t>05</a:t>
            </a:r>
            <a:endParaRPr b="1" dirty="0">
              <a:solidFill>
                <a:schemeClr val="dk1"/>
              </a:solidFill>
              <a:latin typeface="Source Serif Pro"/>
              <a:ea typeface="Source Serif Pro"/>
              <a:cs typeface="Source Serif Pro"/>
              <a:sym typeface="Source Serif Pro"/>
            </a:endParaRPr>
          </a:p>
        </p:txBody>
      </p:sp>
      <p:sp>
        <p:nvSpPr>
          <p:cNvPr id="468" name="Google Shape;468;p40"/>
          <p:cNvSpPr txBox="1">
            <a:spLocks noGrp="1"/>
          </p:cNvSpPr>
          <p:nvPr>
            <p:ph type="subTitle" idx="1"/>
          </p:nvPr>
        </p:nvSpPr>
        <p:spPr>
          <a:xfrm>
            <a:off x="1165753" y="5308543"/>
            <a:ext cx="7488900"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3199444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45"/>
          <p:cNvSpPr txBox="1">
            <a:spLocks noGrp="1"/>
          </p:cNvSpPr>
          <p:nvPr>
            <p:ph type="title"/>
          </p:nvPr>
        </p:nvSpPr>
        <p:spPr>
          <a:xfrm>
            <a:off x="3157822" y="1137988"/>
            <a:ext cx="2828344"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CONCLUSION</a:t>
            </a:r>
            <a:endParaRPr sz="2800" dirty="0"/>
          </a:p>
        </p:txBody>
      </p:sp>
      <p:sp>
        <p:nvSpPr>
          <p:cNvPr id="554" name="Google Shape;554;p45"/>
          <p:cNvSpPr txBox="1">
            <a:spLocks noGrp="1"/>
          </p:cNvSpPr>
          <p:nvPr>
            <p:ph type="subTitle" idx="1"/>
          </p:nvPr>
        </p:nvSpPr>
        <p:spPr>
          <a:xfrm>
            <a:off x="2197290" y="1715405"/>
            <a:ext cx="5155280" cy="20717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b="0" dirty="0"/>
              <a:t>The identified problem revolves around the optimization of waste management systems, with a focus on surplus food. The proposed solution entails the development of a comprehensive app that acts as a nexus, connecting companies, organizations, and individuals to streamline the donation of surplus food. Simultaneously, a sophisticated food request system enables charities, food banks, and individuals in need to seek specific food items, triggering notifications to potential donors.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45"/>
          <p:cNvSpPr txBox="1">
            <a:spLocks noGrp="1"/>
          </p:cNvSpPr>
          <p:nvPr>
            <p:ph type="title"/>
          </p:nvPr>
        </p:nvSpPr>
        <p:spPr>
          <a:xfrm>
            <a:off x="3157822" y="1137988"/>
            <a:ext cx="2828344"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Future Scope</a:t>
            </a:r>
            <a:endParaRPr sz="2800" dirty="0"/>
          </a:p>
        </p:txBody>
      </p:sp>
      <p:sp>
        <p:nvSpPr>
          <p:cNvPr id="554" name="Google Shape;554;p45"/>
          <p:cNvSpPr txBox="1">
            <a:spLocks noGrp="1"/>
          </p:cNvSpPr>
          <p:nvPr>
            <p:ph type="subTitle" idx="1"/>
          </p:nvPr>
        </p:nvSpPr>
        <p:spPr>
          <a:xfrm>
            <a:off x="2197290" y="1693974"/>
            <a:ext cx="5155280" cy="20717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b="0" dirty="0"/>
              <a:t>The future scope of an app facilitating surplus food donation involves potential expansion, increased efficiency, and broader societal impact. This includes: </a:t>
            </a:r>
          </a:p>
          <a:p>
            <a:pPr marL="0" lvl="0" indent="0" algn="ctr" rtl="0">
              <a:spcBef>
                <a:spcPts val="0"/>
              </a:spcBef>
              <a:spcAft>
                <a:spcPts val="0"/>
              </a:spcAft>
              <a:buNone/>
            </a:pPr>
            <a:r>
              <a:rPr lang="en-US" sz="1400" b="0" dirty="0"/>
              <a:t>Global Scale, Financial Integration, Sustainability Metrics, Education and Awareness, Accessibility and Inclusivity</a:t>
            </a:r>
          </a:p>
        </p:txBody>
      </p:sp>
    </p:spTree>
    <p:extLst>
      <p:ext uri="{BB962C8B-B14F-4D97-AF65-F5344CB8AC3E}">
        <p14:creationId xmlns:p14="http://schemas.microsoft.com/office/powerpoint/2010/main" val="114836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4" name="Google Shape;770;p56">
            <a:extLst>
              <a:ext uri="{FF2B5EF4-FFF2-40B4-BE49-F238E27FC236}">
                <a16:creationId xmlns:a16="http://schemas.microsoft.com/office/drawing/2014/main" id="{273E3960-E4A5-267A-8585-807584FE5E28}"/>
              </a:ext>
            </a:extLst>
          </p:cNvPr>
          <p:cNvSpPr/>
          <p:nvPr/>
        </p:nvSpPr>
        <p:spPr>
          <a:xfrm>
            <a:off x="5549436" y="1657816"/>
            <a:ext cx="1092600" cy="109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6"/>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Contribution of the teammates</a:t>
            </a:r>
            <a:endParaRPr dirty="0"/>
          </a:p>
        </p:txBody>
      </p:sp>
      <p:sp>
        <p:nvSpPr>
          <p:cNvPr id="760" name="Google Shape;760;p56"/>
          <p:cNvSpPr txBox="1">
            <a:spLocks noGrp="1"/>
          </p:cNvSpPr>
          <p:nvPr>
            <p:ph type="subTitle" idx="1"/>
          </p:nvPr>
        </p:nvSpPr>
        <p:spPr>
          <a:xfrm>
            <a:off x="432248" y="2962075"/>
            <a:ext cx="1818900"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Pooja Ramdas</a:t>
            </a:r>
            <a:endParaRPr dirty="0"/>
          </a:p>
        </p:txBody>
      </p:sp>
      <p:sp>
        <p:nvSpPr>
          <p:cNvPr id="761" name="Google Shape;761;p56"/>
          <p:cNvSpPr txBox="1">
            <a:spLocks noGrp="1"/>
          </p:cNvSpPr>
          <p:nvPr>
            <p:ph type="subTitle" idx="2"/>
          </p:nvPr>
        </p:nvSpPr>
        <p:spPr>
          <a:xfrm>
            <a:off x="432273" y="3467575"/>
            <a:ext cx="1818900" cy="113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a:t>
            </a:r>
            <a:r>
              <a:rPr lang="en" dirty="0"/>
              <a:t>ront end of the app</a:t>
            </a:r>
            <a:endParaRPr lang="en-IN" dirty="0"/>
          </a:p>
        </p:txBody>
      </p:sp>
      <p:sp>
        <p:nvSpPr>
          <p:cNvPr id="762" name="Google Shape;762;p56"/>
          <p:cNvSpPr txBox="1">
            <a:spLocks noGrp="1"/>
          </p:cNvSpPr>
          <p:nvPr>
            <p:ph type="subTitle" idx="3"/>
          </p:nvPr>
        </p:nvSpPr>
        <p:spPr>
          <a:xfrm>
            <a:off x="2083512" y="2962088"/>
            <a:ext cx="1818900"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Prisha Vohra</a:t>
            </a:r>
            <a:endParaRPr dirty="0"/>
          </a:p>
        </p:txBody>
      </p:sp>
      <p:sp>
        <p:nvSpPr>
          <p:cNvPr id="763" name="Google Shape;763;p56"/>
          <p:cNvSpPr txBox="1">
            <a:spLocks noGrp="1"/>
          </p:cNvSpPr>
          <p:nvPr>
            <p:ph type="subTitle" idx="4"/>
          </p:nvPr>
        </p:nvSpPr>
        <p:spPr>
          <a:xfrm>
            <a:off x="2083537" y="3467588"/>
            <a:ext cx="1818900" cy="113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 Back end</a:t>
            </a:r>
          </a:p>
          <a:p>
            <a:pPr marL="0" lvl="0" indent="0" algn="ctr" rtl="0">
              <a:spcBef>
                <a:spcPts val="0"/>
              </a:spcBef>
              <a:spcAft>
                <a:spcPts val="0"/>
              </a:spcAft>
              <a:buNone/>
            </a:pPr>
            <a:r>
              <a:rPr lang="en-IN" dirty="0"/>
              <a:t>- database</a:t>
            </a:r>
          </a:p>
          <a:p>
            <a:pPr marL="0" lvl="0" indent="0" algn="ctr" rtl="0">
              <a:spcBef>
                <a:spcPts val="0"/>
              </a:spcBef>
              <a:spcAft>
                <a:spcPts val="0"/>
              </a:spcAft>
              <a:buNone/>
            </a:pPr>
            <a:r>
              <a:rPr lang="en-IN" dirty="0"/>
              <a:t>- PowerPoint</a:t>
            </a:r>
            <a:endParaRPr dirty="0"/>
          </a:p>
        </p:txBody>
      </p:sp>
      <p:sp>
        <p:nvSpPr>
          <p:cNvPr id="764" name="Google Shape;764;p56"/>
          <p:cNvSpPr txBox="1">
            <a:spLocks noGrp="1"/>
          </p:cNvSpPr>
          <p:nvPr>
            <p:ph type="subTitle" idx="5"/>
          </p:nvPr>
        </p:nvSpPr>
        <p:spPr>
          <a:xfrm>
            <a:off x="3638095" y="2962075"/>
            <a:ext cx="1818900"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Sharvari Godbole</a:t>
            </a:r>
            <a:endParaRPr dirty="0"/>
          </a:p>
        </p:txBody>
      </p:sp>
      <p:sp>
        <p:nvSpPr>
          <p:cNvPr id="765" name="Google Shape;765;p56"/>
          <p:cNvSpPr txBox="1">
            <a:spLocks noGrp="1"/>
          </p:cNvSpPr>
          <p:nvPr>
            <p:ph type="subTitle" idx="6"/>
          </p:nvPr>
        </p:nvSpPr>
        <p:spPr>
          <a:xfrm>
            <a:off x="3638120" y="3467575"/>
            <a:ext cx="1818900" cy="113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 Front End</a:t>
            </a:r>
          </a:p>
          <a:p>
            <a:pPr marL="0" lvl="0" indent="0" algn="ctr" rtl="0">
              <a:spcBef>
                <a:spcPts val="0"/>
              </a:spcBef>
              <a:spcAft>
                <a:spcPts val="0"/>
              </a:spcAft>
              <a:buNone/>
            </a:pPr>
            <a:r>
              <a:rPr lang="en-IN" dirty="0"/>
              <a:t>- Research</a:t>
            </a:r>
            <a:endParaRPr dirty="0"/>
          </a:p>
        </p:txBody>
      </p:sp>
      <p:sp>
        <p:nvSpPr>
          <p:cNvPr id="766" name="Google Shape;766;p56"/>
          <p:cNvSpPr txBox="1">
            <a:spLocks noGrp="1"/>
          </p:cNvSpPr>
          <p:nvPr>
            <p:ph type="subTitle" idx="7"/>
          </p:nvPr>
        </p:nvSpPr>
        <p:spPr>
          <a:xfrm>
            <a:off x="6611837" y="2962100"/>
            <a:ext cx="1818900"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Shreya Chaturvedi</a:t>
            </a:r>
            <a:endParaRPr dirty="0"/>
          </a:p>
        </p:txBody>
      </p:sp>
      <p:sp>
        <p:nvSpPr>
          <p:cNvPr id="767" name="Google Shape;767;p56"/>
          <p:cNvSpPr txBox="1">
            <a:spLocks noGrp="1"/>
          </p:cNvSpPr>
          <p:nvPr>
            <p:ph type="subTitle" idx="8"/>
          </p:nvPr>
        </p:nvSpPr>
        <p:spPr>
          <a:xfrm>
            <a:off x="6611862" y="3467600"/>
            <a:ext cx="1818900" cy="113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Report</a:t>
            </a:r>
          </a:p>
          <a:p>
            <a:pPr marL="0" lvl="0" indent="0" algn="ctr" rtl="0">
              <a:spcBef>
                <a:spcPts val="0"/>
              </a:spcBef>
              <a:spcAft>
                <a:spcPts val="0"/>
              </a:spcAft>
              <a:buNone/>
            </a:pPr>
            <a:r>
              <a:rPr lang="en" dirty="0"/>
              <a:t>- UI design</a:t>
            </a:r>
          </a:p>
          <a:p>
            <a:pPr marL="0" lvl="0" indent="0" algn="ctr" rtl="0">
              <a:spcBef>
                <a:spcPts val="0"/>
              </a:spcBef>
              <a:spcAft>
                <a:spcPts val="0"/>
              </a:spcAft>
              <a:buNone/>
            </a:pPr>
            <a:r>
              <a:rPr lang="en" dirty="0"/>
              <a:t>- Logo</a:t>
            </a:r>
          </a:p>
        </p:txBody>
      </p:sp>
      <p:sp>
        <p:nvSpPr>
          <p:cNvPr id="768" name="Google Shape;768;p56"/>
          <p:cNvSpPr/>
          <p:nvPr/>
        </p:nvSpPr>
        <p:spPr>
          <a:xfrm>
            <a:off x="795435" y="1643238"/>
            <a:ext cx="1092600" cy="109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6"/>
          <p:cNvSpPr/>
          <p:nvPr/>
        </p:nvSpPr>
        <p:spPr>
          <a:xfrm>
            <a:off x="2446690" y="1643238"/>
            <a:ext cx="1092600" cy="109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6"/>
          <p:cNvSpPr/>
          <p:nvPr/>
        </p:nvSpPr>
        <p:spPr>
          <a:xfrm>
            <a:off x="4001242" y="1643238"/>
            <a:ext cx="1092600" cy="109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6"/>
          <p:cNvSpPr/>
          <p:nvPr/>
        </p:nvSpPr>
        <p:spPr>
          <a:xfrm>
            <a:off x="6975000" y="1643250"/>
            <a:ext cx="1092600" cy="109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2" name="Google Shape;772;p56"/>
          <p:cNvGrpSpPr/>
          <p:nvPr/>
        </p:nvGrpSpPr>
        <p:grpSpPr>
          <a:xfrm>
            <a:off x="1113238" y="1936718"/>
            <a:ext cx="457136" cy="505490"/>
            <a:chOff x="7541397" y="2904802"/>
            <a:chExt cx="318495" cy="352209"/>
          </a:xfrm>
        </p:grpSpPr>
        <p:sp>
          <p:nvSpPr>
            <p:cNvPr id="773" name="Google Shape;773;p56"/>
            <p:cNvSpPr/>
            <p:nvPr/>
          </p:nvSpPr>
          <p:spPr>
            <a:xfrm>
              <a:off x="7541397" y="2904802"/>
              <a:ext cx="318495" cy="352209"/>
            </a:xfrm>
            <a:custGeom>
              <a:avLst/>
              <a:gdLst/>
              <a:ahLst/>
              <a:cxnLst/>
              <a:rect l="l" t="t" r="r" b="b"/>
              <a:pathLst>
                <a:path w="10014" h="11074" extrusionOk="0">
                  <a:moveTo>
                    <a:pt x="2287" y="1763"/>
                  </a:moveTo>
                  <a:lnTo>
                    <a:pt x="2453" y="3941"/>
                  </a:lnTo>
                  <a:cubicBezTo>
                    <a:pt x="2501" y="4501"/>
                    <a:pt x="2668" y="5037"/>
                    <a:pt x="2918" y="5537"/>
                  </a:cubicBezTo>
                  <a:lnTo>
                    <a:pt x="2096" y="5120"/>
                  </a:lnTo>
                  <a:cubicBezTo>
                    <a:pt x="1560" y="4846"/>
                    <a:pt x="1120" y="4430"/>
                    <a:pt x="787" y="3929"/>
                  </a:cubicBezTo>
                  <a:cubicBezTo>
                    <a:pt x="477" y="3418"/>
                    <a:pt x="310" y="2822"/>
                    <a:pt x="310" y="2227"/>
                  </a:cubicBezTo>
                  <a:lnTo>
                    <a:pt x="310" y="1977"/>
                  </a:lnTo>
                  <a:cubicBezTo>
                    <a:pt x="310" y="1858"/>
                    <a:pt x="406" y="1763"/>
                    <a:pt x="525" y="1763"/>
                  </a:cubicBezTo>
                  <a:close/>
                  <a:moveTo>
                    <a:pt x="7383" y="1036"/>
                  </a:moveTo>
                  <a:lnTo>
                    <a:pt x="7168" y="3799"/>
                  </a:lnTo>
                  <a:cubicBezTo>
                    <a:pt x="7168" y="3882"/>
                    <a:pt x="7228" y="3953"/>
                    <a:pt x="7323" y="3977"/>
                  </a:cubicBezTo>
                  <a:cubicBezTo>
                    <a:pt x="7406" y="3977"/>
                    <a:pt x="7490" y="3918"/>
                    <a:pt x="7502" y="3822"/>
                  </a:cubicBezTo>
                  <a:lnTo>
                    <a:pt x="7645" y="1751"/>
                  </a:lnTo>
                  <a:lnTo>
                    <a:pt x="9419" y="1751"/>
                  </a:lnTo>
                  <a:cubicBezTo>
                    <a:pt x="9538" y="1751"/>
                    <a:pt x="9633" y="1846"/>
                    <a:pt x="9633" y="1965"/>
                  </a:cubicBezTo>
                  <a:lnTo>
                    <a:pt x="9633" y="2227"/>
                  </a:lnTo>
                  <a:lnTo>
                    <a:pt x="9645" y="2227"/>
                  </a:lnTo>
                  <a:cubicBezTo>
                    <a:pt x="9645" y="2822"/>
                    <a:pt x="9478" y="3418"/>
                    <a:pt x="9169" y="3929"/>
                  </a:cubicBezTo>
                  <a:cubicBezTo>
                    <a:pt x="8859" y="4430"/>
                    <a:pt x="8395" y="4846"/>
                    <a:pt x="7859" y="5120"/>
                  </a:cubicBezTo>
                  <a:lnTo>
                    <a:pt x="7037" y="5525"/>
                  </a:lnTo>
                  <a:cubicBezTo>
                    <a:pt x="7204" y="5239"/>
                    <a:pt x="7323" y="4930"/>
                    <a:pt x="7395" y="4596"/>
                  </a:cubicBezTo>
                  <a:cubicBezTo>
                    <a:pt x="7406" y="4501"/>
                    <a:pt x="7371" y="4418"/>
                    <a:pt x="7275" y="4406"/>
                  </a:cubicBezTo>
                  <a:cubicBezTo>
                    <a:pt x="7265" y="4404"/>
                    <a:pt x="7255" y="4404"/>
                    <a:pt x="7244" y="4404"/>
                  </a:cubicBezTo>
                  <a:cubicBezTo>
                    <a:pt x="7170" y="4404"/>
                    <a:pt x="7095" y="4441"/>
                    <a:pt x="7085" y="4525"/>
                  </a:cubicBezTo>
                  <a:cubicBezTo>
                    <a:pt x="6966" y="5013"/>
                    <a:pt x="6740" y="5477"/>
                    <a:pt x="6430" y="5858"/>
                  </a:cubicBezTo>
                  <a:lnTo>
                    <a:pt x="6418" y="5882"/>
                  </a:lnTo>
                  <a:cubicBezTo>
                    <a:pt x="6240" y="6096"/>
                    <a:pt x="6025" y="6311"/>
                    <a:pt x="5787" y="6489"/>
                  </a:cubicBezTo>
                  <a:lnTo>
                    <a:pt x="4156" y="6489"/>
                  </a:lnTo>
                  <a:cubicBezTo>
                    <a:pt x="3930" y="6311"/>
                    <a:pt x="3715" y="6120"/>
                    <a:pt x="3537" y="5894"/>
                  </a:cubicBezTo>
                  <a:cubicBezTo>
                    <a:pt x="3525" y="5882"/>
                    <a:pt x="3525" y="5858"/>
                    <a:pt x="3513" y="5846"/>
                  </a:cubicBezTo>
                  <a:cubicBezTo>
                    <a:pt x="3084" y="5299"/>
                    <a:pt x="2811" y="4608"/>
                    <a:pt x="2751" y="3894"/>
                  </a:cubicBezTo>
                  <a:lnTo>
                    <a:pt x="2549" y="1036"/>
                  </a:lnTo>
                  <a:close/>
                  <a:moveTo>
                    <a:pt x="5668" y="6811"/>
                  </a:moveTo>
                  <a:cubicBezTo>
                    <a:pt x="5680" y="6811"/>
                    <a:pt x="5692" y="6835"/>
                    <a:pt x="5692" y="6835"/>
                  </a:cubicBezTo>
                  <a:cubicBezTo>
                    <a:pt x="5740" y="6858"/>
                    <a:pt x="5751" y="6906"/>
                    <a:pt x="5751" y="6954"/>
                  </a:cubicBezTo>
                  <a:lnTo>
                    <a:pt x="5751" y="7049"/>
                  </a:lnTo>
                  <a:cubicBezTo>
                    <a:pt x="5787" y="7120"/>
                    <a:pt x="5716" y="7192"/>
                    <a:pt x="5644" y="7192"/>
                  </a:cubicBezTo>
                  <a:lnTo>
                    <a:pt x="4311" y="7192"/>
                  </a:lnTo>
                  <a:cubicBezTo>
                    <a:pt x="4239" y="7192"/>
                    <a:pt x="4180" y="7132"/>
                    <a:pt x="4180" y="7049"/>
                  </a:cubicBezTo>
                  <a:lnTo>
                    <a:pt x="4180" y="6954"/>
                  </a:lnTo>
                  <a:cubicBezTo>
                    <a:pt x="4180" y="6906"/>
                    <a:pt x="4216" y="6858"/>
                    <a:pt x="4239" y="6835"/>
                  </a:cubicBezTo>
                  <a:cubicBezTo>
                    <a:pt x="4251" y="6835"/>
                    <a:pt x="4275" y="6811"/>
                    <a:pt x="4275" y="6811"/>
                  </a:cubicBezTo>
                  <a:close/>
                  <a:moveTo>
                    <a:pt x="5382" y="7513"/>
                  </a:moveTo>
                  <a:cubicBezTo>
                    <a:pt x="5466" y="7787"/>
                    <a:pt x="5656" y="8013"/>
                    <a:pt x="5906" y="8156"/>
                  </a:cubicBezTo>
                  <a:lnTo>
                    <a:pt x="6013" y="8216"/>
                  </a:lnTo>
                  <a:cubicBezTo>
                    <a:pt x="6180" y="8287"/>
                    <a:pt x="6263" y="8454"/>
                    <a:pt x="6263" y="8632"/>
                  </a:cubicBezTo>
                  <a:lnTo>
                    <a:pt x="6263" y="8668"/>
                  </a:lnTo>
                  <a:lnTo>
                    <a:pt x="3680" y="8668"/>
                  </a:lnTo>
                  <a:lnTo>
                    <a:pt x="3680" y="8632"/>
                  </a:lnTo>
                  <a:cubicBezTo>
                    <a:pt x="3680" y="8454"/>
                    <a:pt x="3775" y="8299"/>
                    <a:pt x="3930" y="8216"/>
                  </a:cubicBezTo>
                  <a:lnTo>
                    <a:pt x="4037" y="8156"/>
                  </a:lnTo>
                  <a:cubicBezTo>
                    <a:pt x="4287" y="8025"/>
                    <a:pt x="4477" y="7799"/>
                    <a:pt x="4537" y="7513"/>
                  </a:cubicBezTo>
                  <a:close/>
                  <a:moveTo>
                    <a:pt x="6966" y="8978"/>
                  </a:moveTo>
                  <a:cubicBezTo>
                    <a:pt x="7168" y="8978"/>
                    <a:pt x="7347" y="9156"/>
                    <a:pt x="7347" y="9359"/>
                  </a:cubicBezTo>
                  <a:lnTo>
                    <a:pt x="7347" y="10002"/>
                  </a:lnTo>
                  <a:lnTo>
                    <a:pt x="2572" y="10002"/>
                  </a:lnTo>
                  <a:lnTo>
                    <a:pt x="2572" y="9359"/>
                  </a:lnTo>
                  <a:cubicBezTo>
                    <a:pt x="2572" y="9156"/>
                    <a:pt x="2751" y="8978"/>
                    <a:pt x="2953" y="8978"/>
                  </a:cubicBezTo>
                  <a:close/>
                  <a:moveTo>
                    <a:pt x="7859" y="10347"/>
                  </a:moveTo>
                  <a:lnTo>
                    <a:pt x="7859" y="10716"/>
                  </a:lnTo>
                  <a:lnTo>
                    <a:pt x="2084" y="10716"/>
                  </a:lnTo>
                  <a:lnTo>
                    <a:pt x="2084" y="10347"/>
                  </a:lnTo>
                  <a:close/>
                  <a:moveTo>
                    <a:pt x="2132" y="0"/>
                  </a:moveTo>
                  <a:cubicBezTo>
                    <a:pt x="1930" y="0"/>
                    <a:pt x="1763" y="167"/>
                    <a:pt x="1763" y="358"/>
                  </a:cubicBezTo>
                  <a:lnTo>
                    <a:pt x="1763" y="703"/>
                  </a:lnTo>
                  <a:cubicBezTo>
                    <a:pt x="1763" y="893"/>
                    <a:pt x="1930" y="1060"/>
                    <a:pt x="2132" y="1060"/>
                  </a:cubicBezTo>
                  <a:lnTo>
                    <a:pt x="2251" y="1060"/>
                  </a:lnTo>
                  <a:lnTo>
                    <a:pt x="2275" y="1441"/>
                  </a:lnTo>
                  <a:lnTo>
                    <a:pt x="537" y="1441"/>
                  </a:lnTo>
                  <a:cubicBezTo>
                    <a:pt x="239" y="1441"/>
                    <a:pt x="1" y="1679"/>
                    <a:pt x="1" y="1977"/>
                  </a:cubicBezTo>
                  <a:lnTo>
                    <a:pt x="1" y="2227"/>
                  </a:lnTo>
                  <a:cubicBezTo>
                    <a:pt x="1" y="2882"/>
                    <a:pt x="179" y="3537"/>
                    <a:pt x="537" y="4108"/>
                  </a:cubicBezTo>
                  <a:cubicBezTo>
                    <a:pt x="870" y="4668"/>
                    <a:pt x="1382" y="5120"/>
                    <a:pt x="1965" y="5418"/>
                  </a:cubicBezTo>
                  <a:lnTo>
                    <a:pt x="3239" y="6061"/>
                  </a:lnTo>
                  <a:cubicBezTo>
                    <a:pt x="3251" y="6061"/>
                    <a:pt x="3275" y="6073"/>
                    <a:pt x="3287" y="6085"/>
                  </a:cubicBezTo>
                  <a:cubicBezTo>
                    <a:pt x="3287" y="6085"/>
                    <a:pt x="3287" y="6096"/>
                    <a:pt x="3299" y="6096"/>
                  </a:cubicBezTo>
                  <a:cubicBezTo>
                    <a:pt x="3311" y="6120"/>
                    <a:pt x="3334" y="6144"/>
                    <a:pt x="3334" y="6180"/>
                  </a:cubicBezTo>
                  <a:cubicBezTo>
                    <a:pt x="3334" y="6251"/>
                    <a:pt x="3275" y="6311"/>
                    <a:pt x="3192" y="6311"/>
                  </a:cubicBezTo>
                  <a:lnTo>
                    <a:pt x="3013" y="6311"/>
                  </a:lnTo>
                  <a:cubicBezTo>
                    <a:pt x="2930" y="6311"/>
                    <a:pt x="2858" y="6382"/>
                    <a:pt x="2858" y="6477"/>
                  </a:cubicBezTo>
                  <a:cubicBezTo>
                    <a:pt x="2858" y="6561"/>
                    <a:pt x="2930" y="6632"/>
                    <a:pt x="3013" y="6632"/>
                  </a:cubicBezTo>
                  <a:lnTo>
                    <a:pt x="3192" y="6632"/>
                  </a:lnTo>
                  <a:cubicBezTo>
                    <a:pt x="3358" y="6632"/>
                    <a:pt x="3489" y="6549"/>
                    <a:pt x="3585" y="6430"/>
                  </a:cubicBezTo>
                  <a:cubicBezTo>
                    <a:pt x="3692" y="6537"/>
                    <a:pt x="3811" y="6632"/>
                    <a:pt x="3930" y="6739"/>
                  </a:cubicBezTo>
                  <a:cubicBezTo>
                    <a:pt x="3882" y="6811"/>
                    <a:pt x="3870" y="6894"/>
                    <a:pt x="3870" y="6977"/>
                  </a:cubicBezTo>
                  <a:lnTo>
                    <a:pt x="3870" y="7085"/>
                  </a:lnTo>
                  <a:cubicBezTo>
                    <a:pt x="3870" y="7311"/>
                    <a:pt x="4025" y="7501"/>
                    <a:pt x="4239" y="7549"/>
                  </a:cubicBezTo>
                  <a:cubicBezTo>
                    <a:pt x="4180" y="7692"/>
                    <a:pt x="4073" y="7823"/>
                    <a:pt x="3906" y="7906"/>
                  </a:cubicBezTo>
                  <a:lnTo>
                    <a:pt x="3811" y="7966"/>
                  </a:lnTo>
                  <a:cubicBezTo>
                    <a:pt x="3537" y="8097"/>
                    <a:pt x="3370" y="8359"/>
                    <a:pt x="3370" y="8656"/>
                  </a:cubicBezTo>
                  <a:lnTo>
                    <a:pt x="3370" y="8704"/>
                  </a:lnTo>
                  <a:lnTo>
                    <a:pt x="3001" y="8704"/>
                  </a:lnTo>
                  <a:cubicBezTo>
                    <a:pt x="2620" y="8704"/>
                    <a:pt x="2287" y="9037"/>
                    <a:pt x="2287" y="9418"/>
                  </a:cubicBezTo>
                  <a:lnTo>
                    <a:pt x="2287" y="10061"/>
                  </a:lnTo>
                  <a:lnTo>
                    <a:pt x="2025" y="10061"/>
                  </a:lnTo>
                  <a:cubicBezTo>
                    <a:pt x="1906" y="10061"/>
                    <a:pt x="1799" y="10168"/>
                    <a:pt x="1799" y="10287"/>
                  </a:cubicBezTo>
                  <a:lnTo>
                    <a:pt x="1799" y="10847"/>
                  </a:lnTo>
                  <a:cubicBezTo>
                    <a:pt x="1799" y="10966"/>
                    <a:pt x="1906" y="11073"/>
                    <a:pt x="2025" y="11073"/>
                  </a:cubicBezTo>
                  <a:lnTo>
                    <a:pt x="8002" y="11073"/>
                  </a:lnTo>
                  <a:cubicBezTo>
                    <a:pt x="8121" y="11073"/>
                    <a:pt x="8228" y="10966"/>
                    <a:pt x="8228" y="10847"/>
                  </a:cubicBezTo>
                  <a:lnTo>
                    <a:pt x="8228" y="10287"/>
                  </a:lnTo>
                  <a:cubicBezTo>
                    <a:pt x="8228" y="10168"/>
                    <a:pt x="8121" y="10061"/>
                    <a:pt x="8002" y="10061"/>
                  </a:cubicBezTo>
                  <a:lnTo>
                    <a:pt x="7740" y="10061"/>
                  </a:lnTo>
                  <a:lnTo>
                    <a:pt x="7740" y="9418"/>
                  </a:lnTo>
                  <a:cubicBezTo>
                    <a:pt x="7740" y="9037"/>
                    <a:pt x="7406" y="8704"/>
                    <a:pt x="7025" y="8704"/>
                  </a:cubicBezTo>
                  <a:lnTo>
                    <a:pt x="6644" y="8704"/>
                  </a:lnTo>
                  <a:lnTo>
                    <a:pt x="6644" y="8656"/>
                  </a:lnTo>
                  <a:cubicBezTo>
                    <a:pt x="6644" y="8359"/>
                    <a:pt x="6490" y="8097"/>
                    <a:pt x="6216" y="7966"/>
                  </a:cubicBezTo>
                  <a:lnTo>
                    <a:pt x="6109" y="7906"/>
                  </a:lnTo>
                  <a:cubicBezTo>
                    <a:pt x="5966" y="7823"/>
                    <a:pt x="5847" y="7692"/>
                    <a:pt x="5787" y="7549"/>
                  </a:cubicBezTo>
                  <a:cubicBezTo>
                    <a:pt x="5990" y="7501"/>
                    <a:pt x="6156" y="7323"/>
                    <a:pt x="6156" y="7085"/>
                  </a:cubicBezTo>
                  <a:lnTo>
                    <a:pt x="6156" y="6977"/>
                  </a:lnTo>
                  <a:cubicBezTo>
                    <a:pt x="6156" y="6894"/>
                    <a:pt x="6132" y="6811"/>
                    <a:pt x="6097" y="6739"/>
                  </a:cubicBezTo>
                  <a:cubicBezTo>
                    <a:pt x="6216" y="6656"/>
                    <a:pt x="6335" y="6549"/>
                    <a:pt x="6442" y="6430"/>
                  </a:cubicBezTo>
                  <a:cubicBezTo>
                    <a:pt x="6513" y="6561"/>
                    <a:pt x="6668" y="6632"/>
                    <a:pt x="6823" y="6632"/>
                  </a:cubicBezTo>
                  <a:lnTo>
                    <a:pt x="7002" y="6632"/>
                  </a:lnTo>
                  <a:cubicBezTo>
                    <a:pt x="7097" y="6632"/>
                    <a:pt x="7168" y="6561"/>
                    <a:pt x="7168" y="6477"/>
                  </a:cubicBezTo>
                  <a:cubicBezTo>
                    <a:pt x="7168" y="6382"/>
                    <a:pt x="7097" y="6311"/>
                    <a:pt x="7002" y="6311"/>
                  </a:cubicBezTo>
                  <a:lnTo>
                    <a:pt x="6823" y="6311"/>
                  </a:lnTo>
                  <a:cubicBezTo>
                    <a:pt x="6752" y="6311"/>
                    <a:pt x="6692" y="6251"/>
                    <a:pt x="6692" y="6180"/>
                  </a:cubicBezTo>
                  <a:cubicBezTo>
                    <a:pt x="6692" y="6144"/>
                    <a:pt x="6704" y="6120"/>
                    <a:pt x="6728" y="6085"/>
                  </a:cubicBezTo>
                  <a:cubicBezTo>
                    <a:pt x="6740" y="6073"/>
                    <a:pt x="6752" y="6061"/>
                    <a:pt x="6763" y="6061"/>
                  </a:cubicBezTo>
                  <a:lnTo>
                    <a:pt x="8049" y="5418"/>
                  </a:lnTo>
                  <a:cubicBezTo>
                    <a:pt x="8645" y="5120"/>
                    <a:pt x="9133" y="4668"/>
                    <a:pt x="9478" y="4108"/>
                  </a:cubicBezTo>
                  <a:cubicBezTo>
                    <a:pt x="9823" y="3537"/>
                    <a:pt x="10014" y="2906"/>
                    <a:pt x="10014" y="2227"/>
                  </a:cubicBezTo>
                  <a:lnTo>
                    <a:pt x="10014" y="1977"/>
                  </a:lnTo>
                  <a:cubicBezTo>
                    <a:pt x="9954" y="1679"/>
                    <a:pt x="9716" y="1441"/>
                    <a:pt x="9430" y="1441"/>
                  </a:cubicBezTo>
                  <a:lnTo>
                    <a:pt x="7692" y="1441"/>
                  </a:lnTo>
                  <a:lnTo>
                    <a:pt x="7728" y="1060"/>
                  </a:lnTo>
                  <a:lnTo>
                    <a:pt x="7847" y="1060"/>
                  </a:lnTo>
                  <a:cubicBezTo>
                    <a:pt x="8037" y="1060"/>
                    <a:pt x="8204" y="893"/>
                    <a:pt x="8204" y="703"/>
                  </a:cubicBezTo>
                  <a:lnTo>
                    <a:pt x="8204" y="358"/>
                  </a:lnTo>
                  <a:cubicBezTo>
                    <a:pt x="8204" y="167"/>
                    <a:pt x="8037" y="0"/>
                    <a:pt x="7847" y="0"/>
                  </a:cubicBezTo>
                  <a:lnTo>
                    <a:pt x="3501" y="0"/>
                  </a:lnTo>
                  <a:cubicBezTo>
                    <a:pt x="3406" y="0"/>
                    <a:pt x="3334" y="72"/>
                    <a:pt x="3334" y="167"/>
                  </a:cubicBezTo>
                  <a:cubicBezTo>
                    <a:pt x="3334" y="250"/>
                    <a:pt x="3406" y="322"/>
                    <a:pt x="3501" y="322"/>
                  </a:cubicBezTo>
                  <a:lnTo>
                    <a:pt x="7847" y="322"/>
                  </a:lnTo>
                  <a:cubicBezTo>
                    <a:pt x="7859" y="322"/>
                    <a:pt x="7883" y="346"/>
                    <a:pt x="7883" y="370"/>
                  </a:cubicBezTo>
                  <a:lnTo>
                    <a:pt x="7883" y="715"/>
                  </a:lnTo>
                  <a:cubicBezTo>
                    <a:pt x="7883" y="727"/>
                    <a:pt x="7871" y="762"/>
                    <a:pt x="7847" y="762"/>
                  </a:cubicBezTo>
                  <a:lnTo>
                    <a:pt x="2132" y="762"/>
                  </a:lnTo>
                  <a:cubicBezTo>
                    <a:pt x="2108" y="762"/>
                    <a:pt x="2084" y="739"/>
                    <a:pt x="2084" y="715"/>
                  </a:cubicBezTo>
                  <a:lnTo>
                    <a:pt x="2084" y="370"/>
                  </a:lnTo>
                  <a:cubicBezTo>
                    <a:pt x="2084" y="358"/>
                    <a:pt x="2096" y="322"/>
                    <a:pt x="2132" y="322"/>
                  </a:cubicBezTo>
                  <a:lnTo>
                    <a:pt x="2739" y="322"/>
                  </a:lnTo>
                  <a:cubicBezTo>
                    <a:pt x="2823" y="322"/>
                    <a:pt x="2894" y="250"/>
                    <a:pt x="2894" y="167"/>
                  </a:cubicBezTo>
                  <a:cubicBezTo>
                    <a:pt x="2894" y="72"/>
                    <a:pt x="2823" y="0"/>
                    <a:pt x="2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6"/>
            <p:cNvSpPr/>
            <p:nvPr/>
          </p:nvSpPr>
          <p:spPr>
            <a:xfrm>
              <a:off x="7642505" y="2952128"/>
              <a:ext cx="112876" cy="106451"/>
            </a:xfrm>
            <a:custGeom>
              <a:avLst/>
              <a:gdLst/>
              <a:ahLst/>
              <a:cxnLst/>
              <a:rect l="l" t="t" r="r" b="b"/>
              <a:pathLst>
                <a:path w="3549" h="3347" extrusionOk="0">
                  <a:moveTo>
                    <a:pt x="1822" y="548"/>
                  </a:moveTo>
                  <a:lnTo>
                    <a:pt x="2084" y="1287"/>
                  </a:lnTo>
                  <a:cubicBezTo>
                    <a:pt x="2120" y="1346"/>
                    <a:pt x="2156" y="1394"/>
                    <a:pt x="2239" y="1394"/>
                  </a:cubicBezTo>
                  <a:lnTo>
                    <a:pt x="3037" y="1429"/>
                  </a:lnTo>
                  <a:lnTo>
                    <a:pt x="2382" y="1918"/>
                  </a:lnTo>
                  <a:cubicBezTo>
                    <a:pt x="2322" y="1965"/>
                    <a:pt x="2311" y="2025"/>
                    <a:pt x="2322" y="2096"/>
                  </a:cubicBezTo>
                  <a:lnTo>
                    <a:pt x="2549" y="2870"/>
                  </a:lnTo>
                  <a:lnTo>
                    <a:pt x="1894" y="2430"/>
                  </a:lnTo>
                  <a:cubicBezTo>
                    <a:pt x="1864" y="2412"/>
                    <a:pt x="1831" y="2403"/>
                    <a:pt x="1800" y="2403"/>
                  </a:cubicBezTo>
                  <a:cubicBezTo>
                    <a:pt x="1769" y="2403"/>
                    <a:pt x="1739" y="2412"/>
                    <a:pt x="1715" y="2430"/>
                  </a:cubicBezTo>
                  <a:lnTo>
                    <a:pt x="1060" y="2870"/>
                  </a:lnTo>
                  <a:lnTo>
                    <a:pt x="1287" y="2096"/>
                  </a:lnTo>
                  <a:cubicBezTo>
                    <a:pt x="1298" y="2037"/>
                    <a:pt x="1287" y="1965"/>
                    <a:pt x="1227" y="1918"/>
                  </a:cubicBezTo>
                  <a:lnTo>
                    <a:pt x="596" y="1429"/>
                  </a:lnTo>
                  <a:lnTo>
                    <a:pt x="1406" y="1394"/>
                  </a:lnTo>
                  <a:cubicBezTo>
                    <a:pt x="1465" y="1394"/>
                    <a:pt x="1525" y="1358"/>
                    <a:pt x="1549" y="1287"/>
                  </a:cubicBezTo>
                  <a:lnTo>
                    <a:pt x="1822" y="548"/>
                  </a:lnTo>
                  <a:close/>
                  <a:moveTo>
                    <a:pt x="1775" y="1"/>
                  </a:moveTo>
                  <a:cubicBezTo>
                    <a:pt x="1691" y="1"/>
                    <a:pt x="1608" y="60"/>
                    <a:pt x="1560" y="144"/>
                  </a:cubicBezTo>
                  <a:lnTo>
                    <a:pt x="1227" y="1084"/>
                  </a:lnTo>
                  <a:lnTo>
                    <a:pt x="227" y="1120"/>
                  </a:lnTo>
                  <a:cubicBezTo>
                    <a:pt x="144" y="1120"/>
                    <a:pt x="60" y="1168"/>
                    <a:pt x="36" y="1263"/>
                  </a:cubicBezTo>
                  <a:cubicBezTo>
                    <a:pt x="1" y="1358"/>
                    <a:pt x="36" y="1441"/>
                    <a:pt x="108" y="1501"/>
                  </a:cubicBezTo>
                  <a:lnTo>
                    <a:pt x="894" y="2108"/>
                  </a:lnTo>
                  <a:lnTo>
                    <a:pt x="632" y="3061"/>
                  </a:lnTo>
                  <a:cubicBezTo>
                    <a:pt x="596" y="3156"/>
                    <a:pt x="632" y="3239"/>
                    <a:pt x="703" y="3299"/>
                  </a:cubicBezTo>
                  <a:cubicBezTo>
                    <a:pt x="739" y="3328"/>
                    <a:pt x="781" y="3343"/>
                    <a:pt x="824" y="3343"/>
                  </a:cubicBezTo>
                  <a:cubicBezTo>
                    <a:pt x="867" y="3343"/>
                    <a:pt x="912" y="3328"/>
                    <a:pt x="953" y="3299"/>
                  </a:cubicBezTo>
                  <a:lnTo>
                    <a:pt x="1775" y="2751"/>
                  </a:lnTo>
                  <a:lnTo>
                    <a:pt x="2596" y="3299"/>
                  </a:lnTo>
                  <a:cubicBezTo>
                    <a:pt x="2620" y="3334"/>
                    <a:pt x="2668" y="3346"/>
                    <a:pt x="2715" y="3346"/>
                  </a:cubicBezTo>
                  <a:cubicBezTo>
                    <a:pt x="2751" y="3346"/>
                    <a:pt x="2799" y="3334"/>
                    <a:pt x="2834" y="3299"/>
                  </a:cubicBezTo>
                  <a:cubicBezTo>
                    <a:pt x="2906" y="3239"/>
                    <a:pt x="2942" y="3156"/>
                    <a:pt x="2906" y="3061"/>
                  </a:cubicBezTo>
                  <a:lnTo>
                    <a:pt x="2644" y="2108"/>
                  </a:lnTo>
                  <a:lnTo>
                    <a:pt x="3430" y="1501"/>
                  </a:lnTo>
                  <a:cubicBezTo>
                    <a:pt x="3513" y="1441"/>
                    <a:pt x="3549" y="1358"/>
                    <a:pt x="3513" y="1263"/>
                  </a:cubicBezTo>
                  <a:cubicBezTo>
                    <a:pt x="3489" y="1168"/>
                    <a:pt x="3418" y="1120"/>
                    <a:pt x="3323" y="1120"/>
                  </a:cubicBezTo>
                  <a:lnTo>
                    <a:pt x="2322" y="1084"/>
                  </a:lnTo>
                  <a:lnTo>
                    <a:pt x="1989" y="144"/>
                  </a:lnTo>
                  <a:cubicBezTo>
                    <a:pt x="1953" y="60"/>
                    <a:pt x="1882" y="1"/>
                    <a:pt x="1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56"/>
          <p:cNvGrpSpPr/>
          <p:nvPr/>
        </p:nvGrpSpPr>
        <p:grpSpPr>
          <a:xfrm>
            <a:off x="7292707" y="1929580"/>
            <a:ext cx="457159" cy="549071"/>
            <a:chOff x="1493849" y="2775533"/>
            <a:chExt cx="283985" cy="341080"/>
          </a:xfrm>
        </p:grpSpPr>
        <p:sp>
          <p:nvSpPr>
            <p:cNvPr id="776" name="Google Shape;776;p56"/>
            <p:cNvSpPr/>
            <p:nvPr/>
          </p:nvSpPr>
          <p:spPr>
            <a:xfrm>
              <a:off x="1493849" y="2775533"/>
              <a:ext cx="283985" cy="341080"/>
            </a:xfrm>
            <a:custGeom>
              <a:avLst/>
              <a:gdLst/>
              <a:ahLst/>
              <a:cxnLst/>
              <a:rect l="l" t="t" r="r" b="b"/>
              <a:pathLst>
                <a:path w="8943" h="10741" extrusionOk="0">
                  <a:moveTo>
                    <a:pt x="8430" y="1013"/>
                  </a:moveTo>
                  <a:cubicBezTo>
                    <a:pt x="8466" y="1013"/>
                    <a:pt x="8514" y="1025"/>
                    <a:pt x="8549" y="1061"/>
                  </a:cubicBezTo>
                  <a:cubicBezTo>
                    <a:pt x="8573" y="1084"/>
                    <a:pt x="8585" y="1132"/>
                    <a:pt x="8585" y="1180"/>
                  </a:cubicBezTo>
                  <a:lnTo>
                    <a:pt x="8585" y="1846"/>
                  </a:lnTo>
                  <a:cubicBezTo>
                    <a:pt x="8585" y="2454"/>
                    <a:pt x="8454" y="2906"/>
                    <a:pt x="8192" y="3204"/>
                  </a:cubicBezTo>
                  <a:cubicBezTo>
                    <a:pt x="7954" y="3466"/>
                    <a:pt x="7633" y="3585"/>
                    <a:pt x="7323" y="3716"/>
                  </a:cubicBezTo>
                  <a:cubicBezTo>
                    <a:pt x="7180" y="3775"/>
                    <a:pt x="7025" y="3835"/>
                    <a:pt x="6894" y="3918"/>
                  </a:cubicBezTo>
                  <a:cubicBezTo>
                    <a:pt x="7037" y="3466"/>
                    <a:pt x="7121" y="2989"/>
                    <a:pt x="7121" y="2501"/>
                  </a:cubicBezTo>
                  <a:lnTo>
                    <a:pt x="7121" y="1811"/>
                  </a:lnTo>
                  <a:cubicBezTo>
                    <a:pt x="7335" y="1811"/>
                    <a:pt x="7549" y="1715"/>
                    <a:pt x="7680" y="1513"/>
                  </a:cubicBezTo>
                  <a:lnTo>
                    <a:pt x="7799" y="1334"/>
                  </a:lnTo>
                  <a:cubicBezTo>
                    <a:pt x="7954" y="1132"/>
                    <a:pt x="8168" y="1013"/>
                    <a:pt x="8430" y="1013"/>
                  </a:cubicBezTo>
                  <a:close/>
                  <a:moveTo>
                    <a:pt x="453" y="1025"/>
                  </a:moveTo>
                  <a:cubicBezTo>
                    <a:pt x="703" y="1025"/>
                    <a:pt x="929" y="1144"/>
                    <a:pt x="1072" y="1358"/>
                  </a:cubicBezTo>
                  <a:lnTo>
                    <a:pt x="1191" y="1537"/>
                  </a:lnTo>
                  <a:cubicBezTo>
                    <a:pt x="1322" y="1703"/>
                    <a:pt x="1537" y="1834"/>
                    <a:pt x="1763" y="1834"/>
                  </a:cubicBezTo>
                  <a:lnTo>
                    <a:pt x="1763" y="2513"/>
                  </a:lnTo>
                  <a:cubicBezTo>
                    <a:pt x="1763" y="2989"/>
                    <a:pt x="1834" y="3466"/>
                    <a:pt x="1977" y="3930"/>
                  </a:cubicBezTo>
                  <a:cubicBezTo>
                    <a:pt x="1846" y="3835"/>
                    <a:pt x="1703" y="3775"/>
                    <a:pt x="1548" y="3716"/>
                  </a:cubicBezTo>
                  <a:cubicBezTo>
                    <a:pt x="1239" y="3597"/>
                    <a:pt x="929" y="3466"/>
                    <a:pt x="691" y="3204"/>
                  </a:cubicBezTo>
                  <a:cubicBezTo>
                    <a:pt x="417" y="2906"/>
                    <a:pt x="286" y="2454"/>
                    <a:pt x="286" y="1846"/>
                  </a:cubicBezTo>
                  <a:lnTo>
                    <a:pt x="286" y="1191"/>
                  </a:lnTo>
                  <a:cubicBezTo>
                    <a:pt x="286" y="1144"/>
                    <a:pt x="298" y="1096"/>
                    <a:pt x="334" y="1072"/>
                  </a:cubicBezTo>
                  <a:cubicBezTo>
                    <a:pt x="358" y="1037"/>
                    <a:pt x="405" y="1025"/>
                    <a:pt x="453" y="1025"/>
                  </a:cubicBezTo>
                  <a:close/>
                  <a:moveTo>
                    <a:pt x="7097" y="299"/>
                  </a:moveTo>
                  <a:lnTo>
                    <a:pt x="7097" y="668"/>
                  </a:lnTo>
                  <a:lnTo>
                    <a:pt x="5739" y="668"/>
                  </a:lnTo>
                  <a:cubicBezTo>
                    <a:pt x="5656" y="668"/>
                    <a:pt x="5585" y="739"/>
                    <a:pt x="5585" y="834"/>
                  </a:cubicBezTo>
                  <a:cubicBezTo>
                    <a:pt x="5585" y="918"/>
                    <a:pt x="5656" y="1001"/>
                    <a:pt x="5739" y="1001"/>
                  </a:cubicBezTo>
                  <a:lnTo>
                    <a:pt x="6775" y="1001"/>
                  </a:lnTo>
                  <a:lnTo>
                    <a:pt x="6775" y="2513"/>
                  </a:lnTo>
                  <a:cubicBezTo>
                    <a:pt x="6787" y="3882"/>
                    <a:pt x="6132" y="5192"/>
                    <a:pt x="5013" y="6014"/>
                  </a:cubicBezTo>
                  <a:lnTo>
                    <a:pt x="4894" y="6097"/>
                  </a:lnTo>
                  <a:cubicBezTo>
                    <a:pt x="4870" y="6097"/>
                    <a:pt x="4835" y="6085"/>
                    <a:pt x="4811" y="6085"/>
                  </a:cubicBezTo>
                  <a:lnTo>
                    <a:pt x="4037" y="6085"/>
                  </a:lnTo>
                  <a:cubicBezTo>
                    <a:pt x="4001" y="6085"/>
                    <a:pt x="3977" y="6085"/>
                    <a:pt x="3942" y="6097"/>
                  </a:cubicBezTo>
                  <a:lnTo>
                    <a:pt x="3823" y="6014"/>
                  </a:lnTo>
                  <a:cubicBezTo>
                    <a:pt x="2727" y="5192"/>
                    <a:pt x="2060" y="3882"/>
                    <a:pt x="2060" y="2513"/>
                  </a:cubicBezTo>
                  <a:lnTo>
                    <a:pt x="2060" y="1001"/>
                  </a:lnTo>
                  <a:lnTo>
                    <a:pt x="5013" y="1001"/>
                  </a:lnTo>
                  <a:cubicBezTo>
                    <a:pt x="5108" y="1001"/>
                    <a:pt x="5180" y="918"/>
                    <a:pt x="5180" y="834"/>
                  </a:cubicBezTo>
                  <a:cubicBezTo>
                    <a:pt x="5180" y="739"/>
                    <a:pt x="5108" y="668"/>
                    <a:pt x="5013" y="668"/>
                  </a:cubicBezTo>
                  <a:lnTo>
                    <a:pt x="1727" y="668"/>
                  </a:lnTo>
                  <a:lnTo>
                    <a:pt x="1727" y="299"/>
                  </a:lnTo>
                  <a:close/>
                  <a:moveTo>
                    <a:pt x="4823" y="6395"/>
                  </a:moveTo>
                  <a:cubicBezTo>
                    <a:pt x="4882" y="6395"/>
                    <a:pt x="4930" y="6442"/>
                    <a:pt x="4930" y="6502"/>
                  </a:cubicBezTo>
                  <a:lnTo>
                    <a:pt x="4930" y="6621"/>
                  </a:lnTo>
                  <a:cubicBezTo>
                    <a:pt x="4930" y="6680"/>
                    <a:pt x="4882" y="6728"/>
                    <a:pt x="4823" y="6728"/>
                  </a:cubicBezTo>
                  <a:lnTo>
                    <a:pt x="4049" y="6728"/>
                  </a:lnTo>
                  <a:cubicBezTo>
                    <a:pt x="3989" y="6728"/>
                    <a:pt x="3942" y="6680"/>
                    <a:pt x="3942" y="6621"/>
                  </a:cubicBezTo>
                  <a:lnTo>
                    <a:pt x="3942" y="6502"/>
                  </a:lnTo>
                  <a:cubicBezTo>
                    <a:pt x="3942" y="6442"/>
                    <a:pt x="3989" y="6395"/>
                    <a:pt x="4049" y="6395"/>
                  </a:cubicBezTo>
                  <a:close/>
                  <a:moveTo>
                    <a:pt x="4620" y="7037"/>
                  </a:moveTo>
                  <a:lnTo>
                    <a:pt x="4620" y="8573"/>
                  </a:lnTo>
                  <a:lnTo>
                    <a:pt x="4239" y="8573"/>
                  </a:lnTo>
                  <a:lnTo>
                    <a:pt x="4239" y="7037"/>
                  </a:lnTo>
                  <a:close/>
                  <a:moveTo>
                    <a:pt x="5418" y="8883"/>
                  </a:moveTo>
                  <a:cubicBezTo>
                    <a:pt x="5525" y="8883"/>
                    <a:pt x="5608" y="8978"/>
                    <a:pt x="5608" y="9073"/>
                  </a:cubicBezTo>
                  <a:lnTo>
                    <a:pt x="5608" y="9252"/>
                  </a:lnTo>
                  <a:lnTo>
                    <a:pt x="4215" y="9252"/>
                  </a:lnTo>
                  <a:cubicBezTo>
                    <a:pt x="4120" y="9252"/>
                    <a:pt x="4049" y="9335"/>
                    <a:pt x="4049" y="9419"/>
                  </a:cubicBezTo>
                  <a:cubicBezTo>
                    <a:pt x="4049" y="9514"/>
                    <a:pt x="4120" y="9585"/>
                    <a:pt x="4215" y="9585"/>
                  </a:cubicBezTo>
                  <a:lnTo>
                    <a:pt x="6370" y="9585"/>
                  </a:lnTo>
                  <a:cubicBezTo>
                    <a:pt x="6382" y="9585"/>
                    <a:pt x="6406" y="9597"/>
                    <a:pt x="6418" y="9609"/>
                  </a:cubicBezTo>
                  <a:lnTo>
                    <a:pt x="6561" y="10371"/>
                  </a:lnTo>
                  <a:cubicBezTo>
                    <a:pt x="6561" y="10383"/>
                    <a:pt x="6561" y="10407"/>
                    <a:pt x="6549" y="10407"/>
                  </a:cubicBezTo>
                  <a:cubicBezTo>
                    <a:pt x="6549" y="10407"/>
                    <a:pt x="6537" y="10419"/>
                    <a:pt x="6525" y="10419"/>
                  </a:cubicBezTo>
                  <a:lnTo>
                    <a:pt x="2370" y="10419"/>
                  </a:lnTo>
                  <a:cubicBezTo>
                    <a:pt x="2358" y="10419"/>
                    <a:pt x="2334" y="10407"/>
                    <a:pt x="2334" y="10407"/>
                  </a:cubicBezTo>
                  <a:cubicBezTo>
                    <a:pt x="2334" y="10407"/>
                    <a:pt x="2322" y="10383"/>
                    <a:pt x="2322" y="10371"/>
                  </a:cubicBezTo>
                  <a:lnTo>
                    <a:pt x="2477" y="9609"/>
                  </a:lnTo>
                  <a:cubicBezTo>
                    <a:pt x="2477" y="9597"/>
                    <a:pt x="2489" y="9585"/>
                    <a:pt x="2513" y="9585"/>
                  </a:cubicBezTo>
                  <a:lnTo>
                    <a:pt x="3489" y="9585"/>
                  </a:lnTo>
                  <a:cubicBezTo>
                    <a:pt x="3573" y="9585"/>
                    <a:pt x="3644" y="9514"/>
                    <a:pt x="3644" y="9419"/>
                  </a:cubicBezTo>
                  <a:cubicBezTo>
                    <a:pt x="3644" y="9335"/>
                    <a:pt x="3573" y="9252"/>
                    <a:pt x="3489" y="9252"/>
                  </a:cubicBezTo>
                  <a:lnTo>
                    <a:pt x="3263" y="9252"/>
                  </a:lnTo>
                  <a:lnTo>
                    <a:pt x="3263" y="9073"/>
                  </a:lnTo>
                  <a:cubicBezTo>
                    <a:pt x="3263" y="8978"/>
                    <a:pt x="3346" y="8883"/>
                    <a:pt x="3453" y="8883"/>
                  </a:cubicBezTo>
                  <a:close/>
                  <a:moveTo>
                    <a:pt x="1739" y="1"/>
                  </a:moveTo>
                  <a:cubicBezTo>
                    <a:pt x="1572" y="1"/>
                    <a:pt x="1441" y="132"/>
                    <a:pt x="1441" y="299"/>
                  </a:cubicBezTo>
                  <a:lnTo>
                    <a:pt x="1441" y="703"/>
                  </a:lnTo>
                  <a:cubicBezTo>
                    <a:pt x="1441" y="858"/>
                    <a:pt x="1572" y="1001"/>
                    <a:pt x="1739" y="1001"/>
                  </a:cubicBezTo>
                  <a:lnTo>
                    <a:pt x="1775" y="1001"/>
                  </a:lnTo>
                  <a:lnTo>
                    <a:pt x="1775" y="1513"/>
                  </a:lnTo>
                  <a:cubicBezTo>
                    <a:pt x="1656" y="1513"/>
                    <a:pt x="1537" y="1453"/>
                    <a:pt x="1477" y="1358"/>
                  </a:cubicBezTo>
                  <a:lnTo>
                    <a:pt x="1358" y="1180"/>
                  </a:lnTo>
                  <a:cubicBezTo>
                    <a:pt x="1156" y="882"/>
                    <a:pt x="822" y="715"/>
                    <a:pt x="477" y="715"/>
                  </a:cubicBezTo>
                  <a:cubicBezTo>
                    <a:pt x="346" y="715"/>
                    <a:pt x="227" y="763"/>
                    <a:pt x="132" y="846"/>
                  </a:cubicBezTo>
                  <a:cubicBezTo>
                    <a:pt x="48" y="941"/>
                    <a:pt x="1" y="1049"/>
                    <a:pt x="1" y="1191"/>
                  </a:cubicBezTo>
                  <a:lnTo>
                    <a:pt x="1" y="1846"/>
                  </a:lnTo>
                  <a:cubicBezTo>
                    <a:pt x="1" y="3418"/>
                    <a:pt x="798" y="3751"/>
                    <a:pt x="1465" y="4013"/>
                  </a:cubicBezTo>
                  <a:cubicBezTo>
                    <a:pt x="1810" y="4168"/>
                    <a:pt x="2144" y="4299"/>
                    <a:pt x="2299" y="4609"/>
                  </a:cubicBezTo>
                  <a:cubicBezTo>
                    <a:pt x="2334" y="4704"/>
                    <a:pt x="2322" y="4775"/>
                    <a:pt x="2263" y="4847"/>
                  </a:cubicBezTo>
                  <a:cubicBezTo>
                    <a:pt x="2212" y="4914"/>
                    <a:pt x="2120" y="4946"/>
                    <a:pt x="2041" y="4946"/>
                  </a:cubicBezTo>
                  <a:cubicBezTo>
                    <a:pt x="2008" y="4946"/>
                    <a:pt x="1978" y="4940"/>
                    <a:pt x="1953" y="4930"/>
                  </a:cubicBezTo>
                  <a:cubicBezTo>
                    <a:pt x="1834" y="4882"/>
                    <a:pt x="1822" y="4728"/>
                    <a:pt x="1834" y="4632"/>
                  </a:cubicBezTo>
                  <a:cubicBezTo>
                    <a:pt x="1834" y="4537"/>
                    <a:pt x="1775" y="4466"/>
                    <a:pt x="1679" y="4466"/>
                  </a:cubicBezTo>
                  <a:cubicBezTo>
                    <a:pt x="1596" y="4466"/>
                    <a:pt x="1513" y="4525"/>
                    <a:pt x="1513" y="4609"/>
                  </a:cubicBezTo>
                  <a:cubicBezTo>
                    <a:pt x="1513" y="4740"/>
                    <a:pt x="1537" y="5085"/>
                    <a:pt x="1834" y="5228"/>
                  </a:cubicBezTo>
                  <a:cubicBezTo>
                    <a:pt x="1906" y="5252"/>
                    <a:pt x="1965" y="5263"/>
                    <a:pt x="2037" y="5263"/>
                  </a:cubicBezTo>
                  <a:cubicBezTo>
                    <a:pt x="2203" y="5263"/>
                    <a:pt x="2382" y="5192"/>
                    <a:pt x="2489" y="5073"/>
                  </a:cubicBezTo>
                  <a:cubicBezTo>
                    <a:pt x="2501" y="5061"/>
                    <a:pt x="2513" y="5049"/>
                    <a:pt x="2513" y="5025"/>
                  </a:cubicBezTo>
                  <a:cubicBezTo>
                    <a:pt x="2811" y="5502"/>
                    <a:pt x="3215" y="5942"/>
                    <a:pt x="3680" y="6275"/>
                  </a:cubicBezTo>
                  <a:lnTo>
                    <a:pt x="3703" y="6299"/>
                  </a:lnTo>
                  <a:cubicBezTo>
                    <a:pt x="3656" y="6347"/>
                    <a:pt x="3644" y="6430"/>
                    <a:pt x="3644" y="6514"/>
                  </a:cubicBezTo>
                  <a:lnTo>
                    <a:pt x="3644" y="6633"/>
                  </a:lnTo>
                  <a:cubicBezTo>
                    <a:pt x="3644" y="6835"/>
                    <a:pt x="3775" y="6990"/>
                    <a:pt x="3965" y="7037"/>
                  </a:cubicBezTo>
                  <a:lnTo>
                    <a:pt x="3965" y="8585"/>
                  </a:lnTo>
                  <a:lnTo>
                    <a:pt x="3489" y="8585"/>
                  </a:lnTo>
                  <a:cubicBezTo>
                    <a:pt x="3203" y="8585"/>
                    <a:pt x="2977" y="8811"/>
                    <a:pt x="2977" y="9085"/>
                  </a:cubicBezTo>
                  <a:lnTo>
                    <a:pt x="2977" y="9264"/>
                  </a:lnTo>
                  <a:lnTo>
                    <a:pt x="2549" y="9264"/>
                  </a:lnTo>
                  <a:cubicBezTo>
                    <a:pt x="2382" y="9264"/>
                    <a:pt x="2239" y="9383"/>
                    <a:pt x="2203" y="9550"/>
                  </a:cubicBezTo>
                  <a:lnTo>
                    <a:pt x="2060" y="10312"/>
                  </a:lnTo>
                  <a:cubicBezTo>
                    <a:pt x="2037" y="10419"/>
                    <a:pt x="2060" y="10514"/>
                    <a:pt x="2132" y="10609"/>
                  </a:cubicBezTo>
                  <a:cubicBezTo>
                    <a:pt x="2203" y="10693"/>
                    <a:pt x="2299" y="10740"/>
                    <a:pt x="2394" y="10740"/>
                  </a:cubicBezTo>
                  <a:lnTo>
                    <a:pt x="6549" y="10740"/>
                  </a:lnTo>
                  <a:cubicBezTo>
                    <a:pt x="6656" y="10740"/>
                    <a:pt x="6763" y="10693"/>
                    <a:pt x="6823" y="10609"/>
                  </a:cubicBezTo>
                  <a:cubicBezTo>
                    <a:pt x="6894" y="10514"/>
                    <a:pt x="6906" y="10419"/>
                    <a:pt x="6894" y="10312"/>
                  </a:cubicBezTo>
                  <a:lnTo>
                    <a:pt x="6740" y="9550"/>
                  </a:lnTo>
                  <a:cubicBezTo>
                    <a:pt x="6716" y="9383"/>
                    <a:pt x="6561" y="9264"/>
                    <a:pt x="6406" y="9264"/>
                  </a:cubicBezTo>
                  <a:lnTo>
                    <a:pt x="5966" y="9264"/>
                  </a:lnTo>
                  <a:lnTo>
                    <a:pt x="5966" y="9085"/>
                  </a:lnTo>
                  <a:cubicBezTo>
                    <a:pt x="5966" y="8811"/>
                    <a:pt x="5751" y="8585"/>
                    <a:pt x="5466" y="8585"/>
                  </a:cubicBezTo>
                  <a:lnTo>
                    <a:pt x="4989" y="8585"/>
                  </a:lnTo>
                  <a:lnTo>
                    <a:pt x="4989" y="7037"/>
                  </a:lnTo>
                  <a:cubicBezTo>
                    <a:pt x="5168" y="6990"/>
                    <a:pt x="5299" y="6835"/>
                    <a:pt x="5299" y="6633"/>
                  </a:cubicBezTo>
                  <a:lnTo>
                    <a:pt x="5299" y="6502"/>
                  </a:lnTo>
                  <a:cubicBezTo>
                    <a:pt x="5299" y="6430"/>
                    <a:pt x="5275" y="6359"/>
                    <a:pt x="5239" y="6275"/>
                  </a:cubicBezTo>
                  <a:lnTo>
                    <a:pt x="5275" y="6264"/>
                  </a:lnTo>
                  <a:cubicBezTo>
                    <a:pt x="5728" y="5918"/>
                    <a:pt x="6132" y="5490"/>
                    <a:pt x="6430" y="5013"/>
                  </a:cubicBezTo>
                  <a:cubicBezTo>
                    <a:pt x="6442" y="5025"/>
                    <a:pt x="6466" y="5049"/>
                    <a:pt x="6466" y="5061"/>
                  </a:cubicBezTo>
                  <a:cubicBezTo>
                    <a:pt x="6585" y="5180"/>
                    <a:pt x="6740" y="5252"/>
                    <a:pt x="6906" y="5252"/>
                  </a:cubicBezTo>
                  <a:cubicBezTo>
                    <a:pt x="6978" y="5252"/>
                    <a:pt x="7061" y="5240"/>
                    <a:pt x="7121" y="5204"/>
                  </a:cubicBezTo>
                  <a:cubicBezTo>
                    <a:pt x="7418" y="5073"/>
                    <a:pt x="7442" y="4751"/>
                    <a:pt x="7430" y="4597"/>
                  </a:cubicBezTo>
                  <a:cubicBezTo>
                    <a:pt x="7430" y="4513"/>
                    <a:pt x="7359" y="4454"/>
                    <a:pt x="7263" y="4454"/>
                  </a:cubicBezTo>
                  <a:cubicBezTo>
                    <a:pt x="7180" y="4454"/>
                    <a:pt x="7121" y="4525"/>
                    <a:pt x="7121" y="4609"/>
                  </a:cubicBezTo>
                  <a:cubicBezTo>
                    <a:pt x="7121" y="4716"/>
                    <a:pt x="7097" y="4871"/>
                    <a:pt x="7002" y="4906"/>
                  </a:cubicBezTo>
                  <a:cubicBezTo>
                    <a:pt x="6975" y="4920"/>
                    <a:pt x="6945" y="4925"/>
                    <a:pt x="6913" y="4925"/>
                  </a:cubicBezTo>
                  <a:cubicBezTo>
                    <a:pt x="6831" y="4925"/>
                    <a:pt x="6740" y="4886"/>
                    <a:pt x="6680" y="4835"/>
                  </a:cubicBezTo>
                  <a:cubicBezTo>
                    <a:pt x="6621" y="4775"/>
                    <a:pt x="6609" y="4692"/>
                    <a:pt x="6656" y="4597"/>
                  </a:cubicBezTo>
                  <a:cubicBezTo>
                    <a:pt x="6799" y="4287"/>
                    <a:pt x="7121" y="4156"/>
                    <a:pt x="7490" y="4001"/>
                  </a:cubicBezTo>
                  <a:cubicBezTo>
                    <a:pt x="8145" y="3739"/>
                    <a:pt x="8942" y="3406"/>
                    <a:pt x="8942" y="1834"/>
                  </a:cubicBezTo>
                  <a:lnTo>
                    <a:pt x="8942" y="1180"/>
                  </a:lnTo>
                  <a:cubicBezTo>
                    <a:pt x="8907" y="1061"/>
                    <a:pt x="8847" y="941"/>
                    <a:pt x="8752" y="846"/>
                  </a:cubicBezTo>
                  <a:cubicBezTo>
                    <a:pt x="8668" y="763"/>
                    <a:pt x="8549" y="715"/>
                    <a:pt x="8406" y="715"/>
                  </a:cubicBezTo>
                  <a:cubicBezTo>
                    <a:pt x="8049" y="715"/>
                    <a:pt x="7728" y="894"/>
                    <a:pt x="7537" y="1180"/>
                  </a:cubicBezTo>
                  <a:lnTo>
                    <a:pt x="7418" y="1358"/>
                  </a:lnTo>
                  <a:cubicBezTo>
                    <a:pt x="7335" y="1453"/>
                    <a:pt x="7240" y="1513"/>
                    <a:pt x="7121" y="1513"/>
                  </a:cubicBezTo>
                  <a:lnTo>
                    <a:pt x="7121" y="1001"/>
                  </a:lnTo>
                  <a:lnTo>
                    <a:pt x="7144" y="1001"/>
                  </a:lnTo>
                  <a:cubicBezTo>
                    <a:pt x="7311" y="1001"/>
                    <a:pt x="7442" y="858"/>
                    <a:pt x="7442" y="703"/>
                  </a:cubicBezTo>
                  <a:lnTo>
                    <a:pt x="7442" y="299"/>
                  </a:lnTo>
                  <a:cubicBezTo>
                    <a:pt x="7442" y="132"/>
                    <a:pt x="7311" y="1"/>
                    <a:pt x="7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6"/>
            <p:cNvSpPr/>
            <p:nvPr/>
          </p:nvSpPr>
          <p:spPr>
            <a:xfrm>
              <a:off x="1590638" y="2834153"/>
              <a:ext cx="88501" cy="84754"/>
            </a:xfrm>
            <a:custGeom>
              <a:avLst/>
              <a:gdLst/>
              <a:ahLst/>
              <a:cxnLst/>
              <a:rect l="l" t="t" r="r" b="b"/>
              <a:pathLst>
                <a:path w="2787" h="2669" extrusionOk="0">
                  <a:moveTo>
                    <a:pt x="1358" y="488"/>
                  </a:moveTo>
                  <a:lnTo>
                    <a:pt x="1596" y="977"/>
                  </a:lnTo>
                  <a:cubicBezTo>
                    <a:pt x="1632" y="1036"/>
                    <a:pt x="1668" y="1072"/>
                    <a:pt x="1751" y="1084"/>
                  </a:cubicBezTo>
                  <a:lnTo>
                    <a:pt x="2299" y="1155"/>
                  </a:lnTo>
                  <a:lnTo>
                    <a:pt x="1929" y="1548"/>
                  </a:lnTo>
                  <a:cubicBezTo>
                    <a:pt x="1882" y="1596"/>
                    <a:pt x="1870" y="1655"/>
                    <a:pt x="1870" y="1715"/>
                  </a:cubicBezTo>
                  <a:lnTo>
                    <a:pt x="1953" y="2263"/>
                  </a:lnTo>
                  <a:lnTo>
                    <a:pt x="1465" y="2012"/>
                  </a:lnTo>
                  <a:cubicBezTo>
                    <a:pt x="1429" y="1989"/>
                    <a:pt x="1406" y="1989"/>
                    <a:pt x="1370" y="1989"/>
                  </a:cubicBezTo>
                  <a:cubicBezTo>
                    <a:pt x="1346" y="1989"/>
                    <a:pt x="1310" y="1989"/>
                    <a:pt x="1287" y="2012"/>
                  </a:cubicBezTo>
                  <a:lnTo>
                    <a:pt x="798" y="2263"/>
                  </a:lnTo>
                  <a:lnTo>
                    <a:pt x="882" y="1715"/>
                  </a:lnTo>
                  <a:cubicBezTo>
                    <a:pt x="894" y="1655"/>
                    <a:pt x="870" y="1596"/>
                    <a:pt x="822" y="1548"/>
                  </a:cubicBezTo>
                  <a:lnTo>
                    <a:pt x="417" y="1155"/>
                  </a:lnTo>
                  <a:lnTo>
                    <a:pt x="977" y="1084"/>
                  </a:lnTo>
                  <a:cubicBezTo>
                    <a:pt x="1036" y="1072"/>
                    <a:pt x="1096" y="1036"/>
                    <a:pt x="1120" y="977"/>
                  </a:cubicBezTo>
                  <a:lnTo>
                    <a:pt x="1358" y="488"/>
                  </a:lnTo>
                  <a:close/>
                  <a:moveTo>
                    <a:pt x="1406" y="0"/>
                  </a:moveTo>
                  <a:cubicBezTo>
                    <a:pt x="1334" y="0"/>
                    <a:pt x="1275" y="48"/>
                    <a:pt x="1239" y="107"/>
                  </a:cubicBezTo>
                  <a:lnTo>
                    <a:pt x="917" y="774"/>
                  </a:lnTo>
                  <a:lnTo>
                    <a:pt x="179" y="881"/>
                  </a:lnTo>
                  <a:cubicBezTo>
                    <a:pt x="108" y="893"/>
                    <a:pt x="48" y="941"/>
                    <a:pt x="36" y="1012"/>
                  </a:cubicBezTo>
                  <a:cubicBezTo>
                    <a:pt x="1" y="1084"/>
                    <a:pt x="36" y="1155"/>
                    <a:pt x="84" y="1203"/>
                  </a:cubicBezTo>
                  <a:lnTo>
                    <a:pt x="620" y="1727"/>
                  </a:lnTo>
                  <a:lnTo>
                    <a:pt x="501" y="2453"/>
                  </a:lnTo>
                  <a:cubicBezTo>
                    <a:pt x="477" y="2524"/>
                    <a:pt x="513" y="2608"/>
                    <a:pt x="572" y="2632"/>
                  </a:cubicBezTo>
                  <a:cubicBezTo>
                    <a:pt x="604" y="2657"/>
                    <a:pt x="639" y="2669"/>
                    <a:pt x="674" y="2669"/>
                  </a:cubicBezTo>
                  <a:cubicBezTo>
                    <a:pt x="705" y="2669"/>
                    <a:pt x="735" y="2660"/>
                    <a:pt x="763" y="2644"/>
                  </a:cubicBezTo>
                  <a:lnTo>
                    <a:pt x="1417" y="2310"/>
                  </a:lnTo>
                  <a:lnTo>
                    <a:pt x="2072" y="2644"/>
                  </a:lnTo>
                  <a:cubicBezTo>
                    <a:pt x="2108" y="2667"/>
                    <a:pt x="2132" y="2667"/>
                    <a:pt x="2168" y="2667"/>
                  </a:cubicBezTo>
                  <a:cubicBezTo>
                    <a:pt x="2203" y="2667"/>
                    <a:pt x="2239" y="2644"/>
                    <a:pt x="2263" y="2632"/>
                  </a:cubicBezTo>
                  <a:cubicBezTo>
                    <a:pt x="2322" y="2584"/>
                    <a:pt x="2358" y="2513"/>
                    <a:pt x="2346" y="2453"/>
                  </a:cubicBezTo>
                  <a:lnTo>
                    <a:pt x="2227" y="1727"/>
                  </a:lnTo>
                  <a:lnTo>
                    <a:pt x="2763" y="1203"/>
                  </a:lnTo>
                  <a:cubicBezTo>
                    <a:pt x="2775" y="1155"/>
                    <a:pt x="2787" y="1084"/>
                    <a:pt x="2775" y="1012"/>
                  </a:cubicBezTo>
                  <a:cubicBezTo>
                    <a:pt x="2739" y="941"/>
                    <a:pt x="2703" y="893"/>
                    <a:pt x="2620" y="881"/>
                  </a:cubicBezTo>
                  <a:lnTo>
                    <a:pt x="1894" y="774"/>
                  </a:lnTo>
                  <a:lnTo>
                    <a:pt x="1572" y="107"/>
                  </a:lnTo>
                  <a:cubicBezTo>
                    <a:pt x="1537" y="48"/>
                    <a:pt x="1465" y="0"/>
                    <a:pt x="1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56"/>
          <p:cNvGrpSpPr/>
          <p:nvPr/>
        </p:nvGrpSpPr>
        <p:grpSpPr>
          <a:xfrm>
            <a:off x="2764421" y="1926977"/>
            <a:ext cx="457142" cy="524991"/>
            <a:chOff x="2212084" y="1960358"/>
            <a:chExt cx="324698" cy="372863"/>
          </a:xfrm>
        </p:grpSpPr>
        <p:sp>
          <p:nvSpPr>
            <p:cNvPr id="779" name="Google Shape;779;p56"/>
            <p:cNvSpPr/>
            <p:nvPr/>
          </p:nvSpPr>
          <p:spPr>
            <a:xfrm>
              <a:off x="2291371" y="2128011"/>
              <a:ext cx="166888" cy="166888"/>
            </a:xfrm>
            <a:custGeom>
              <a:avLst/>
              <a:gdLst/>
              <a:ahLst/>
              <a:cxnLst/>
              <a:rect l="l" t="t" r="r" b="b"/>
              <a:pathLst>
                <a:path w="5239" h="5239" extrusionOk="0">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6"/>
            <p:cNvSpPr/>
            <p:nvPr/>
          </p:nvSpPr>
          <p:spPr>
            <a:xfrm>
              <a:off x="2212084" y="1960358"/>
              <a:ext cx="324698" cy="372863"/>
            </a:xfrm>
            <a:custGeom>
              <a:avLst/>
              <a:gdLst/>
              <a:ahLst/>
              <a:cxnLst/>
              <a:rect l="l" t="t" r="r" b="b"/>
              <a:pathLst>
                <a:path w="10193" h="11705" extrusionOk="0">
                  <a:moveTo>
                    <a:pt x="7502" y="358"/>
                  </a:moveTo>
                  <a:lnTo>
                    <a:pt x="6383" y="2644"/>
                  </a:lnTo>
                  <a:lnTo>
                    <a:pt x="3811" y="2644"/>
                  </a:lnTo>
                  <a:lnTo>
                    <a:pt x="2692" y="358"/>
                  </a:lnTo>
                  <a:close/>
                  <a:moveTo>
                    <a:pt x="6228" y="3001"/>
                  </a:moveTo>
                  <a:lnTo>
                    <a:pt x="5692" y="4096"/>
                  </a:lnTo>
                  <a:cubicBezTo>
                    <a:pt x="5490" y="4073"/>
                    <a:pt x="5299" y="4049"/>
                    <a:pt x="5109" y="4049"/>
                  </a:cubicBezTo>
                  <a:cubicBezTo>
                    <a:pt x="4918" y="4049"/>
                    <a:pt x="4716" y="4073"/>
                    <a:pt x="4525" y="4096"/>
                  </a:cubicBezTo>
                  <a:lnTo>
                    <a:pt x="3989" y="3001"/>
                  </a:lnTo>
                  <a:close/>
                  <a:moveTo>
                    <a:pt x="2334" y="405"/>
                  </a:moveTo>
                  <a:lnTo>
                    <a:pt x="4168" y="4156"/>
                  </a:lnTo>
                  <a:cubicBezTo>
                    <a:pt x="3382" y="4370"/>
                    <a:pt x="2692" y="4799"/>
                    <a:pt x="2180" y="5406"/>
                  </a:cubicBezTo>
                  <a:lnTo>
                    <a:pt x="608" y="2227"/>
                  </a:lnTo>
                  <a:cubicBezTo>
                    <a:pt x="406" y="1787"/>
                    <a:pt x="584" y="1275"/>
                    <a:pt x="1013" y="1060"/>
                  </a:cubicBezTo>
                  <a:lnTo>
                    <a:pt x="2334" y="405"/>
                  </a:lnTo>
                  <a:close/>
                  <a:moveTo>
                    <a:pt x="2418" y="1"/>
                  </a:moveTo>
                  <a:cubicBezTo>
                    <a:pt x="2382" y="1"/>
                    <a:pt x="2358" y="1"/>
                    <a:pt x="2334" y="24"/>
                  </a:cubicBezTo>
                  <a:lnTo>
                    <a:pt x="846" y="751"/>
                  </a:lnTo>
                  <a:cubicBezTo>
                    <a:pt x="251" y="1048"/>
                    <a:pt x="1" y="1775"/>
                    <a:pt x="298" y="2370"/>
                  </a:cubicBezTo>
                  <a:lnTo>
                    <a:pt x="1942" y="5704"/>
                  </a:lnTo>
                  <a:cubicBezTo>
                    <a:pt x="1525" y="6311"/>
                    <a:pt x="1263" y="7073"/>
                    <a:pt x="1263" y="7883"/>
                  </a:cubicBezTo>
                  <a:cubicBezTo>
                    <a:pt x="1263" y="8275"/>
                    <a:pt x="1322" y="8680"/>
                    <a:pt x="1441" y="9049"/>
                  </a:cubicBezTo>
                  <a:cubicBezTo>
                    <a:pt x="1470" y="9126"/>
                    <a:pt x="1544" y="9179"/>
                    <a:pt x="1616" y="9179"/>
                  </a:cubicBezTo>
                  <a:cubicBezTo>
                    <a:pt x="1633" y="9179"/>
                    <a:pt x="1651" y="9176"/>
                    <a:pt x="1668" y="9168"/>
                  </a:cubicBezTo>
                  <a:cubicBezTo>
                    <a:pt x="1763" y="9145"/>
                    <a:pt x="1822" y="9037"/>
                    <a:pt x="1787" y="8954"/>
                  </a:cubicBezTo>
                  <a:cubicBezTo>
                    <a:pt x="1668" y="8609"/>
                    <a:pt x="1620" y="8240"/>
                    <a:pt x="1620" y="7883"/>
                  </a:cubicBezTo>
                  <a:cubicBezTo>
                    <a:pt x="1620" y="5954"/>
                    <a:pt x="3192" y="4394"/>
                    <a:pt x="5109" y="4394"/>
                  </a:cubicBezTo>
                  <a:cubicBezTo>
                    <a:pt x="7026" y="4394"/>
                    <a:pt x="8585" y="5954"/>
                    <a:pt x="8585" y="7883"/>
                  </a:cubicBezTo>
                  <a:cubicBezTo>
                    <a:pt x="8585" y="9799"/>
                    <a:pt x="7026" y="11359"/>
                    <a:pt x="5109" y="11359"/>
                  </a:cubicBezTo>
                  <a:cubicBezTo>
                    <a:pt x="3823" y="11359"/>
                    <a:pt x="2656" y="10657"/>
                    <a:pt x="2037" y="9526"/>
                  </a:cubicBezTo>
                  <a:cubicBezTo>
                    <a:pt x="2012" y="9468"/>
                    <a:pt x="1953" y="9433"/>
                    <a:pt x="1887" y="9433"/>
                  </a:cubicBezTo>
                  <a:cubicBezTo>
                    <a:pt x="1858" y="9433"/>
                    <a:pt x="1828" y="9440"/>
                    <a:pt x="1799" y="9454"/>
                  </a:cubicBezTo>
                  <a:cubicBezTo>
                    <a:pt x="1715" y="9502"/>
                    <a:pt x="1680" y="9597"/>
                    <a:pt x="1727" y="9692"/>
                  </a:cubicBezTo>
                  <a:cubicBezTo>
                    <a:pt x="2394" y="10931"/>
                    <a:pt x="3692" y="11704"/>
                    <a:pt x="5109" y="11704"/>
                  </a:cubicBezTo>
                  <a:cubicBezTo>
                    <a:pt x="7216" y="11704"/>
                    <a:pt x="8942" y="9978"/>
                    <a:pt x="8942" y="7859"/>
                  </a:cubicBezTo>
                  <a:cubicBezTo>
                    <a:pt x="8942" y="7061"/>
                    <a:pt x="8692" y="6311"/>
                    <a:pt x="8276" y="5692"/>
                  </a:cubicBezTo>
                  <a:lnTo>
                    <a:pt x="8966" y="4299"/>
                  </a:lnTo>
                  <a:cubicBezTo>
                    <a:pt x="9002" y="4215"/>
                    <a:pt x="8966" y="4108"/>
                    <a:pt x="8883" y="4061"/>
                  </a:cubicBezTo>
                  <a:cubicBezTo>
                    <a:pt x="8861" y="4051"/>
                    <a:pt x="8838" y="4047"/>
                    <a:pt x="8814" y="4047"/>
                  </a:cubicBezTo>
                  <a:cubicBezTo>
                    <a:pt x="8748" y="4047"/>
                    <a:pt x="8680" y="4082"/>
                    <a:pt x="8645" y="4144"/>
                  </a:cubicBezTo>
                  <a:lnTo>
                    <a:pt x="8038" y="5370"/>
                  </a:lnTo>
                  <a:cubicBezTo>
                    <a:pt x="7537" y="4763"/>
                    <a:pt x="6835" y="4334"/>
                    <a:pt x="6049" y="4120"/>
                  </a:cubicBezTo>
                  <a:lnTo>
                    <a:pt x="7871" y="370"/>
                  </a:lnTo>
                  <a:lnTo>
                    <a:pt x="9204" y="1025"/>
                  </a:lnTo>
                  <a:cubicBezTo>
                    <a:pt x="9633" y="1239"/>
                    <a:pt x="9812" y="1763"/>
                    <a:pt x="9597" y="2191"/>
                  </a:cubicBezTo>
                  <a:lnTo>
                    <a:pt x="8942" y="3513"/>
                  </a:lnTo>
                  <a:cubicBezTo>
                    <a:pt x="8907" y="3608"/>
                    <a:pt x="8942" y="3703"/>
                    <a:pt x="9026" y="3751"/>
                  </a:cubicBezTo>
                  <a:cubicBezTo>
                    <a:pt x="9049" y="3764"/>
                    <a:pt x="9074" y="3770"/>
                    <a:pt x="9099" y="3770"/>
                  </a:cubicBezTo>
                  <a:cubicBezTo>
                    <a:pt x="9164" y="3770"/>
                    <a:pt x="9230" y="3731"/>
                    <a:pt x="9264" y="3680"/>
                  </a:cubicBezTo>
                  <a:lnTo>
                    <a:pt x="9919" y="2358"/>
                  </a:lnTo>
                  <a:cubicBezTo>
                    <a:pt x="10193" y="1775"/>
                    <a:pt x="9943" y="1048"/>
                    <a:pt x="9347" y="751"/>
                  </a:cubicBezTo>
                  <a:lnTo>
                    <a:pt x="7859" y="24"/>
                  </a:lnTo>
                  <a:cubicBezTo>
                    <a:pt x="7835" y="1"/>
                    <a:pt x="7811" y="1"/>
                    <a:pt x="7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6"/>
            <p:cNvSpPr/>
            <p:nvPr/>
          </p:nvSpPr>
          <p:spPr>
            <a:xfrm>
              <a:off x="2319435" y="2157190"/>
              <a:ext cx="108880" cy="103210"/>
            </a:xfrm>
            <a:custGeom>
              <a:avLst/>
              <a:gdLst/>
              <a:ahLst/>
              <a:cxnLst/>
              <a:rect l="l" t="t" r="r" b="b"/>
              <a:pathLst>
                <a:path w="3418" h="3240" extrusionOk="0">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64;p56">
            <a:extLst>
              <a:ext uri="{FF2B5EF4-FFF2-40B4-BE49-F238E27FC236}">
                <a16:creationId xmlns:a16="http://schemas.microsoft.com/office/drawing/2014/main" id="{EC906013-2831-3CFD-60E5-23F858C77BED}"/>
              </a:ext>
            </a:extLst>
          </p:cNvPr>
          <p:cNvSpPr txBox="1">
            <a:spLocks/>
          </p:cNvSpPr>
          <p:nvPr/>
        </p:nvSpPr>
        <p:spPr>
          <a:xfrm>
            <a:off x="5186289" y="2976653"/>
            <a:ext cx="1818900" cy="50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800"/>
              <a:buFont typeface="Source Sans Pro"/>
              <a:buNone/>
              <a:defRPr sz="1800" b="1" i="0" u="none" strike="noStrike" cap="none">
                <a:solidFill>
                  <a:schemeClr val="dk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9pPr>
          </a:lstStyle>
          <a:p>
            <a:pPr marL="0" indent="0"/>
            <a:r>
              <a:rPr lang="en-IN" dirty="0"/>
              <a:t>Nidhi Supe</a:t>
            </a:r>
          </a:p>
        </p:txBody>
      </p:sp>
      <p:sp>
        <p:nvSpPr>
          <p:cNvPr id="3" name="Google Shape;765;p56">
            <a:extLst>
              <a:ext uri="{FF2B5EF4-FFF2-40B4-BE49-F238E27FC236}">
                <a16:creationId xmlns:a16="http://schemas.microsoft.com/office/drawing/2014/main" id="{0FC0BC6D-797E-E355-381D-47C9C08BF9D4}"/>
              </a:ext>
            </a:extLst>
          </p:cNvPr>
          <p:cNvSpPr txBox="1">
            <a:spLocks/>
          </p:cNvSpPr>
          <p:nvPr/>
        </p:nvSpPr>
        <p:spPr>
          <a:xfrm>
            <a:off x="5186314" y="3482153"/>
            <a:ext cx="1818900" cy="113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ource Sans Pro"/>
              <a:buNone/>
              <a:defRPr sz="1600" b="0" i="0" u="none" strike="noStrike" cap="none">
                <a:solidFill>
                  <a:schemeClr val="dk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1"/>
              </a:buClr>
              <a:buSzPts val="1600"/>
              <a:buFont typeface="Source Sans Pro"/>
              <a:buNone/>
              <a:defRPr sz="1600" b="0" i="0" u="none" strike="noStrike" cap="none">
                <a:solidFill>
                  <a:schemeClr val="dk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1"/>
              </a:buClr>
              <a:buSzPts val="1600"/>
              <a:buFont typeface="Source Sans Pro"/>
              <a:buNone/>
              <a:defRPr sz="1600" b="0" i="0" u="none" strike="noStrike" cap="none">
                <a:solidFill>
                  <a:schemeClr val="dk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1"/>
              </a:buClr>
              <a:buSzPts val="1600"/>
              <a:buFont typeface="Source Sans Pro"/>
              <a:buNone/>
              <a:defRPr sz="1600" b="0" i="0" u="none" strike="noStrike" cap="none">
                <a:solidFill>
                  <a:schemeClr val="dk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1"/>
              </a:buClr>
              <a:buSzPts val="1600"/>
              <a:buFont typeface="Source Sans Pro"/>
              <a:buNone/>
              <a:defRPr sz="1600" b="0" i="0" u="none" strike="noStrike" cap="none">
                <a:solidFill>
                  <a:schemeClr val="dk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1"/>
              </a:buClr>
              <a:buSzPts val="1600"/>
              <a:buFont typeface="Source Sans Pro"/>
              <a:buNone/>
              <a:defRPr sz="1600" b="0" i="0" u="none" strike="noStrike" cap="none">
                <a:solidFill>
                  <a:schemeClr val="dk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1"/>
              </a:buClr>
              <a:buSzPts val="1600"/>
              <a:buFont typeface="Source Sans Pro"/>
              <a:buNone/>
              <a:defRPr sz="1600" b="0" i="0" u="none" strike="noStrike" cap="none">
                <a:solidFill>
                  <a:schemeClr val="dk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1"/>
              </a:buClr>
              <a:buSzPts val="1600"/>
              <a:buFont typeface="Source Sans Pro"/>
              <a:buNone/>
              <a:defRPr sz="1600" b="0" i="0" u="none" strike="noStrike" cap="none">
                <a:solidFill>
                  <a:schemeClr val="dk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1"/>
              </a:buClr>
              <a:buSzPts val="1600"/>
              <a:buFont typeface="Source Sans Pro"/>
              <a:buNone/>
              <a:defRPr sz="1600" b="0" i="0" u="none" strike="noStrike" cap="none">
                <a:solidFill>
                  <a:schemeClr val="dk1"/>
                </a:solidFill>
                <a:latin typeface="Source Sans Pro"/>
                <a:ea typeface="Source Sans Pro"/>
                <a:cs typeface="Source Sans Pro"/>
                <a:sym typeface="Source Sans Pro"/>
              </a:defRPr>
            </a:lvl9pPr>
          </a:lstStyle>
          <a:p>
            <a:pPr marL="0" indent="0"/>
            <a:r>
              <a:rPr lang="en-US" dirty="0"/>
              <a:t>- PowerPoint </a:t>
            </a:r>
          </a:p>
          <a:p>
            <a:pPr marL="0" indent="0"/>
            <a:r>
              <a:rPr lang="en-US" dirty="0"/>
              <a:t>- Database</a:t>
            </a:r>
          </a:p>
          <a:p>
            <a:pPr marL="0" indent="0"/>
            <a:r>
              <a:rPr lang="en-US" dirty="0"/>
              <a:t>- App design</a:t>
            </a:r>
          </a:p>
        </p:txBody>
      </p:sp>
      <p:grpSp>
        <p:nvGrpSpPr>
          <p:cNvPr id="5" name="Google Shape;775;p56">
            <a:extLst>
              <a:ext uri="{FF2B5EF4-FFF2-40B4-BE49-F238E27FC236}">
                <a16:creationId xmlns:a16="http://schemas.microsoft.com/office/drawing/2014/main" id="{9782F422-708F-D51D-399C-1CCF17CD159D}"/>
              </a:ext>
            </a:extLst>
          </p:cNvPr>
          <p:cNvGrpSpPr/>
          <p:nvPr/>
        </p:nvGrpSpPr>
        <p:grpSpPr>
          <a:xfrm>
            <a:off x="4318962" y="1936718"/>
            <a:ext cx="457159" cy="549071"/>
            <a:chOff x="1493849" y="2775533"/>
            <a:chExt cx="283985" cy="341080"/>
          </a:xfrm>
        </p:grpSpPr>
        <p:sp>
          <p:nvSpPr>
            <p:cNvPr id="6" name="Google Shape;776;p56">
              <a:extLst>
                <a:ext uri="{FF2B5EF4-FFF2-40B4-BE49-F238E27FC236}">
                  <a16:creationId xmlns:a16="http://schemas.microsoft.com/office/drawing/2014/main" id="{BE2E0A9C-42A6-AE59-33DA-4CAE684F738D}"/>
                </a:ext>
              </a:extLst>
            </p:cNvPr>
            <p:cNvSpPr/>
            <p:nvPr/>
          </p:nvSpPr>
          <p:spPr>
            <a:xfrm>
              <a:off x="1493849" y="2775533"/>
              <a:ext cx="283985" cy="341080"/>
            </a:xfrm>
            <a:custGeom>
              <a:avLst/>
              <a:gdLst/>
              <a:ahLst/>
              <a:cxnLst/>
              <a:rect l="l" t="t" r="r" b="b"/>
              <a:pathLst>
                <a:path w="8943" h="10741" extrusionOk="0">
                  <a:moveTo>
                    <a:pt x="8430" y="1013"/>
                  </a:moveTo>
                  <a:cubicBezTo>
                    <a:pt x="8466" y="1013"/>
                    <a:pt x="8514" y="1025"/>
                    <a:pt x="8549" y="1061"/>
                  </a:cubicBezTo>
                  <a:cubicBezTo>
                    <a:pt x="8573" y="1084"/>
                    <a:pt x="8585" y="1132"/>
                    <a:pt x="8585" y="1180"/>
                  </a:cubicBezTo>
                  <a:lnTo>
                    <a:pt x="8585" y="1846"/>
                  </a:lnTo>
                  <a:cubicBezTo>
                    <a:pt x="8585" y="2454"/>
                    <a:pt x="8454" y="2906"/>
                    <a:pt x="8192" y="3204"/>
                  </a:cubicBezTo>
                  <a:cubicBezTo>
                    <a:pt x="7954" y="3466"/>
                    <a:pt x="7633" y="3585"/>
                    <a:pt x="7323" y="3716"/>
                  </a:cubicBezTo>
                  <a:cubicBezTo>
                    <a:pt x="7180" y="3775"/>
                    <a:pt x="7025" y="3835"/>
                    <a:pt x="6894" y="3918"/>
                  </a:cubicBezTo>
                  <a:cubicBezTo>
                    <a:pt x="7037" y="3466"/>
                    <a:pt x="7121" y="2989"/>
                    <a:pt x="7121" y="2501"/>
                  </a:cubicBezTo>
                  <a:lnTo>
                    <a:pt x="7121" y="1811"/>
                  </a:lnTo>
                  <a:cubicBezTo>
                    <a:pt x="7335" y="1811"/>
                    <a:pt x="7549" y="1715"/>
                    <a:pt x="7680" y="1513"/>
                  </a:cubicBezTo>
                  <a:lnTo>
                    <a:pt x="7799" y="1334"/>
                  </a:lnTo>
                  <a:cubicBezTo>
                    <a:pt x="7954" y="1132"/>
                    <a:pt x="8168" y="1013"/>
                    <a:pt x="8430" y="1013"/>
                  </a:cubicBezTo>
                  <a:close/>
                  <a:moveTo>
                    <a:pt x="453" y="1025"/>
                  </a:moveTo>
                  <a:cubicBezTo>
                    <a:pt x="703" y="1025"/>
                    <a:pt x="929" y="1144"/>
                    <a:pt x="1072" y="1358"/>
                  </a:cubicBezTo>
                  <a:lnTo>
                    <a:pt x="1191" y="1537"/>
                  </a:lnTo>
                  <a:cubicBezTo>
                    <a:pt x="1322" y="1703"/>
                    <a:pt x="1537" y="1834"/>
                    <a:pt x="1763" y="1834"/>
                  </a:cubicBezTo>
                  <a:lnTo>
                    <a:pt x="1763" y="2513"/>
                  </a:lnTo>
                  <a:cubicBezTo>
                    <a:pt x="1763" y="2989"/>
                    <a:pt x="1834" y="3466"/>
                    <a:pt x="1977" y="3930"/>
                  </a:cubicBezTo>
                  <a:cubicBezTo>
                    <a:pt x="1846" y="3835"/>
                    <a:pt x="1703" y="3775"/>
                    <a:pt x="1548" y="3716"/>
                  </a:cubicBezTo>
                  <a:cubicBezTo>
                    <a:pt x="1239" y="3597"/>
                    <a:pt x="929" y="3466"/>
                    <a:pt x="691" y="3204"/>
                  </a:cubicBezTo>
                  <a:cubicBezTo>
                    <a:pt x="417" y="2906"/>
                    <a:pt x="286" y="2454"/>
                    <a:pt x="286" y="1846"/>
                  </a:cubicBezTo>
                  <a:lnTo>
                    <a:pt x="286" y="1191"/>
                  </a:lnTo>
                  <a:cubicBezTo>
                    <a:pt x="286" y="1144"/>
                    <a:pt x="298" y="1096"/>
                    <a:pt x="334" y="1072"/>
                  </a:cubicBezTo>
                  <a:cubicBezTo>
                    <a:pt x="358" y="1037"/>
                    <a:pt x="405" y="1025"/>
                    <a:pt x="453" y="1025"/>
                  </a:cubicBezTo>
                  <a:close/>
                  <a:moveTo>
                    <a:pt x="7097" y="299"/>
                  </a:moveTo>
                  <a:lnTo>
                    <a:pt x="7097" y="668"/>
                  </a:lnTo>
                  <a:lnTo>
                    <a:pt x="5739" y="668"/>
                  </a:lnTo>
                  <a:cubicBezTo>
                    <a:pt x="5656" y="668"/>
                    <a:pt x="5585" y="739"/>
                    <a:pt x="5585" y="834"/>
                  </a:cubicBezTo>
                  <a:cubicBezTo>
                    <a:pt x="5585" y="918"/>
                    <a:pt x="5656" y="1001"/>
                    <a:pt x="5739" y="1001"/>
                  </a:cubicBezTo>
                  <a:lnTo>
                    <a:pt x="6775" y="1001"/>
                  </a:lnTo>
                  <a:lnTo>
                    <a:pt x="6775" y="2513"/>
                  </a:lnTo>
                  <a:cubicBezTo>
                    <a:pt x="6787" y="3882"/>
                    <a:pt x="6132" y="5192"/>
                    <a:pt x="5013" y="6014"/>
                  </a:cubicBezTo>
                  <a:lnTo>
                    <a:pt x="4894" y="6097"/>
                  </a:lnTo>
                  <a:cubicBezTo>
                    <a:pt x="4870" y="6097"/>
                    <a:pt x="4835" y="6085"/>
                    <a:pt x="4811" y="6085"/>
                  </a:cubicBezTo>
                  <a:lnTo>
                    <a:pt x="4037" y="6085"/>
                  </a:lnTo>
                  <a:cubicBezTo>
                    <a:pt x="4001" y="6085"/>
                    <a:pt x="3977" y="6085"/>
                    <a:pt x="3942" y="6097"/>
                  </a:cubicBezTo>
                  <a:lnTo>
                    <a:pt x="3823" y="6014"/>
                  </a:lnTo>
                  <a:cubicBezTo>
                    <a:pt x="2727" y="5192"/>
                    <a:pt x="2060" y="3882"/>
                    <a:pt x="2060" y="2513"/>
                  </a:cubicBezTo>
                  <a:lnTo>
                    <a:pt x="2060" y="1001"/>
                  </a:lnTo>
                  <a:lnTo>
                    <a:pt x="5013" y="1001"/>
                  </a:lnTo>
                  <a:cubicBezTo>
                    <a:pt x="5108" y="1001"/>
                    <a:pt x="5180" y="918"/>
                    <a:pt x="5180" y="834"/>
                  </a:cubicBezTo>
                  <a:cubicBezTo>
                    <a:pt x="5180" y="739"/>
                    <a:pt x="5108" y="668"/>
                    <a:pt x="5013" y="668"/>
                  </a:cubicBezTo>
                  <a:lnTo>
                    <a:pt x="1727" y="668"/>
                  </a:lnTo>
                  <a:lnTo>
                    <a:pt x="1727" y="299"/>
                  </a:lnTo>
                  <a:close/>
                  <a:moveTo>
                    <a:pt x="4823" y="6395"/>
                  </a:moveTo>
                  <a:cubicBezTo>
                    <a:pt x="4882" y="6395"/>
                    <a:pt x="4930" y="6442"/>
                    <a:pt x="4930" y="6502"/>
                  </a:cubicBezTo>
                  <a:lnTo>
                    <a:pt x="4930" y="6621"/>
                  </a:lnTo>
                  <a:cubicBezTo>
                    <a:pt x="4930" y="6680"/>
                    <a:pt x="4882" y="6728"/>
                    <a:pt x="4823" y="6728"/>
                  </a:cubicBezTo>
                  <a:lnTo>
                    <a:pt x="4049" y="6728"/>
                  </a:lnTo>
                  <a:cubicBezTo>
                    <a:pt x="3989" y="6728"/>
                    <a:pt x="3942" y="6680"/>
                    <a:pt x="3942" y="6621"/>
                  </a:cubicBezTo>
                  <a:lnTo>
                    <a:pt x="3942" y="6502"/>
                  </a:lnTo>
                  <a:cubicBezTo>
                    <a:pt x="3942" y="6442"/>
                    <a:pt x="3989" y="6395"/>
                    <a:pt x="4049" y="6395"/>
                  </a:cubicBezTo>
                  <a:close/>
                  <a:moveTo>
                    <a:pt x="4620" y="7037"/>
                  </a:moveTo>
                  <a:lnTo>
                    <a:pt x="4620" y="8573"/>
                  </a:lnTo>
                  <a:lnTo>
                    <a:pt x="4239" y="8573"/>
                  </a:lnTo>
                  <a:lnTo>
                    <a:pt x="4239" y="7037"/>
                  </a:lnTo>
                  <a:close/>
                  <a:moveTo>
                    <a:pt x="5418" y="8883"/>
                  </a:moveTo>
                  <a:cubicBezTo>
                    <a:pt x="5525" y="8883"/>
                    <a:pt x="5608" y="8978"/>
                    <a:pt x="5608" y="9073"/>
                  </a:cubicBezTo>
                  <a:lnTo>
                    <a:pt x="5608" y="9252"/>
                  </a:lnTo>
                  <a:lnTo>
                    <a:pt x="4215" y="9252"/>
                  </a:lnTo>
                  <a:cubicBezTo>
                    <a:pt x="4120" y="9252"/>
                    <a:pt x="4049" y="9335"/>
                    <a:pt x="4049" y="9419"/>
                  </a:cubicBezTo>
                  <a:cubicBezTo>
                    <a:pt x="4049" y="9514"/>
                    <a:pt x="4120" y="9585"/>
                    <a:pt x="4215" y="9585"/>
                  </a:cubicBezTo>
                  <a:lnTo>
                    <a:pt x="6370" y="9585"/>
                  </a:lnTo>
                  <a:cubicBezTo>
                    <a:pt x="6382" y="9585"/>
                    <a:pt x="6406" y="9597"/>
                    <a:pt x="6418" y="9609"/>
                  </a:cubicBezTo>
                  <a:lnTo>
                    <a:pt x="6561" y="10371"/>
                  </a:lnTo>
                  <a:cubicBezTo>
                    <a:pt x="6561" y="10383"/>
                    <a:pt x="6561" y="10407"/>
                    <a:pt x="6549" y="10407"/>
                  </a:cubicBezTo>
                  <a:cubicBezTo>
                    <a:pt x="6549" y="10407"/>
                    <a:pt x="6537" y="10419"/>
                    <a:pt x="6525" y="10419"/>
                  </a:cubicBezTo>
                  <a:lnTo>
                    <a:pt x="2370" y="10419"/>
                  </a:lnTo>
                  <a:cubicBezTo>
                    <a:pt x="2358" y="10419"/>
                    <a:pt x="2334" y="10407"/>
                    <a:pt x="2334" y="10407"/>
                  </a:cubicBezTo>
                  <a:cubicBezTo>
                    <a:pt x="2334" y="10407"/>
                    <a:pt x="2322" y="10383"/>
                    <a:pt x="2322" y="10371"/>
                  </a:cubicBezTo>
                  <a:lnTo>
                    <a:pt x="2477" y="9609"/>
                  </a:lnTo>
                  <a:cubicBezTo>
                    <a:pt x="2477" y="9597"/>
                    <a:pt x="2489" y="9585"/>
                    <a:pt x="2513" y="9585"/>
                  </a:cubicBezTo>
                  <a:lnTo>
                    <a:pt x="3489" y="9585"/>
                  </a:lnTo>
                  <a:cubicBezTo>
                    <a:pt x="3573" y="9585"/>
                    <a:pt x="3644" y="9514"/>
                    <a:pt x="3644" y="9419"/>
                  </a:cubicBezTo>
                  <a:cubicBezTo>
                    <a:pt x="3644" y="9335"/>
                    <a:pt x="3573" y="9252"/>
                    <a:pt x="3489" y="9252"/>
                  </a:cubicBezTo>
                  <a:lnTo>
                    <a:pt x="3263" y="9252"/>
                  </a:lnTo>
                  <a:lnTo>
                    <a:pt x="3263" y="9073"/>
                  </a:lnTo>
                  <a:cubicBezTo>
                    <a:pt x="3263" y="8978"/>
                    <a:pt x="3346" y="8883"/>
                    <a:pt x="3453" y="8883"/>
                  </a:cubicBezTo>
                  <a:close/>
                  <a:moveTo>
                    <a:pt x="1739" y="1"/>
                  </a:moveTo>
                  <a:cubicBezTo>
                    <a:pt x="1572" y="1"/>
                    <a:pt x="1441" y="132"/>
                    <a:pt x="1441" y="299"/>
                  </a:cubicBezTo>
                  <a:lnTo>
                    <a:pt x="1441" y="703"/>
                  </a:lnTo>
                  <a:cubicBezTo>
                    <a:pt x="1441" y="858"/>
                    <a:pt x="1572" y="1001"/>
                    <a:pt x="1739" y="1001"/>
                  </a:cubicBezTo>
                  <a:lnTo>
                    <a:pt x="1775" y="1001"/>
                  </a:lnTo>
                  <a:lnTo>
                    <a:pt x="1775" y="1513"/>
                  </a:lnTo>
                  <a:cubicBezTo>
                    <a:pt x="1656" y="1513"/>
                    <a:pt x="1537" y="1453"/>
                    <a:pt x="1477" y="1358"/>
                  </a:cubicBezTo>
                  <a:lnTo>
                    <a:pt x="1358" y="1180"/>
                  </a:lnTo>
                  <a:cubicBezTo>
                    <a:pt x="1156" y="882"/>
                    <a:pt x="822" y="715"/>
                    <a:pt x="477" y="715"/>
                  </a:cubicBezTo>
                  <a:cubicBezTo>
                    <a:pt x="346" y="715"/>
                    <a:pt x="227" y="763"/>
                    <a:pt x="132" y="846"/>
                  </a:cubicBezTo>
                  <a:cubicBezTo>
                    <a:pt x="48" y="941"/>
                    <a:pt x="1" y="1049"/>
                    <a:pt x="1" y="1191"/>
                  </a:cubicBezTo>
                  <a:lnTo>
                    <a:pt x="1" y="1846"/>
                  </a:lnTo>
                  <a:cubicBezTo>
                    <a:pt x="1" y="3418"/>
                    <a:pt x="798" y="3751"/>
                    <a:pt x="1465" y="4013"/>
                  </a:cubicBezTo>
                  <a:cubicBezTo>
                    <a:pt x="1810" y="4168"/>
                    <a:pt x="2144" y="4299"/>
                    <a:pt x="2299" y="4609"/>
                  </a:cubicBezTo>
                  <a:cubicBezTo>
                    <a:pt x="2334" y="4704"/>
                    <a:pt x="2322" y="4775"/>
                    <a:pt x="2263" y="4847"/>
                  </a:cubicBezTo>
                  <a:cubicBezTo>
                    <a:pt x="2212" y="4914"/>
                    <a:pt x="2120" y="4946"/>
                    <a:pt x="2041" y="4946"/>
                  </a:cubicBezTo>
                  <a:cubicBezTo>
                    <a:pt x="2008" y="4946"/>
                    <a:pt x="1978" y="4940"/>
                    <a:pt x="1953" y="4930"/>
                  </a:cubicBezTo>
                  <a:cubicBezTo>
                    <a:pt x="1834" y="4882"/>
                    <a:pt x="1822" y="4728"/>
                    <a:pt x="1834" y="4632"/>
                  </a:cubicBezTo>
                  <a:cubicBezTo>
                    <a:pt x="1834" y="4537"/>
                    <a:pt x="1775" y="4466"/>
                    <a:pt x="1679" y="4466"/>
                  </a:cubicBezTo>
                  <a:cubicBezTo>
                    <a:pt x="1596" y="4466"/>
                    <a:pt x="1513" y="4525"/>
                    <a:pt x="1513" y="4609"/>
                  </a:cubicBezTo>
                  <a:cubicBezTo>
                    <a:pt x="1513" y="4740"/>
                    <a:pt x="1537" y="5085"/>
                    <a:pt x="1834" y="5228"/>
                  </a:cubicBezTo>
                  <a:cubicBezTo>
                    <a:pt x="1906" y="5252"/>
                    <a:pt x="1965" y="5263"/>
                    <a:pt x="2037" y="5263"/>
                  </a:cubicBezTo>
                  <a:cubicBezTo>
                    <a:pt x="2203" y="5263"/>
                    <a:pt x="2382" y="5192"/>
                    <a:pt x="2489" y="5073"/>
                  </a:cubicBezTo>
                  <a:cubicBezTo>
                    <a:pt x="2501" y="5061"/>
                    <a:pt x="2513" y="5049"/>
                    <a:pt x="2513" y="5025"/>
                  </a:cubicBezTo>
                  <a:cubicBezTo>
                    <a:pt x="2811" y="5502"/>
                    <a:pt x="3215" y="5942"/>
                    <a:pt x="3680" y="6275"/>
                  </a:cubicBezTo>
                  <a:lnTo>
                    <a:pt x="3703" y="6299"/>
                  </a:lnTo>
                  <a:cubicBezTo>
                    <a:pt x="3656" y="6347"/>
                    <a:pt x="3644" y="6430"/>
                    <a:pt x="3644" y="6514"/>
                  </a:cubicBezTo>
                  <a:lnTo>
                    <a:pt x="3644" y="6633"/>
                  </a:lnTo>
                  <a:cubicBezTo>
                    <a:pt x="3644" y="6835"/>
                    <a:pt x="3775" y="6990"/>
                    <a:pt x="3965" y="7037"/>
                  </a:cubicBezTo>
                  <a:lnTo>
                    <a:pt x="3965" y="8585"/>
                  </a:lnTo>
                  <a:lnTo>
                    <a:pt x="3489" y="8585"/>
                  </a:lnTo>
                  <a:cubicBezTo>
                    <a:pt x="3203" y="8585"/>
                    <a:pt x="2977" y="8811"/>
                    <a:pt x="2977" y="9085"/>
                  </a:cubicBezTo>
                  <a:lnTo>
                    <a:pt x="2977" y="9264"/>
                  </a:lnTo>
                  <a:lnTo>
                    <a:pt x="2549" y="9264"/>
                  </a:lnTo>
                  <a:cubicBezTo>
                    <a:pt x="2382" y="9264"/>
                    <a:pt x="2239" y="9383"/>
                    <a:pt x="2203" y="9550"/>
                  </a:cubicBezTo>
                  <a:lnTo>
                    <a:pt x="2060" y="10312"/>
                  </a:lnTo>
                  <a:cubicBezTo>
                    <a:pt x="2037" y="10419"/>
                    <a:pt x="2060" y="10514"/>
                    <a:pt x="2132" y="10609"/>
                  </a:cubicBezTo>
                  <a:cubicBezTo>
                    <a:pt x="2203" y="10693"/>
                    <a:pt x="2299" y="10740"/>
                    <a:pt x="2394" y="10740"/>
                  </a:cubicBezTo>
                  <a:lnTo>
                    <a:pt x="6549" y="10740"/>
                  </a:lnTo>
                  <a:cubicBezTo>
                    <a:pt x="6656" y="10740"/>
                    <a:pt x="6763" y="10693"/>
                    <a:pt x="6823" y="10609"/>
                  </a:cubicBezTo>
                  <a:cubicBezTo>
                    <a:pt x="6894" y="10514"/>
                    <a:pt x="6906" y="10419"/>
                    <a:pt x="6894" y="10312"/>
                  </a:cubicBezTo>
                  <a:lnTo>
                    <a:pt x="6740" y="9550"/>
                  </a:lnTo>
                  <a:cubicBezTo>
                    <a:pt x="6716" y="9383"/>
                    <a:pt x="6561" y="9264"/>
                    <a:pt x="6406" y="9264"/>
                  </a:cubicBezTo>
                  <a:lnTo>
                    <a:pt x="5966" y="9264"/>
                  </a:lnTo>
                  <a:lnTo>
                    <a:pt x="5966" y="9085"/>
                  </a:lnTo>
                  <a:cubicBezTo>
                    <a:pt x="5966" y="8811"/>
                    <a:pt x="5751" y="8585"/>
                    <a:pt x="5466" y="8585"/>
                  </a:cubicBezTo>
                  <a:lnTo>
                    <a:pt x="4989" y="8585"/>
                  </a:lnTo>
                  <a:lnTo>
                    <a:pt x="4989" y="7037"/>
                  </a:lnTo>
                  <a:cubicBezTo>
                    <a:pt x="5168" y="6990"/>
                    <a:pt x="5299" y="6835"/>
                    <a:pt x="5299" y="6633"/>
                  </a:cubicBezTo>
                  <a:lnTo>
                    <a:pt x="5299" y="6502"/>
                  </a:lnTo>
                  <a:cubicBezTo>
                    <a:pt x="5299" y="6430"/>
                    <a:pt x="5275" y="6359"/>
                    <a:pt x="5239" y="6275"/>
                  </a:cubicBezTo>
                  <a:lnTo>
                    <a:pt x="5275" y="6264"/>
                  </a:lnTo>
                  <a:cubicBezTo>
                    <a:pt x="5728" y="5918"/>
                    <a:pt x="6132" y="5490"/>
                    <a:pt x="6430" y="5013"/>
                  </a:cubicBezTo>
                  <a:cubicBezTo>
                    <a:pt x="6442" y="5025"/>
                    <a:pt x="6466" y="5049"/>
                    <a:pt x="6466" y="5061"/>
                  </a:cubicBezTo>
                  <a:cubicBezTo>
                    <a:pt x="6585" y="5180"/>
                    <a:pt x="6740" y="5252"/>
                    <a:pt x="6906" y="5252"/>
                  </a:cubicBezTo>
                  <a:cubicBezTo>
                    <a:pt x="6978" y="5252"/>
                    <a:pt x="7061" y="5240"/>
                    <a:pt x="7121" y="5204"/>
                  </a:cubicBezTo>
                  <a:cubicBezTo>
                    <a:pt x="7418" y="5073"/>
                    <a:pt x="7442" y="4751"/>
                    <a:pt x="7430" y="4597"/>
                  </a:cubicBezTo>
                  <a:cubicBezTo>
                    <a:pt x="7430" y="4513"/>
                    <a:pt x="7359" y="4454"/>
                    <a:pt x="7263" y="4454"/>
                  </a:cubicBezTo>
                  <a:cubicBezTo>
                    <a:pt x="7180" y="4454"/>
                    <a:pt x="7121" y="4525"/>
                    <a:pt x="7121" y="4609"/>
                  </a:cubicBezTo>
                  <a:cubicBezTo>
                    <a:pt x="7121" y="4716"/>
                    <a:pt x="7097" y="4871"/>
                    <a:pt x="7002" y="4906"/>
                  </a:cubicBezTo>
                  <a:cubicBezTo>
                    <a:pt x="6975" y="4920"/>
                    <a:pt x="6945" y="4925"/>
                    <a:pt x="6913" y="4925"/>
                  </a:cubicBezTo>
                  <a:cubicBezTo>
                    <a:pt x="6831" y="4925"/>
                    <a:pt x="6740" y="4886"/>
                    <a:pt x="6680" y="4835"/>
                  </a:cubicBezTo>
                  <a:cubicBezTo>
                    <a:pt x="6621" y="4775"/>
                    <a:pt x="6609" y="4692"/>
                    <a:pt x="6656" y="4597"/>
                  </a:cubicBezTo>
                  <a:cubicBezTo>
                    <a:pt x="6799" y="4287"/>
                    <a:pt x="7121" y="4156"/>
                    <a:pt x="7490" y="4001"/>
                  </a:cubicBezTo>
                  <a:cubicBezTo>
                    <a:pt x="8145" y="3739"/>
                    <a:pt x="8942" y="3406"/>
                    <a:pt x="8942" y="1834"/>
                  </a:cubicBezTo>
                  <a:lnTo>
                    <a:pt x="8942" y="1180"/>
                  </a:lnTo>
                  <a:cubicBezTo>
                    <a:pt x="8907" y="1061"/>
                    <a:pt x="8847" y="941"/>
                    <a:pt x="8752" y="846"/>
                  </a:cubicBezTo>
                  <a:cubicBezTo>
                    <a:pt x="8668" y="763"/>
                    <a:pt x="8549" y="715"/>
                    <a:pt x="8406" y="715"/>
                  </a:cubicBezTo>
                  <a:cubicBezTo>
                    <a:pt x="8049" y="715"/>
                    <a:pt x="7728" y="894"/>
                    <a:pt x="7537" y="1180"/>
                  </a:cubicBezTo>
                  <a:lnTo>
                    <a:pt x="7418" y="1358"/>
                  </a:lnTo>
                  <a:cubicBezTo>
                    <a:pt x="7335" y="1453"/>
                    <a:pt x="7240" y="1513"/>
                    <a:pt x="7121" y="1513"/>
                  </a:cubicBezTo>
                  <a:lnTo>
                    <a:pt x="7121" y="1001"/>
                  </a:lnTo>
                  <a:lnTo>
                    <a:pt x="7144" y="1001"/>
                  </a:lnTo>
                  <a:cubicBezTo>
                    <a:pt x="7311" y="1001"/>
                    <a:pt x="7442" y="858"/>
                    <a:pt x="7442" y="703"/>
                  </a:cubicBezTo>
                  <a:lnTo>
                    <a:pt x="7442" y="299"/>
                  </a:lnTo>
                  <a:cubicBezTo>
                    <a:pt x="7442" y="132"/>
                    <a:pt x="7311" y="1"/>
                    <a:pt x="7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77;p56">
              <a:extLst>
                <a:ext uri="{FF2B5EF4-FFF2-40B4-BE49-F238E27FC236}">
                  <a16:creationId xmlns:a16="http://schemas.microsoft.com/office/drawing/2014/main" id="{B14FD4BF-B8A2-B1F7-4F9F-36240280DE1F}"/>
                </a:ext>
              </a:extLst>
            </p:cNvPr>
            <p:cNvSpPr/>
            <p:nvPr/>
          </p:nvSpPr>
          <p:spPr>
            <a:xfrm>
              <a:off x="1590638" y="2834153"/>
              <a:ext cx="88501" cy="84754"/>
            </a:xfrm>
            <a:custGeom>
              <a:avLst/>
              <a:gdLst/>
              <a:ahLst/>
              <a:cxnLst/>
              <a:rect l="l" t="t" r="r" b="b"/>
              <a:pathLst>
                <a:path w="2787" h="2669" extrusionOk="0">
                  <a:moveTo>
                    <a:pt x="1358" y="488"/>
                  </a:moveTo>
                  <a:lnTo>
                    <a:pt x="1596" y="977"/>
                  </a:lnTo>
                  <a:cubicBezTo>
                    <a:pt x="1632" y="1036"/>
                    <a:pt x="1668" y="1072"/>
                    <a:pt x="1751" y="1084"/>
                  </a:cubicBezTo>
                  <a:lnTo>
                    <a:pt x="2299" y="1155"/>
                  </a:lnTo>
                  <a:lnTo>
                    <a:pt x="1929" y="1548"/>
                  </a:lnTo>
                  <a:cubicBezTo>
                    <a:pt x="1882" y="1596"/>
                    <a:pt x="1870" y="1655"/>
                    <a:pt x="1870" y="1715"/>
                  </a:cubicBezTo>
                  <a:lnTo>
                    <a:pt x="1953" y="2263"/>
                  </a:lnTo>
                  <a:lnTo>
                    <a:pt x="1465" y="2012"/>
                  </a:lnTo>
                  <a:cubicBezTo>
                    <a:pt x="1429" y="1989"/>
                    <a:pt x="1406" y="1989"/>
                    <a:pt x="1370" y="1989"/>
                  </a:cubicBezTo>
                  <a:cubicBezTo>
                    <a:pt x="1346" y="1989"/>
                    <a:pt x="1310" y="1989"/>
                    <a:pt x="1287" y="2012"/>
                  </a:cubicBezTo>
                  <a:lnTo>
                    <a:pt x="798" y="2263"/>
                  </a:lnTo>
                  <a:lnTo>
                    <a:pt x="882" y="1715"/>
                  </a:lnTo>
                  <a:cubicBezTo>
                    <a:pt x="894" y="1655"/>
                    <a:pt x="870" y="1596"/>
                    <a:pt x="822" y="1548"/>
                  </a:cubicBezTo>
                  <a:lnTo>
                    <a:pt x="417" y="1155"/>
                  </a:lnTo>
                  <a:lnTo>
                    <a:pt x="977" y="1084"/>
                  </a:lnTo>
                  <a:cubicBezTo>
                    <a:pt x="1036" y="1072"/>
                    <a:pt x="1096" y="1036"/>
                    <a:pt x="1120" y="977"/>
                  </a:cubicBezTo>
                  <a:lnTo>
                    <a:pt x="1358" y="488"/>
                  </a:lnTo>
                  <a:close/>
                  <a:moveTo>
                    <a:pt x="1406" y="0"/>
                  </a:moveTo>
                  <a:cubicBezTo>
                    <a:pt x="1334" y="0"/>
                    <a:pt x="1275" y="48"/>
                    <a:pt x="1239" y="107"/>
                  </a:cubicBezTo>
                  <a:lnTo>
                    <a:pt x="917" y="774"/>
                  </a:lnTo>
                  <a:lnTo>
                    <a:pt x="179" y="881"/>
                  </a:lnTo>
                  <a:cubicBezTo>
                    <a:pt x="108" y="893"/>
                    <a:pt x="48" y="941"/>
                    <a:pt x="36" y="1012"/>
                  </a:cubicBezTo>
                  <a:cubicBezTo>
                    <a:pt x="1" y="1084"/>
                    <a:pt x="36" y="1155"/>
                    <a:pt x="84" y="1203"/>
                  </a:cubicBezTo>
                  <a:lnTo>
                    <a:pt x="620" y="1727"/>
                  </a:lnTo>
                  <a:lnTo>
                    <a:pt x="501" y="2453"/>
                  </a:lnTo>
                  <a:cubicBezTo>
                    <a:pt x="477" y="2524"/>
                    <a:pt x="513" y="2608"/>
                    <a:pt x="572" y="2632"/>
                  </a:cubicBezTo>
                  <a:cubicBezTo>
                    <a:pt x="604" y="2657"/>
                    <a:pt x="639" y="2669"/>
                    <a:pt x="674" y="2669"/>
                  </a:cubicBezTo>
                  <a:cubicBezTo>
                    <a:pt x="705" y="2669"/>
                    <a:pt x="735" y="2660"/>
                    <a:pt x="763" y="2644"/>
                  </a:cubicBezTo>
                  <a:lnTo>
                    <a:pt x="1417" y="2310"/>
                  </a:lnTo>
                  <a:lnTo>
                    <a:pt x="2072" y="2644"/>
                  </a:lnTo>
                  <a:cubicBezTo>
                    <a:pt x="2108" y="2667"/>
                    <a:pt x="2132" y="2667"/>
                    <a:pt x="2168" y="2667"/>
                  </a:cubicBezTo>
                  <a:cubicBezTo>
                    <a:pt x="2203" y="2667"/>
                    <a:pt x="2239" y="2644"/>
                    <a:pt x="2263" y="2632"/>
                  </a:cubicBezTo>
                  <a:cubicBezTo>
                    <a:pt x="2322" y="2584"/>
                    <a:pt x="2358" y="2513"/>
                    <a:pt x="2346" y="2453"/>
                  </a:cubicBezTo>
                  <a:lnTo>
                    <a:pt x="2227" y="1727"/>
                  </a:lnTo>
                  <a:lnTo>
                    <a:pt x="2763" y="1203"/>
                  </a:lnTo>
                  <a:cubicBezTo>
                    <a:pt x="2775" y="1155"/>
                    <a:pt x="2787" y="1084"/>
                    <a:pt x="2775" y="1012"/>
                  </a:cubicBezTo>
                  <a:cubicBezTo>
                    <a:pt x="2739" y="941"/>
                    <a:pt x="2703" y="893"/>
                    <a:pt x="2620" y="881"/>
                  </a:cubicBezTo>
                  <a:lnTo>
                    <a:pt x="1894" y="774"/>
                  </a:lnTo>
                  <a:lnTo>
                    <a:pt x="1572" y="107"/>
                  </a:lnTo>
                  <a:cubicBezTo>
                    <a:pt x="1537" y="48"/>
                    <a:pt x="1465" y="0"/>
                    <a:pt x="1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 name="Google Shape;778;p56">
            <a:extLst>
              <a:ext uri="{FF2B5EF4-FFF2-40B4-BE49-F238E27FC236}">
                <a16:creationId xmlns:a16="http://schemas.microsoft.com/office/drawing/2014/main" id="{ACC83F24-0AFD-4B9F-EED3-010404361DB9}"/>
              </a:ext>
            </a:extLst>
          </p:cNvPr>
          <p:cNvGrpSpPr/>
          <p:nvPr/>
        </p:nvGrpSpPr>
        <p:grpSpPr>
          <a:xfrm>
            <a:off x="5867165" y="1936417"/>
            <a:ext cx="457142" cy="524991"/>
            <a:chOff x="2212084" y="1960358"/>
            <a:chExt cx="324698" cy="372863"/>
          </a:xfrm>
        </p:grpSpPr>
        <p:sp>
          <p:nvSpPr>
            <p:cNvPr id="14" name="Google Shape;779;p56">
              <a:extLst>
                <a:ext uri="{FF2B5EF4-FFF2-40B4-BE49-F238E27FC236}">
                  <a16:creationId xmlns:a16="http://schemas.microsoft.com/office/drawing/2014/main" id="{34A5C12E-5D95-65F8-5701-086F51BFE56C}"/>
                </a:ext>
              </a:extLst>
            </p:cNvPr>
            <p:cNvSpPr/>
            <p:nvPr/>
          </p:nvSpPr>
          <p:spPr>
            <a:xfrm>
              <a:off x="2291371" y="2128011"/>
              <a:ext cx="166888" cy="166888"/>
            </a:xfrm>
            <a:custGeom>
              <a:avLst/>
              <a:gdLst/>
              <a:ahLst/>
              <a:cxnLst/>
              <a:rect l="l" t="t" r="r" b="b"/>
              <a:pathLst>
                <a:path w="5239" h="5239" extrusionOk="0">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0;p56">
              <a:extLst>
                <a:ext uri="{FF2B5EF4-FFF2-40B4-BE49-F238E27FC236}">
                  <a16:creationId xmlns:a16="http://schemas.microsoft.com/office/drawing/2014/main" id="{F880AE64-E3DB-CD01-501C-AB5416177B10}"/>
                </a:ext>
              </a:extLst>
            </p:cNvPr>
            <p:cNvSpPr/>
            <p:nvPr/>
          </p:nvSpPr>
          <p:spPr>
            <a:xfrm>
              <a:off x="2212084" y="1960358"/>
              <a:ext cx="324698" cy="372863"/>
            </a:xfrm>
            <a:custGeom>
              <a:avLst/>
              <a:gdLst/>
              <a:ahLst/>
              <a:cxnLst/>
              <a:rect l="l" t="t" r="r" b="b"/>
              <a:pathLst>
                <a:path w="10193" h="11705" extrusionOk="0">
                  <a:moveTo>
                    <a:pt x="7502" y="358"/>
                  </a:moveTo>
                  <a:lnTo>
                    <a:pt x="6383" y="2644"/>
                  </a:lnTo>
                  <a:lnTo>
                    <a:pt x="3811" y="2644"/>
                  </a:lnTo>
                  <a:lnTo>
                    <a:pt x="2692" y="358"/>
                  </a:lnTo>
                  <a:close/>
                  <a:moveTo>
                    <a:pt x="6228" y="3001"/>
                  </a:moveTo>
                  <a:lnTo>
                    <a:pt x="5692" y="4096"/>
                  </a:lnTo>
                  <a:cubicBezTo>
                    <a:pt x="5490" y="4073"/>
                    <a:pt x="5299" y="4049"/>
                    <a:pt x="5109" y="4049"/>
                  </a:cubicBezTo>
                  <a:cubicBezTo>
                    <a:pt x="4918" y="4049"/>
                    <a:pt x="4716" y="4073"/>
                    <a:pt x="4525" y="4096"/>
                  </a:cubicBezTo>
                  <a:lnTo>
                    <a:pt x="3989" y="3001"/>
                  </a:lnTo>
                  <a:close/>
                  <a:moveTo>
                    <a:pt x="2334" y="405"/>
                  </a:moveTo>
                  <a:lnTo>
                    <a:pt x="4168" y="4156"/>
                  </a:lnTo>
                  <a:cubicBezTo>
                    <a:pt x="3382" y="4370"/>
                    <a:pt x="2692" y="4799"/>
                    <a:pt x="2180" y="5406"/>
                  </a:cubicBezTo>
                  <a:lnTo>
                    <a:pt x="608" y="2227"/>
                  </a:lnTo>
                  <a:cubicBezTo>
                    <a:pt x="406" y="1787"/>
                    <a:pt x="584" y="1275"/>
                    <a:pt x="1013" y="1060"/>
                  </a:cubicBezTo>
                  <a:lnTo>
                    <a:pt x="2334" y="405"/>
                  </a:lnTo>
                  <a:close/>
                  <a:moveTo>
                    <a:pt x="2418" y="1"/>
                  </a:moveTo>
                  <a:cubicBezTo>
                    <a:pt x="2382" y="1"/>
                    <a:pt x="2358" y="1"/>
                    <a:pt x="2334" y="24"/>
                  </a:cubicBezTo>
                  <a:lnTo>
                    <a:pt x="846" y="751"/>
                  </a:lnTo>
                  <a:cubicBezTo>
                    <a:pt x="251" y="1048"/>
                    <a:pt x="1" y="1775"/>
                    <a:pt x="298" y="2370"/>
                  </a:cubicBezTo>
                  <a:lnTo>
                    <a:pt x="1942" y="5704"/>
                  </a:lnTo>
                  <a:cubicBezTo>
                    <a:pt x="1525" y="6311"/>
                    <a:pt x="1263" y="7073"/>
                    <a:pt x="1263" y="7883"/>
                  </a:cubicBezTo>
                  <a:cubicBezTo>
                    <a:pt x="1263" y="8275"/>
                    <a:pt x="1322" y="8680"/>
                    <a:pt x="1441" y="9049"/>
                  </a:cubicBezTo>
                  <a:cubicBezTo>
                    <a:pt x="1470" y="9126"/>
                    <a:pt x="1544" y="9179"/>
                    <a:pt x="1616" y="9179"/>
                  </a:cubicBezTo>
                  <a:cubicBezTo>
                    <a:pt x="1633" y="9179"/>
                    <a:pt x="1651" y="9176"/>
                    <a:pt x="1668" y="9168"/>
                  </a:cubicBezTo>
                  <a:cubicBezTo>
                    <a:pt x="1763" y="9145"/>
                    <a:pt x="1822" y="9037"/>
                    <a:pt x="1787" y="8954"/>
                  </a:cubicBezTo>
                  <a:cubicBezTo>
                    <a:pt x="1668" y="8609"/>
                    <a:pt x="1620" y="8240"/>
                    <a:pt x="1620" y="7883"/>
                  </a:cubicBezTo>
                  <a:cubicBezTo>
                    <a:pt x="1620" y="5954"/>
                    <a:pt x="3192" y="4394"/>
                    <a:pt x="5109" y="4394"/>
                  </a:cubicBezTo>
                  <a:cubicBezTo>
                    <a:pt x="7026" y="4394"/>
                    <a:pt x="8585" y="5954"/>
                    <a:pt x="8585" y="7883"/>
                  </a:cubicBezTo>
                  <a:cubicBezTo>
                    <a:pt x="8585" y="9799"/>
                    <a:pt x="7026" y="11359"/>
                    <a:pt x="5109" y="11359"/>
                  </a:cubicBezTo>
                  <a:cubicBezTo>
                    <a:pt x="3823" y="11359"/>
                    <a:pt x="2656" y="10657"/>
                    <a:pt x="2037" y="9526"/>
                  </a:cubicBezTo>
                  <a:cubicBezTo>
                    <a:pt x="2012" y="9468"/>
                    <a:pt x="1953" y="9433"/>
                    <a:pt x="1887" y="9433"/>
                  </a:cubicBezTo>
                  <a:cubicBezTo>
                    <a:pt x="1858" y="9433"/>
                    <a:pt x="1828" y="9440"/>
                    <a:pt x="1799" y="9454"/>
                  </a:cubicBezTo>
                  <a:cubicBezTo>
                    <a:pt x="1715" y="9502"/>
                    <a:pt x="1680" y="9597"/>
                    <a:pt x="1727" y="9692"/>
                  </a:cubicBezTo>
                  <a:cubicBezTo>
                    <a:pt x="2394" y="10931"/>
                    <a:pt x="3692" y="11704"/>
                    <a:pt x="5109" y="11704"/>
                  </a:cubicBezTo>
                  <a:cubicBezTo>
                    <a:pt x="7216" y="11704"/>
                    <a:pt x="8942" y="9978"/>
                    <a:pt x="8942" y="7859"/>
                  </a:cubicBezTo>
                  <a:cubicBezTo>
                    <a:pt x="8942" y="7061"/>
                    <a:pt x="8692" y="6311"/>
                    <a:pt x="8276" y="5692"/>
                  </a:cubicBezTo>
                  <a:lnTo>
                    <a:pt x="8966" y="4299"/>
                  </a:lnTo>
                  <a:cubicBezTo>
                    <a:pt x="9002" y="4215"/>
                    <a:pt x="8966" y="4108"/>
                    <a:pt x="8883" y="4061"/>
                  </a:cubicBezTo>
                  <a:cubicBezTo>
                    <a:pt x="8861" y="4051"/>
                    <a:pt x="8838" y="4047"/>
                    <a:pt x="8814" y="4047"/>
                  </a:cubicBezTo>
                  <a:cubicBezTo>
                    <a:pt x="8748" y="4047"/>
                    <a:pt x="8680" y="4082"/>
                    <a:pt x="8645" y="4144"/>
                  </a:cubicBezTo>
                  <a:lnTo>
                    <a:pt x="8038" y="5370"/>
                  </a:lnTo>
                  <a:cubicBezTo>
                    <a:pt x="7537" y="4763"/>
                    <a:pt x="6835" y="4334"/>
                    <a:pt x="6049" y="4120"/>
                  </a:cubicBezTo>
                  <a:lnTo>
                    <a:pt x="7871" y="370"/>
                  </a:lnTo>
                  <a:lnTo>
                    <a:pt x="9204" y="1025"/>
                  </a:lnTo>
                  <a:cubicBezTo>
                    <a:pt x="9633" y="1239"/>
                    <a:pt x="9812" y="1763"/>
                    <a:pt x="9597" y="2191"/>
                  </a:cubicBezTo>
                  <a:lnTo>
                    <a:pt x="8942" y="3513"/>
                  </a:lnTo>
                  <a:cubicBezTo>
                    <a:pt x="8907" y="3608"/>
                    <a:pt x="8942" y="3703"/>
                    <a:pt x="9026" y="3751"/>
                  </a:cubicBezTo>
                  <a:cubicBezTo>
                    <a:pt x="9049" y="3764"/>
                    <a:pt x="9074" y="3770"/>
                    <a:pt x="9099" y="3770"/>
                  </a:cubicBezTo>
                  <a:cubicBezTo>
                    <a:pt x="9164" y="3770"/>
                    <a:pt x="9230" y="3731"/>
                    <a:pt x="9264" y="3680"/>
                  </a:cubicBezTo>
                  <a:lnTo>
                    <a:pt x="9919" y="2358"/>
                  </a:lnTo>
                  <a:cubicBezTo>
                    <a:pt x="10193" y="1775"/>
                    <a:pt x="9943" y="1048"/>
                    <a:pt x="9347" y="751"/>
                  </a:cubicBezTo>
                  <a:lnTo>
                    <a:pt x="7859" y="24"/>
                  </a:lnTo>
                  <a:cubicBezTo>
                    <a:pt x="7835" y="1"/>
                    <a:pt x="7811" y="1"/>
                    <a:pt x="7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1;p56">
              <a:extLst>
                <a:ext uri="{FF2B5EF4-FFF2-40B4-BE49-F238E27FC236}">
                  <a16:creationId xmlns:a16="http://schemas.microsoft.com/office/drawing/2014/main" id="{74EB6DDA-7AAE-8234-05E7-B42F25E8AB0D}"/>
                </a:ext>
              </a:extLst>
            </p:cNvPr>
            <p:cNvSpPr/>
            <p:nvPr/>
          </p:nvSpPr>
          <p:spPr>
            <a:xfrm>
              <a:off x="2319435" y="2157190"/>
              <a:ext cx="108880" cy="103210"/>
            </a:xfrm>
            <a:custGeom>
              <a:avLst/>
              <a:gdLst/>
              <a:ahLst/>
              <a:cxnLst/>
              <a:rect l="l" t="t" r="r" b="b"/>
              <a:pathLst>
                <a:path w="3418" h="3240" extrusionOk="0">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72"/>
        <p:cNvGrpSpPr/>
        <p:nvPr/>
      </p:nvGrpSpPr>
      <p:grpSpPr>
        <a:xfrm>
          <a:off x="0" y="0"/>
          <a:ext cx="0" cy="0"/>
          <a:chOff x="0" y="0"/>
          <a:chExt cx="0" cy="0"/>
        </a:xfrm>
      </p:grpSpPr>
      <p:sp>
        <p:nvSpPr>
          <p:cNvPr id="473" name="Google Shape;473;p41"/>
          <p:cNvSpPr txBox="1">
            <a:spLocks noGrp="1"/>
          </p:cNvSpPr>
          <p:nvPr>
            <p:ph type="subTitle" idx="1"/>
          </p:nvPr>
        </p:nvSpPr>
        <p:spPr>
          <a:xfrm>
            <a:off x="0" y="3705986"/>
            <a:ext cx="4045200" cy="106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IN" sz="1400" dirty="0">
                <a:solidFill>
                  <a:schemeClr val="accent1">
                    <a:lumMod val="60000"/>
                    <a:lumOff val="40000"/>
                  </a:schemeClr>
                </a:solidFill>
              </a:rPr>
              <a:t>-Nidhi Supe (23070126080)</a:t>
            </a:r>
          </a:p>
          <a:p>
            <a:pPr marL="0" indent="0" algn="l"/>
            <a:r>
              <a:rPr lang="en-IN" sz="1400" dirty="0">
                <a:solidFill>
                  <a:schemeClr val="accent1">
                    <a:lumMod val="60000"/>
                    <a:lumOff val="40000"/>
                  </a:schemeClr>
                </a:solidFill>
              </a:rPr>
              <a:t>-Prisha Vohra(23070126096)</a:t>
            </a:r>
          </a:p>
          <a:p>
            <a:pPr marL="0" indent="0" algn="l"/>
            <a:r>
              <a:rPr lang="en-IN" sz="1400" dirty="0">
                <a:solidFill>
                  <a:schemeClr val="accent1">
                    <a:lumMod val="60000"/>
                    <a:lumOff val="40000"/>
                  </a:schemeClr>
                </a:solidFill>
              </a:rPr>
              <a:t>-Shreya Chaturvedi(23070126123)</a:t>
            </a:r>
          </a:p>
          <a:p>
            <a:pPr marL="0" indent="0" algn="l"/>
            <a:r>
              <a:rPr lang="en-IN" sz="1400" dirty="0">
                <a:solidFill>
                  <a:schemeClr val="accent1">
                    <a:lumMod val="60000"/>
                    <a:lumOff val="40000"/>
                  </a:schemeClr>
                </a:solidFill>
              </a:rPr>
              <a:t>-Pooja Ramdas(23070126091)</a:t>
            </a:r>
          </a:p>
          <a:p>
            <a:pPr marL="0" indent="0" algn="l"/>
            <a:r>
              <a:rPr lang="en-IN" sz="1400" dirty="0">
                <a:solidFill>
                  <a:schemeClr val="accent1">
                    <a:lumMod val="60000"/>
                    <a:lumOff val="40000"/>
                  </a:schemeClr>
                </a:solidFill>
              </a:rPr>
              <a:t>-Sharvari Godbole(23070126117)</a:t>
            </a:r>
          </a:p>
        </p:txBody>
      </p:sp>
      <p:sp>
        <p:nvSpPr>
          <p:cNvPr id="474" name="Google Shape;474;p41"/>
          <p:cNvSpPr txBox="1">
            <a:spLocks noGrp="1"/>
          </p:cNvSpPr>
          <p:nvPr>
            <p:ph type="title"/>
          </p:nvPr>
        </p:nvSpPr>
        <p:spPr>
          <a:xfrm>
            <a:off x="2549400" y="2095050"/>
            <a:ext cx="4045200" cy="95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46"/>
        <p:cNvGrpSpPr/>
        <p:nvPr/>
      </p:nvGrpSpPr>
      <p:grpSpPr>
        <a:xfrm>
          <a:off x="0" y="0"/>
          <a:ext cx="0" cy="0"/>
          <a:chOff x="0" y="0"/>
          <a:chExt cx="0" cy="0"/>
        </a:xfrm>
      </p:grpSpPr>
      <p:sp>
        <p:nvSpPr>
          <p:cNvPr id="447" name="Google Shape;447;p39"/>
          <p:cNvSpPr txBox="1">
            <a:spLocks noGrp="1"/>
          </p:cNvSpPr>
          <p:nvPr>
            <p:ph type="title"/>
          </p:nvPr>
        </p:nvSpPr>
        <p:spPr>
          <a:xfrm>
            <a:off x="1077982" y="2050350"/>
            <a:ext cx="2907304" cy="104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TABLE OF CONTENTS</a:t>
            </a:r>
            <a:endParaRPr sz="4000" b="1" dirty="0"/>
          </a:p>
        </p:txBody>
      </p:sp>
      <p:sp>
        <p:nvSpPr>
          <p:cNvPr id="448" name="Google Shape;448;p39"/>
          <p:cNvSpPr txBox="1">
            <a:spLocks noGrp="1"/>
          </p:cNvSpPr>
          <p:nvPr>
            <p:ph type="subTitle" idx="1"/>
          </p:nvPr>
        </p:nvSpPr>
        <p:spPr>
          <a:xfrm>
            <a:off x="5438950" y="678187"/>
            <a:ext cx="2604000" cy="40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Problem Statement</a:t>
            </a:r>
            <a:endParaRPr sz="1400" dirty="0"/>
          </a:p>
        </p:txBody>
      </p:sp>
      <p:sp>
        <p:nvSpPr>
          <p:cNvPr id="449" name="Google Shape;449;p39"/>
          <p:cNvSpPr txBox="1">
            <a:spLocks noGrp="1"/>
          </p:cNvSpPr>
          <p:nvPr>
            <p:ph type="subTitle" idx="2"/>
          </p:nvPr>
        </p:nvSpPr>
        <p:spPr>
          <a:xfrm>
            <a:off x="5438900" y="978898"/>
            <a:ext cx="2604000" cy="45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Optimizing Food Waste Management System</a:t>
            </a:r>
          </a:p>
        </p:txBody>
      </p:sp>
      <p:sp>
        <p:nvSpPr>
          <p:cNvPr id="450" name="Google Shape;450;p39"/>
          <p:cNvSpPr txBox="1">
            <a:spLocks noGrp="1"/>
          </p:cNvSpPr>
          <p:nvPr>
            <p:ph type="title" idx="3"/>
          </p:nvPr>
        </p:nvSpPr>
        <p:spPr>
          <a:xfrm>
            <a:off x="4572000" y="678161"/>
            <a:ext cx="867000" cy="40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dirty="0"/>
              <a:t>01</a:t>
            </a:r>
            <a:endParaRPr sz="1400" dirty="0"/>
          </a:p>
        </p:txBody>
      </p:sp>
      <p:sp>
        <p:nvSpPr>
          <p:cNvPr id="451" name="Google Shape;451;p39"/>
          <p:cNvSpPr txBox="1">
            <a:spLocks noGrp="1"/>
          </p:cNvSpPr>
          <p:nvPr>
            <p:ph type="subTitle" idx="4"/>
          </p:nvPr>
        </p:nvSpPr>
        <p:spPr>
          <a:xfrm>
            <a:off x="5438900" y="1537765"/>
            <a:ext cx="2604000" cy="40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Proposed Solution</a:t>
            </a:r>
            <a:endParaRPr sz="1400" dirty="0"/>
          </a:p>
        </p:txBody>
      </p:sp>
      <p:sp>
        <p:nvSpPr>
          <p:cNvPr id="452" name="Google Shape;452;p39"/>
          <p:cNvSpPr txBox="1">
            <a:spLocks noGrp="1"/>
          </p:cNvSpPr>
          <p:nvPr>
            <p:ph type="subTitle" idx="5"/>
          </p:nvPr>
        </p:nvSpPr>
        <p:spPr>
          <a:xfrm>
            <a:off x="5438900" y="1713542"/>
            <a:ext cx="2604000" cy="45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Developing a food donation app</a:t>
            </a:r>
          </a:p>
        </p:txBody>
      </p:sp>
      <p:sp>
        <p:nvSpPr>
          <p:cNvPr id="453" name="Google Shape;453;p39"/>
          <p:cNvSpPr txBox="1">
            <a:spLocks noGrp="1"/>
          </p:cNvSpPr>
          <p:nvPr>
            <p:ph type="title" idx="6"/>
          </p:nvPr>
        </p:nvSpPr>
        <p:spPr>
          <a:xfrm>
            <a:off x="4571950" y="1537739"/>
            <a:ext cx="867000" cy="40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dirty="0"/>
              <a:t>02</a:t>
            </a:r>
            <a:endParaRPr sz="1400" dirty="0"/>
          </a:p>
        </p:txBody>
      </p:sp>
      <p:sp>
        <p:nvSpPr>
          <p:cNvPr id="454" name="Google Shape;454;p39"/>
          <p:cNvSpPr txBox="1">
            <a:spLocks noGrp="1"/>
          </p:cNvSpPr>
          <p:nvPr>
            <p:ph type="subTitle" idx="7"/>
          </p:nvPr>
        </p:nvSpPr>
        <p:spPr>
          <a:xfrm>
            <a:off x="5461993" y="2785321"/>
            <a:ext cx="2858889" cy="7723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How does our innovation accelerate change with the power of technology?</a:t>
            </a:r>
            <a:endParaRPr lang="en-IN" sz="1400" dirty="0"/>
          </a:p>
        </p:txBody>
      </p:sp>
      <p:sp>
        <p:nvSpPr>
          <p:cNvPr id="455" name="Google Shape;455;p39"/>
          <p:cNvSpPr txBox="1">
            <a:spLocks noGrp="1"/>
          </p:cNvSpPr>
          <p:nvPr>
            <p:ph type="subTitle" idx="8"/>
          </p:nvPr>
        </p:nvSpPr>
        <p:spPr>
          <a:xfrm>
            <a:off x="9322055" y="69621"/>
            <a:ext cx="2604000" cy="45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39"/>
          <p:cNvSpPr txBox="1">
            <a:spLocks noGrp="1"/>
          </p:cNvSpPr>
          <p:nvPr>
            <p:ph type="title" idx="9"/>
          </p:nvPr>
        </p:nvSpPr>
        <p:spPr>
          <a:xfrm>
            <a:off x="4572000" y="2161458"/>
            <a:ext cx="867000" cy="40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dirty="0"/>
              <a:t>03</a:t>
            </a:r>
            <a:endParaRPr sz="1400" dirty="0"/>
          </a:p>
        </p:txBody>
      </p:sp>
      <p:sp>
        <p:nvSpPr>
          <p:cNvPr id="457" name="Google Shape;457;p39"/>
          <p:cNvSpPr txBox="1">
            <a:spLocks noGrp="1"/>
          </p:cNvSpPr>
          <p:nvPr>
            <p:ph type="subTitle" idx="13"/>
          </p:nvPr>
        </p:nvSpPr>
        <p:spPr>
          <a:xfrm>
            <a:off x="5461993" y="2161458"/>
            <a:ext cx="2604000" cy="40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t>What is Ecoplatter?</a:t>
            </a:r>
          </a:p>
        </p:txBody>
      </p:sp>
      <p:sp>
        <p:nvSpPr>
          <p:cNvPr id="458" name="Google Shape;458;p39"/>
          <p:cNvSpPr txBox="1">
            <a:spLocks noGrp="1"/>
          </p:cNvSpPr>
          <p:nvPr>
            <p:ph type="subTitle" idx="14"/>
          </p:nvPr>
        </p:nvSpPr>
        <p:spPr>
          <a:xfrm>
            <a:off x="5461993" y="2356213"/>
            <a:ext cx="2604000" cy="45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t>A Food Donation App</a:t>
            </a:r>
            <a:endParaRPr sz="1400" dirty="0"/>
          </a:p>
        </p:txBody>
      </p:sp>
      <p:sp>
        <p:nvSpPr>
          <p:cNvPr id="459" name="Google Shape;459;p39"/>
          <p:cNvSpPr txBox="1">
            <a:spLocks noGrp="1"/>
          </p:cNvSpPr>
          <p:nvPr>
            <p:ph type="title" idx="15"/>
          </p:nvPr>
        </p:nvSpPr>
        <p:spPr>
          <a:xfrm>
            <a:off x="4571950" y="2785151"/>
            <a:ext cx="867000" cy="40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dirty="0"/>
              <a:t>04</a:t>
            </a:r>
            <a:endParaRPr sz="1400" dirty="0"/>
          </a:p>
        </p:txBody>
      </p:sp>
      <p:sp>
        <p:nvSpPr>
          <p:cNvPr id="2" name="Google Shape;454;p39">
            <a:extLst>
              <a:ext uri="{FF2B5EF4-FFF2-40B4-BE49-F238E27FC236}">
                <a16:creationId xmlns:a16="http://schemas.microsoft.com/office/drawing/2014/main" id="{C96BF0F9-09E6-8598-347F-C603D8EFBCCD}"/>
              </a:ext>
            </a:extLst>
          </p:cNvPr>
          <p:cNvSpPr txBox="1">
            <a:spLocks/>
          </p:cNvSpPr>
          <p:nvPr/>
        </p:nvSpPr>
        <p:spPr>
          <a:xfrm>
            <a:off x="5461993" y="3557713"/>
            <a:ext cx="2858889" cy="4072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Source Sans Pro"/>
              <a:buNone/>
              <a:defRPr sz="1800" b="1"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9pPr>
          </a:lstStyle>
          <a:p>
            <a:pPr marL="0" indent="0"/>
            <a:r>
              <a:rPr lang="en-US" sz="1400" dirty="0"/>
              <a:t>Output of our working model</a:t>
            </a:r>
            <a:endParaRPr lang="en-IN" sz="1400" dirty="0"/>
          </a:p>
        </p:txBody>
      </p:sp>
      <p:sp>
        <p:nvSpPr>
          <p:cNvPr id="3" name="Google Shape;459;p39">
            <a:extLst>
              <a:ext uri="{FF2B5EF4-FFF2-40B4-BE49-F238E27FC236}">
                <a16:creationId xmlns:a16="http://schemas.microsoft.com/office/drawing/2014/main" id="{FF78F659-4F1A-0D1F-41E2-2994D9B1AFCB}"/>
              </a:ext>
            </a:extLst>
          </p:cNvPr>
          <p:cNvSpPr txBox="1">
            <a:spLocks/>
          </p:cNvSpPr>
          <p:nvPr/>
        </p:nvSpPr>
        <p:spPr>
          <a:xfrm>
            <a:off x="4571950" y="3557542"/>
            <a:ext cx="867000" cy="40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Source Serif Pro"/>
              <a:buNone/>
              <a:defRPr sz="2400" b="0" i="0" u="none" strike="noStrike" cap="none">
                <a:solidFill>
                  <a:schemeClr val="dk1"/>
                </a:solidFill>
                <a:latin typeface="Source Serif Pro"/>
                <a:ea typeface="Source Serif Pro"/>
                <a:cs typeface="Source Serif Pro"/>
                <a:sym typeface="Source Serif Pro"/>
              </a:defRPr>
            </a:lvl1pPr>
            <a:lvl2pPr marR="0" lvl="1"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400" dirty="0"/>
              <a:t>05</a:t>
            </a:r>
          </a:p>
        </p:txBody>
      </p:sp>
      <p:sp>
        <p:nvSpPr>
          <p:cNvPr id="4" name="Google Shape;454;p39">
            <a:extLst>
              <a:ext uri="{FF2B5EF4-FFF2-40B4-BE49-F238E27FC236}">
                <a16:creationId xmlns:a16="http://schemas.microsoft.com/office/drawing/2014/main" id="{1F857D8E-1BEA-8B91-5D7E-5A57AE51DAF4}"/>
              </a:ext>
            </a:extLst>
          </p:cNvPr>
          <p:cNvSpPr txBox="1">
            <a:spLocks/>
          </p:cNvSpPr>
          <p:nvPr/>
        </p:nvSpPr>
        <p:spPr>
          <a:xfrm>
            <a:off x="5461993" y="3960987"/>
            <a:ext cx="2858889" cy="4072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Source Sans Pro"/>
              <a:buNone/>
              <a:defRPr sz="1800" b="1"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dk1"/>
              </a:buClr>
              <a:buSzPts val="2800"/>
              <a:buFont typeface="Source Sans Pro"/>
              <a:buNone/>
              <a:defRPr sz="2800" b="1" i="0" u="none" strike="noStrike" cap="none">
                <a:solidFill>
                  <a:schemeClr val="dk1"/>
                </a:solidFill>
                <a:latin typeface="Source Sans Pro"/>
                <a:ea typeface="Source Sans Pro"/>
                <a:cs typeface="Source Sans Pro"/>
                <a:sym typeface="Source Sans Pro"/>
              </a:defRPr>
            </a:lvl9pPr>
          </a:lstStyle>
          <a:p>
            <a:pPr marL="0" indent="0"/>
            <a:r>
              <a:rPr lang="en-US" sz="1400" dirty="0"/>
              <a:t>Conclusion and Future scope </a:t>
            </a:r>
            <a:endParaRPr lang="en-IN" sz="1400" dirty="0"/>
          </a:p>
        </p:txBody>
      </p:sp>
      <p:sp>
        <p:nvSpPr>
          <p:cNvPr id="5" name="Google Shape;459;p39">
            <a:extLst>
              <a:ext uri="{FF2B5EF4-FFF2-40B4-BE49-F238E27FC236}">
                <a16:creationId xmlns:a16="http://schemas.microsoft.com/office/drawing/2014/main" id="{1A416E6E-226E-3BD0-B3BB-259B5E31E92E}"/>
              </a:ext>
            </a:extLst>
          </p:cNvPr>
          <p:cNvSpPr txBox="1">
            <a:spLocks/>
          </p:cNvSpPr>
          <p:nvPr/>
        </p:nvSpPr>
        <p:spPr>
          <a:xfrm>
            <a:off x="4571950" y="3960816"/>
            <a:ext cx="867000" cy="40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Source Serif Pro"/>
              <a:buNone/>
              <a:defRPr sz="2400" b="0" i="0" u="none" strike="noStrike" cap="none">
                <a:solidFill>
                  <a:schemeClr val="dk1"/>
                </a:solidFill>
                <a:latin typeface="Source Serif Pro"/>
                <a:ea typeface="Source Serif Pro"/>
                <a:cs typeface="Source Serif Pro"/>
                <a:sym typeface="Source Serif Pro"/>
              </a:defRPr>
            </a:lvl1pPr>
            <a:lvl2pPr marR="0" lvl="1"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sz="1400" dirty="0"/>
              <a:t>06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3"/>
        <p:cNvGrpSpPr/>
        <p:nvPr/>
      </p:nvGrpSpPr>
      <p:grpSpPr>
        <a:xfrm>
          <a:off x="0" y="0"/>
          <a:ext cx="0" cy="0"/>
          <a:chOff x="0" y="0"/>
          <a:chExt cx="0" cy="0"/>
        </a:xfrm>
      </p:grpSpPr>
      <p:sp>
        <p:nvSpPr>
          <p:cNvPr id="464" name="Google Shape;464;p40"/>
          <p:cNvSpPr/>
          <p:nvPr/>
        </p:nvSpPr>
        <p:spPr>
          <a:xfrm>
            <a:off x="1895850" y="3556925"/>
            <a:ext cx="5352300" cy="52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5" name="Google Shape;465;p40"/>
          <p:cNvSpPr/>
          <p:nvPr/>
        </p:nvSpPr>
        <p:spPr>
          <a:xfrm>
            <a:off x="3885450" y="983875"/>
            <a:ext cx="1373100" cy="137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txBox="1">
            <a:spLocks noGrp="1"/>
          </p:cNvSpPr>
          <p:nvPr>
            <p:ph type="title"/>
          </p:nvPr>
        </p:nvSpPr>
        <p:spPr>
          <a:xfrm>
            <a:off x="713250" y="2533150"/>
            <a:ext cx="77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STATEMENT</a:t>
            </a:r>
            <a:endParaRPr dirty="0">
              <a:solidFill>
                <a:schemeClr val="dk1"/>
              </a:solidFill>
            </a:endParaRPr>
          </a:p>
        </p:txBody>
      </p:sp>
      <p:sp>
        <p:nvSpPr>
          <p:cNvPr id="467" name="Google Shape;467;p40"/>
          <p:cNvSpPr txBox="1">
            <a:spLocks noGrp="1"/>
          </p:cNvSpPr>
          <p:nvPr>
            <p:ph type="title" idx="2"/>
          </p:nvPr>
        </p:nvSpPr>
        <p:spPr>
          <a:xfrm>
            <a:off x="3583350" y="1156975"/>
            <a:ext cx="1977300" cy="102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chemeClr val="dk1"/>
                </a:solidFill>
                <a:latin typeface="Source Serif Pro"/>
                <a:ea typeface="Source Serif Pro"/>
                <a:cs typeface="Source Serif Pro"/>
                <a:sym typeface="Source Serif Pro"/>
              </a:rPr>
              <a:t>01</a:t>
            </a:r>
            <a:endParaRPr b="1">
              <a:solidFill>
                <a:schemeClr val="dk1"/>
              </a:solidFill>
              <a:latin typeface="Source Serif Pro"/>
              <a:ea typeface="Source Serif Pro"/>
              <a:cs typeface="Source Serif Pro"/>
              <a:sym typeface="Source Serif Pro"/>
            </a:endParaRPr>
          </a:p>
        </p:txBody>
      </p:sp>
      <p:sp>
        <p:nvSpPr>
          <p:cNvPr id="468" name="Google Shape;468;p40"/>
          <p:cNvSpPr txBox="1">
            <a:spLocks noGrp="1"/>
          </p:cNvSpPr>
          <p:nvPr>
            <p:ph type="subTitle" idx="1"/>
          </p:nvPr>
        </p:nvSpPr>
        <p:spPr>
          <a:xfrm>
            <a:off x="827550" y="3567425"/>
            <a:ext cx="7488900"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Optimizing Food Waste Management System</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3"/>
        <p:cNvGrpSpPr/>
        <p:nvPr/>
      </p:nvGrpSpPr>
      <p:grpSpPr>
        <a:xfrm>
          <a:off x="0" y="0"/>
          <a:ext cx="0" cy="0"/>
          <a:chOff x="0" y="0"/>
          <a:chExt cx="0" cy="0"/>
        </a:xfrm>
      </p:grpSpPr>
      <p:sp>
        <p:nvSpPr>
          <p:cNvPr id="434" name="Google Shape;434;p38"/>
          <p:cNvSpPr txBox="1">
            <a:spLocks noGrp="1"/>
          </p:cNvSpPr>
          <p:nvPr>
            <p:ph type="title"/>
          </p:nvPr>
        </p:nvSpPr>
        <p:spPr>
          <a:xfrm>
            <a:off x="713250" y="378780"/>
            <a:ext cx="7717500" cy="8681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Statement: </a:t>
            </a:r>
            <a:r>
              <a:rPr lang="en-IN" dirty="0"/>
              <a:t>Optimizing Food Waste Management System</a:t>
            </a:r>
            <a:endParaRPr dirty="0">
              <a:solidFill>
                <a:schemeClr val="dk1"/>
              </a:solidFill>
            </a:endParaRPr>
          </a:p>
        </p:txBody>
      </p:sp>
      <p:sp>
        <p:nvSpPr>
          <p:cNvPr id="435" name="Google Shape;435;p38"/>
          <p:cNvSpPr txBox="1">
            <a:spLocks noGrp="1"/>
          </p:cNvSpPr>
          <p:nvPr>
            <p:ph type="body" idx="1"/>
          </p:nvPr>
        </p:nvSpPr>
        <p:spPr>
          <a:xfrm>
            <a:off x="713250" y="1305832"/>
            <a:ext cx="7865266" cy="3669632"/>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1400" b="1" dirty="0"/>
              <a:t>Food waste </a:t>
            </a:r>
            <a:r>
              <a:rPr lang="en-US" sz="1400" dirty="0"/>
              <a:t>refers to the disposal or squandering of edible food at various stages of the food supply chain, from production and processing to distribution and consumption. It is a global problem with significant environmental, economic, and social consequences. Food waste management faces a set of distinct challenges that contribute to significant economic, environmental, and social issues. Some key problems associated with food waste include:</a:t>
            </a:r>
          </a:p>
          <a:p>
            <a:pPr marL="0" lvl="0" indent="0" algn="l" rtl="0">
              <a:lnSpc>
                <a:spcPct val="100000"/>
              </a:lnSpc>
              <a:spcBef>
                <a:spcPts val="0"/>
              </a:spcBef>
              <a:spcAft>
                <a:spcPts val="0"/>
              </a:spcAft>
              <a:buNone/>
            </a:pPr>
            <a:endParaRPr lang="en-US" sz="1400" dirty="0"/>
          </a:p>
          <a:p>
            <a:pPr marL="285750" indent="-285750">
              <a:lnSpc>
                <a:spcPct val="100000"/>
              </a:lnSpc>
              <a:buFont typeface="Wingdings" panose="05000000000000000000" pitchFamily="2" charset="2"/>
              <a:buChar char="ü"/>
            </a:pPr>
            <a:r>
              <a:rPr lang="en-US" sz="1400" b="1" dirty="0"/>
              <a:t>Loss of Resources: </a:t>
            </a:r>
            <a:r>
              <a:rPr lang="en-US" sz="1400" dirty="0"/>
              <a:t>When food is wasted, the resources used in its production, such as water, energy, and agricultural inputs, are also lost.</a:t>
            </a:r>
          </a:p>
          <a:p>
            <a:pPr marL="285750" indent="-285750">
              <a:lnSpc>
                <a:spcPct val="100000"/>
              </a:lnSpc>
              <a:buFont typeface="Wingdings" panose="05000000000000000000" pitchFamily="2" charset="2"/>
              <a:buChar char="ü"/>
            </a:pPr>
            <a:r>
              <a:rPr lang="en-US" sz="1400" b="1" dirty="0"/>
              <a:t>High Levels of Food Waste: </a:t>
            </a:r>
            <a:r>
              <a:rPr lang="en-US" sz="1400" dirty="0"/>
              <a:t>Enormous amounts of food are wasted at various stages of the supply chain, from production and processing to distribution and consumption.</a:t>
            </a:r>
          </a:p>
          <a:p>
            <a:pPr marL="285750" indent="-285750">
              <a:lnSpc>
                <a:spcPct val="100000"/>
              </a:lnSpc>
              <a:buFont typeface="Wingdings" panose="05000000000000000000" pitchFamily="2" charset="2"/>
              <a:buChar char="ü"/>
            </a:pPr>
            <a:r>
              <a:rPr lang="en-US" sz="1400" b="1" dirty="0"/>
              <a:t>Environmental Impact: </a:t>
            </a:r>
            <a:r>
              <a:rPr lang="en-US" sz="1400" dirty="0"/>
              <a:t>Decomposing food waste in landfills produces methane, a potent greenhouse gas that contributes to climate change.</a:t>
            </a:r>
          </a:p>
          <a:p>
            <a:pPr marL="285750" indent="-285750">
              <a:lnSpc>
                <a:spcPct val="100000"/>
              </a:lnSpc>
              <a:buFont typeface="Wingdings" panose="05000000000000000000" pitchFamily="2" charset="2"/>
              <a:buChar char="ü"/>
            </a:pPr>
            <a:r>
              <a:rPr lang="en-US" sz="1400" b="1" dirty="0"/>
              <a:t>Economic Losses: </a:t>
            </a:r>
            <a:r>
              <a:rPr lang="en-US" sz="1400" dirty="0"/>
              <a:t>Food waste represents a significant economic loss for producers, distributors, retailers, and consumers.</a:t>
            </a:r>
          </a:p>
          <a:p>
            <a:pPr marL="285750" indent="-285750">
              <a:lnSpc>
                <a:spcPct val="100000"/>
              </a:lnSpc>
              <a:buFont typeface="Wingdings" panose="05000000000000000000" pitchFamily="2" charset="2"/>
              <a:buChar char="ü"/>
            </a:pPr>
            <a:r>
              <a:rPr lang="en-US" sz="1400" b="1" dirty="0"/>
              <a:t>Limited Food Recovery Infrastructure: </a:t>
            </a:r>
            <a:r>
              <a:rPr lang="en-US" sz="1400" dirty="0"/>
              <a:t>Some regions lack the infrastructure and facilities for effective food recovery and redistribution.</a:t>
            </a:r>
          </a:p>
          <a:p>
            <a:pPr marL="171450" indent="-171450">
              <a:lnSpc>
                <a:spcPct val="100000"/>
              </a:lnSpc>
              <a:buFont typeface="Arial" panose="020B0604020202020204" pitchFamily="34" charset="0"/>
              <a:buChar char="•"/>
            </a:pPr>
            <a:endParaRPr lang="en-US" sz="1400" dirty="0"/>
          </a:p>
        </p:txBody>
      </p:sp>
      <p:grpSp>
        <p:nvGrpSpPr>
          <p:cNvPr id="436" name="Google Shape;436;p38"/>
          <p:cNvGrpSpPr/>
          <p:nvPr/>
        </p:nvGrpSpPr>
        <p:grpSpPr>
          <a:xfrm rot="-547936">
            <a:off x="7540832" y="4254197"/>
            <a:ext cx="2322346" cy="1426979"/>
            <a:chOff x="4741300" y="3293300"/>
            <a:chExt cx="1113225" cy="839775"/>
          </a:xfrm>
        </p:grpSpPr>
        <p:sp>
          <p:nvSpPr>
            <p:cNvPr id="437" name="Google Shape;437;p38"/>
            <p:cNvSpPr/>
            <p:nvPr/>
          </p:nvSpPr>
          <p:spPr>
            <a:xfrm>
              <a:off x="4741300" y="3293300"/>
              <a:ext cx="1113225" cy="839775"/>
            </a:xfrm>
            <a:custGeom>
              <a:avLst/>
              <a:gdLst/>
              <a:ahLst/>
              <a:cxnLst/>
              <a:rect l="l" t="t" r="r" b="b"/>
              <a:pathLst>
                <a:path w="44529" h="33591" fill="none" extrusionOk="0">
                  <a:moveTo>
                    <a:pt x="44072" y="9130"/>
                  </a:moveTo>
                  <a:cubicBezTo>
                    <a:pt x="44357" y="10347"/>
                    <a:pt x="44528" y="11584"/>
                    <a:pt x="44471" y="12820"/>
                  </a:cubicBezTo>
                  <a:cubicBezTo>
                    <a:pt x="44376" y="15293"/>
                    <a:pt x="43235" y="17119"/>
                    <a:pt x="41047" y="18260"/>
                  </a:cubicBezTo>
                  <a:cubicBezTo>
                    <a:pt x="40172" y="18717"/>
                    <a:pt x="39240" y="19078"/>
                    <a:pt x="38346" y="19496"/>
                  </a:cubicBezTo>
                  <a:cubicBezTo>
                    <a:pt x="36501" y="20333"/>
                    <a:pt x="35132" y="21646"/>
                    <a:pt x="34200" y="23453"/>
                  </a:cubicBezTo>
                  <a:cubicBezTo>
                    <a:pt x="33667" y="24442"/>
                    <a:pt x="33154" y="25450"/>
                    <a:pt x="32545" y="26363"/>
                  </a:cubicBezTo>
                  <a:cubicBezTo>
                    <a:pt x="31423" y="28018"/>
                    <a:pt x="29863" y="29178"/>
                    <a:pt x="27980" y="29825"/>
                  </a:cubicBezTo>
                  <a:cubicBezTo>
                    <a:pt x="26668" y="30281"/>
                    <a:pt x="25298" y="30395"/>
                    <a:pt x="23910" y="30300"/>
                  </a:cubicBezTo>
                  <a:cubicBezTo>
                    <a:pt x="22920" y="30243"/>
                    <a:pt x="21931" y="30148"/>
                    <a:pt x="20942" y="30072"/>
                  </a:cubicBezTo>
                  <a:cubicBezTo>
                    <a:pt x="19820" y="29977"/>
                    <a:pt x="18831" y="30262"/>
                    <a:pt x="17975" y="31023"/>
                  </a:cubicBezTo>
                  <a:cubicBezTo>
                    <a:pt x="17823" y="31156"/>
                    <a:pt x="17652" y="31270"/>
                    <a:pt x="17499" y="31384"/>
                  </a:cubicBezTo>
                  <a:cubicBezTo>
                    <a:pt x="16548" y="32050"/>
                    <a:pt x="15559" y="32640"/>
                    <a:pt x="14418" y="32906"/>
                  </a:cubicBezTo>
                  <a:cubicBezTo>
                    <a:pt x="14019" y="33001"/>
                    <a:pt x="13600" y="33039"/>
                    <a:pt x="13201" y="32963"/>
                  </a:cubicBezTo>
                  <a:cubicBezTo>
                    <a:pt x="12383" y="32811"/>
                    <a:pt x="11565" y="32640"/>
                    <a:pt x="10785" y="32393"/>
                  </a:cubicBezTo>
                  <a:cubicBezTo>
                    <a:pt x="9815" y="32050"/>
                    <a:pt x="8883" y="32126"/>
                    <a:pt x="7932" y="32507"/>
                  </a:cubicBezTo>
                  <a:cubicBezTo>
                    <a:pt x="7114" y="32811"/>
                    <a:pt x="6277" y="33077"/>
                    <a:pt x="5440" y="33306"/>
                  </a:cubicBezTo>
                  <a:cubicBezTo>
                    <a:pt x="4375" y="33591"/>
                    <a:pt x="3405" y="33153"/>
                    <a:pt x="2834" y="32183"/>
                  </a:cubicBezTo>
                  <a:cubicBezTo>
                    <a:pt x="2606" y="31822"/>
                    <a:pt x="2340" y="31518"/>
                    <a:pt x="1940" y="31327"/>
                  </a:cubicBezTo>
                  <a:cubicBezTo>
                    <a:pt x="476" y="30662"/>
                    <a:pt x="0" y="28817"/>
                    <a:pt x="894" y="27523"/>
                  </a:cubicBezTo>
                  <a:cubicBezTo>
                    <a:pt x="932" y="27485"/>
                    <a:pt x="951" y="27447"/>
                    <a:pt x="989" y="27409"/>
                  </a:cubicBezTo>
                  <a:cubicBezTo>
                    <a:pt x="1446" y="26876"/>
                    <a:pt x="1579" y="26268"/>
                    <a:pt x="1522" y="25564"/>
                  </a:cubicBezTo>
                  <a:cubicBezTo>
                    <a:pt x="1465" y="24765"/>
                    <a:pt x="1503" y="23947"/>
                    <a:pt x="1712" y="23148"/>
                  </a:cubicBezTo>
                  <a:cubicBezTo>
                    <a:pt x="2036" y="21931"/>
                    <a:pt x="2758" y="21075"/>
                    <a:pt x="3957" y="20638"/>
                  </a:cubicBezTo>
                  <a:cubicBezTo>
                    <a:pt x="4737" y="20333"/>
                    <a:pt x="5497" y="20048"/>
                    <a:pt x="6277" y="19744"/>
                  </a:cubicBezTo>
                  <a:cubicBezTo>
                    <a:pt x="7837" y="19097"/>
                    <a:pt x="8769" y="17861"/>
                    <a:pt x="9244" y="16282"/>
                  </a:cubicBezTo>
                  <a:cubicBezTo>
                    <a:pt x="9587" y="15084"/>
                    <a:pt x="9910" y="13885"/>
                    <a:pt x="10215" y="12668"/>
                  </a:cubicBezTo>
                  <a:cubicBezTo>
                    <a:pt x="10690" y="10899"/>
                    <a:pt x="11223" y="9149"/>
                    <a:pt x="12002" y="7494"/>
                  </a:cubicBezTo>
                  <a:cubicBezTo>
                    <a:pt x="12706" y="6049"/>
                    <a:pt x="13619" y="4755"/>
                    <a:pt x="14894" y="3766"/>
                  </a:cubicBezTo>
                  <a:cubicBezTo>
                    <a:pt x="16453" y="2549"/>
                    <a:pt x="18203" y="2130"/>
                    <a:pt x="20124" y="2359"/>
                  </a:cubicBezTo>
                  <a:cubicBezTo>
                    <a:pt x="21151" y="2473"/>
                    <a:pt x="22160" y="2663"/>
                    <a:pt x="23187" y="2815"/>
                  </a:cubicBezTo>
                  <a:cubicBezTo>
                    <a:pt x="24309" y="2967"/>
                    <a:pt x="25431" y="3005"/>
                    <a:pt x="26515" y="2625"/>
                  </a:cubicBezTo>
                  <a:cubicBezTo>
                    <a:pt x="27295" y="2359"/>
                    <a:pt x="28037" y="2016"/>
                    <a:pt x="28798" y="1693"/>
                  </a:cubicBezTo>
                  <a:cubicBezTo>
                    <a:pt x="29996" y="1160"/>
                    <a:pt x="31214" y="685"/>
                    <a:pt x="32507" y="495"/>
                  </a:cubicBezTo>
                  <a:cubicBezTo>
                    <a:pt x="35740" y="0"/>
                    <a:pt x="38518" y="932"/>
                    <a:pt x="40819" y="3234"/>
                  </a:cubicBezTo>
                  <a:cubicBezTo>
                    <a:pt x="42036" y="4432"/>
                    <a:pt x="42873" y="5858"/>
                    <a:pt x="43501" y="7437"/>
                  </a:cubicBezTo>
                  <a:cubicBezTo>
                    <a:pt x="43710" y="7989"/>
                    <a:pt x="43881" y="8559"/>
                    <a:pt x="44072" y="9130"/>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4795500" y="3328475"/>
              <a:ext cx="1011950" cy="763725"/>
            </a:xfrm>
            <a:custGeom>
              <a:avLst/>
              <a:gdLst/>
              <a:ahLst/>
              <a:cxnLst/>
              <a:rect l="l" t="t" r="r" b="b"/>
              <a:pathLst>
                <a:path w="40478" h="30549" fill="none" extrusionOk="0">
                  <a:moveTo>
                    <a:pt x="40078" y="8313"/>
                  </a:moveTo>
                  <a:cubicBezTo>
                    <a:pt x="40325" y="9416"/>
                    <a:pt x="40477" y="10538"/>
                    <a:pt x="40439" y="11660"/>
                  </a:cubicBezTo>
                  <a:cubicBezTo>
                    <a:pt x="40363" y="13905"/>
                    <a:pt x="39317" y="15579"/>
                    <a:pt x="37320" y="16606"/>
                  </a:cubicBezTo>
                  <a:cubicBezTo>
                    <a:pt x="36521" y="17024"/>
                    <a:pt x="35684" y="17348"/>
                    <a:pt x="34866" y="17728"/>
                  </a:cubicBezTo>
                  <a:cubicBezTo>
                    <a:pt x="33192" y="18489"/>
                    <a:pt x="31937" y="19687"/>
                    <a:pt x="31100" y="21323"/>
                  </a:cubicBezTo>
                  <a:cubicBezTo>
                    <a:pt x="30624" y="22217"/>
                    <a:pt x="30168" y="23130"/>
                    <a:pt x="29597" y="23986"/>
                  </a:cubicBezTo>
                  <a:cubicBezTo>
                    <a:pt x="28570" y="25489"/>
                    <a:pt x="27162" y="26516"/>
                    <a:pt x="25451" y="27124"/>
                  </a:cubicBezTo>
                  <a:cubicBezTo>
                    <a:pt x="24252" y="27543"/>
                    <a:pt x="23016" y="27638"/>
                    <a:pt x="21761" y="27543"/>
                  </a:cubicBezTo>
                  <a:cubicBezTo>
                    <a:pt x="20848" y="27486"/>
                    <a:pt x="19954" y="27410"/>
                    <a:pt x="19060" y="27334"/>
                  </a:cubicBezTo>
                  <a:cubicBezTo>
                    <a:pt x="18032" y="27257"/>
                    <a:pt x="17119" y="27524"/>
                    <a:pt x="16359" y="28208"/>
                  </a:cubicBezTo>
                  <a:cubicBezTo>
                    <a:pt x="16225" y="28323"/>
                    <a:pt x="16073" y="28437"/>
                    <a:pt x="15921" y="28532"/>
                  </a:cubicBezTo>
                  <a:cubicBezTo>
                    <a:pt x="15065" y="29141"/>
                    <a:pt x="14152" y="29692"/>
                    <a:pt x="13125" y="29920"/>
                  </a:cubicBezTo>
                  <a:cubicBezTo>
                    <a:pt x="12764" y="30015"/>
                    <a:pt x="12364" y="30034"/>
                    <a:pt x="12003" y="29977"/>
                  </a:cubicBezTo>
                  <a:cubicBezTo>
                    <a:pt x="11280" y="29844"/>
                    <a:pt x="10538" y="29692"/>
                    <a:pt x="9815" y="29445"/>
                  </a:cubicBezTo>
                  <a:cubicBezTo>
                    <a:pt x="8921" y="29141"/>
                    <a:pt x="8085" y="29217"/>
                    <a:pt x="7229" y="29559"/>
                  </a:cubicBezTo>
                  <a:cubicBezTo>
                    <a:pt x="6487" y="29844"/>
                    <a:pt x="5726" y="30073"/>
                    <a:pt x="4965" y="30282"/>
                  </a:cubicBezTo>
                  <a:cubicBezTo>
                    <a:pt x="3976" y="30548"/>
                    <a:pt x="3101" y="30149"/>
                    <a:pt x="2588" y="29274"/>
                  </a:cubicBezTo>
                  <a:cubicBezTo>
                    <a:pt x="2397" y="28931"/>
                    <a:pt x="2150" y="28665"/>
                    <a:pt x="1770" y="28494"/>
                  </a:cubicBezTo>
                  <a:cubicBezTo>
                    <a:pt x="457" y="27885"/>
                    <a:pt x="1" y="26192"/>
                    <a:pt x="838" y="25032"/>
                  </a:cubicBezTo>
                  <a:cubicBezTo>
                    <a:pt x="857" y="24994"/>
                    <a:pt x="876" y="24956"/>
                    <a:pt x="914" y="24918"/>
                  </a:cubicBezTo>
                  <a:cubicBezTo>
                    <a:pt x="1313" y="24442"/>
                    <a:pt x="1465" y="23891"/>
                    <a:pt x="1408" y="23244"/>
                  </a:cubicBezTo>
                  <a:cubicBezTo>
                    <a:pt x="1332" y="22521"/>
                    <a:pt x="1370" y="21779"/>
                    <a:pt x="1560" y="21057"/>
                  </a:cubicBezTo>
                  <a:cubicBezTo>
                    <a:pt x="1865" y="19934"/>
                    <a:pt x="2530" y="19174"/>
                    <a:pt x="3615" y="18755"/>
                  </a:cubicBezTo>
                  <a:cubicBezTo>
                    <a:pt x="4318" y="18508"/>
                    <a:pt x="5022" y="18242"/>
                    <a:pt x="5707" y="17956"/>
                  </a:cubicBezTo>
                  <a:cubicBezTo>
                    <a:pt x="7134" y="17367"/>
                    <a:pt x="7970" y="16244"/>
                    <a:pt x="8408" y="14799"/>
                  </a:cubicBezTo>
                  <a:cubicBezTo>
                    <a:pt x="8731" y="13715"/>
                    <a:pt x="9017" y="12630"/>
                    <a:pt x="9302" y="11527"/>
                  </a:cubicBezTo>
                  <a:cubicBezTo>
                    <a:pt x="9720" y="9910"/>
                    <a:pt x="10215" y="8332"/>
                    <a:pt x="10919" y="6829"/>
                  </a:cubicBezTo>
                  <a:cubicBezTo>
                    <a:pt x="11565" y="5498"/>
                    <a:pt x="12383" y="4337"/>
                    <a:pt x="13563" y="3424"/>
                  </a:cubicBezTo>
                  <a:cubicBezTo>
                    <a:pt x="14970" y="2340"/>
                    <a:pt x="16568" y="1941"/>
                    <a:pt x="18299" y="2150"/>
                  </a:cubicBezTo>
                  <a:cubicBezTo>
                    <a:pt x="19231" y="2264"/>
                    <a:pt x="20163" y="2435"/>
                    <a:pt x="21095" y="2568"/>
                  </a:cubicBezTo>
                  <a:cubicBezTo>
                    <a:pt x="22103" y="2721"/>
                    <a:pt x="23130" y="2740"/>
                    <a:pt x="24119" y="2397"/>
                  </a:cubicBezTo>
                  <a:cubicBezTo>
                    <a:pt x="24823" y="2150"/>
                    <a:pt x="25508" y="1846"/>
                    <a:pt x="26192" y="1541"/>
                  </a:cubicBezTo>
                  <a:cubicBezTo>
                    <a:pt x="27296" y="1066"/>
                    <a:pt x="28380" y="647"/>
                    <a:pt x="29578" y="457"/>
                  </a:cubicBezTo>
                  <a:cubicBezTo>
                    <a:pt x="32507" y="1"/>
                    <a:pt x="35018" y="857"/>
                    <a:pt x="37129" y="2930"/>
                  </a:cubicBezTo>
                  <a:cubicBezTo>
                    <a:pt x="38233" y="4033"/>
                    <a:pt x="38993" y="5345"/>
                    <a:pt x="39564" y="6772"/>
                  </a:cubicBezTo>
                  <a:cubicBezTo>
                    <a:pt x="39754" y="7267"/>
                    <a:pt x="39906" y="7799"/>
                    <a:pt x="40078" y="8313"/>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4850200" y="3363675"/>
              <a:ext cx="910625" cy="687625"/>
            </a:xfrm>
            <a:custGeom>
              <a:avLst/>
              <a:gdLst/>
              <a:ahLst/>
              <a:cxnLst/>
              <a:rect l="l" t="t" r="r" b="b"/>
              <a:pathLst>
                <a:path w="36425" h="27505" fill="none" extrusionOk="0">
                  <a:moveTo>
                    <a:pt x="36064" y="7475"/>
                  </a:moveTo>
                  <a:cubicBezTo>
                    <a:pt x="36292" y="8483"/>
                    <a:pt x="36425" y="9492"/>
                    <a:pt x="36387" y="10500"/>
                  </a:cubicBezTo>
                  <a:cubicBezTo>
                    <a:pt x="36311" y="12535"/>
                    <a:pt x="35379" y="14018"/>
                    <a:pt x="33591" y="14951"/>
                  </a:cubicBezTo>
                  <a:cubicBezTo>
                    <a:pt x="32868" y="15331"/>
                    <a:pt x="32107" y="15635"/>
                    <a:pt x="31365" y="15959"/>
                  </a:cubicBezTo>
                  <a:cubicBezTo>
                    <a:pt x="29863" y="16643"/>
                    <a:pt x="28741" y="17728"/>
                    <a:pt x="27980" y="19192"/>
                  </a:cubicBezTo>
                  <a:cubicBezTo>
                    <a:pt x="27561" y="20010"/>
                    <a:pt x="27143" y="20828"/>
                    <a:pt x="26629" y="21589"/>
                  </a:cubicBezTo>
                  <a:cubicBezTo>
                    <a:pt x="25716" y="22939"/>
                    <a:pt x="24442" y="23871"/>
                    <a:pt x="22901" y="24423"/>
                  </a:cubicBezTo>
                  <a:cubicBezTo>
                    <a:pt x="21817" y="24784"/>
                    <a:pt x="20695" y="24879"/>
                    <a:pt x="19573" y="24803"/>
                  </a:cubicBezTo>
                  <a:cubicBezTo>
                    <a:pt x="18755" y="24746"/>
                    <a:pt x="17956" y="24670"/>
                    <a:pt x="17138" y="24613"/>
                  </a:cubicBezTo>
                  <a:cubicBezTo>
                    <a:pt x="16225" y="24537"/>
                    <a:pt x="15407" y="24784"/>
                    <a:pt x="14703" y="25393"/>
                  </a:cubicBezTo>
                  <a:cubicBezTo>
                    <a:pt x="14589" y="25507"/>
                    <a:pt x="14456" y="25602"/>
                    <a:pt x="14323" y="25697"/>
                  </a:cubicBezTo>
                  <a:cubicBezTo>
                    <a:pt x="13543" y="26230"/>
                    <a:pt x="12744" y="26724"/>
                    <a:pt x="11812" y="26934"/>
                  </a:cubicBezTo>
                  <a:cubicBezTo>
                    <a:pt x="11489" y="27010"/>
                    <a:pt x="11127" y="27029"/>
                    <a:pt x="10804" y="26972"/>
                  </a:cubicBezTo>
                  <a:cubicBezTo>
                    <a:pt x="10138" y="26858"/>
                    <a:pt x="9472" y="26724"/>
                    <a:pt x="8845" y="26515"/>
                  </a:cubicBezTo>
                  <a:cubicBezTo>
                    <a:pt x="8027" y="26230"/>
                    <a:pt x="7285" y="26306"/>
                    <a:pt x="6505" y="26610"/>
                  </a:cubicBezTo>
                  <a:cubicBezTo>
                    <a:pt x="5839" y="26858"/>
                    <a:pt x="5155" y="27067"/>
                    <a:pt x="4470" y="27257"/>
                  </a:cubicBezTo>
                  <a:cubicBezTo>
                    <a:pt x="3576" y="27504"/>
                    <a:pt x="2796" y="27124"/>
                    <a:pt x="2321" y="26344"/>
                  </a:cubicBezTo>
                  <a:cubicBezTo>
                    <a:pt x="2149" y="26059"/>
                    <a:pt x="1921" y="25811"/>
                    <a:pt x="1598" y="25640"/>
                  </a:cubicBezTo>
                  <a:cubicBezTo>
                    <a:pt x="400" y="25108"/>
                    <a:pt x="0" y="23586"/>
                    <a:pt x="742" y="22521"/>
                  </a:cubicBezTo>
                  <a:cubicBezTo>
                    <a:pt x="761" y="22502"/>
                    <a:pt x="780" y="22464"/>
                    <a:pt x="818" y="22426"/>
                  </a:cubicBezTo>
                  <a:cubicBezTo>
                    <a:pt x="1179" y="22007"/>
                    <a:pt x="1313" y="21513"/>
                    <a:pt x="1255" y="20923"/>
                  </a:cubicBezTo>
                  <a:cubicBezTo>
                    <a:pt x="1198" y="20276"/>
                    <a:pt x="1236" y="19611"/>
                    <a:pt x="1408" y="18964"/>
                  </a:cubicBezTo>
                  <a:cubicBezTo>
                    <a:pt x="1674" y="17956"/>
                    <a:pt x="2264" y="17252"/>
                    <a:pt x="3253" y="16891"/>
                  </a:cubicBezTo>
                  <a:cubicBezTo>
                    <a:pt x="3880" y="16662"/>
                    <a:pt x="4508" y="16415"/>
                    <a:pt x="5136" y="16168"/>
                  </a:cubicBezTo>
                  <a:cubicBezTo>
                    <a:pt x="6429" y="15635"/>
                    <a:pt x="7171" y="14627"/>
                    <a:pt x="7570" y="13334"/>
                  </a:cubicBezTo>
                  <a:cubicBezTo>
                    <a:pt x="7856" y="12364"/>
                    <a:pt x="8103" y="11375"/>
                    <a:pt x="8369" y="10386"/>
                  </a:cubicBezTo>
                  <a:cubicBezTo>
                    <a:pt x="8750" y="8940"/>
                    <a:pt x="9187" y="7494"/>
                    <a:pt x="9834" y="6144"/>
                  </a:cubicBezTo>
                  <a:cubicBezTo>
                    <a:pt x="10404" y="4965"/>
                    <a:pt x="11146" y="3918"/>
                    <a:pt x="12192" y="3101"/>
                  </a:cubicBezTo>
                  <a:cubicBezTo>
                    <a:pt x="13467" y="2111"/>
                    <a:pt x="14893" y="1769"/>
                    <a:pt x="16472" y="1940"/>
                  </a:cubicBezTo>
                  <a:cubicBezTo>
                    <a:pt x="17309" y="2035"/>
                    <a:pt x="18146" y="2188"/>
                    <a:pt x="18983" y="2321"/>
                  </a:cubicBezTo>
                  <a:cubicBezTo>
                    <a:pt x="19896" y="2454"/>
                    <a:pt x="20809" y="2473"/>
                    <a:pt x="21703" y="2169"/>
                  </a:cubicBezTo>
                  <a:cubicBezTo>
                    <a:pt x="22331" y="1940"/>
                    <a:pt x="22958" y="1655"/>
                    <a:pt x="23567" y="1389"/>
                  </a:cubicBezTo>
                  <a:cubicBezTo>
                    <a:pt x="24556" y="970"/>
                    <a:pt x="25545" y="590"/>
                    <a:pt x="26610" y="419"/>
                  </a:cubicBezTo>
                  <a:cubicBezTo>
                    <a:pt x="29254" y="0"/>
                    <a:pt x="31518" y="780"/>
                    <a:pt x="33401" y="2644"/>
                  </a:cubicBezTo>
                  <a:cubicBezTo>
                    <a:pt x="34409" y="3633"/>
                    <a:pt x="35094" y="4812"/>
                    <a:pt x="35588" y="6106"/>
                  </a:cubicBezTo>
                  <a:cubicBezTo>
                    <a:pt x="35778" y="6562"/>
                    <a:pt x="35911" y="7019"/>
                    <a:pt x="36064" y="7475"/>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4904875" y="3399325"/>
              <a:ext cx="809350" cy="610600"/>
            </a:xfrm>
            <a:custGeom>
              <a:avLst/>
              <a:gdLst/>
              <a:ahLst/>
              <a:cxnLst/>
              <a:rect l="l" t="t" r="r" b="b"/>
              <a:pathLst>
                <a:path w="32374" h="24424" fill="none" extrusionOk="0">
                  <a:moveTo>
                    <a:pt x="32051" y="6639"/>
                  </a:moveTo>
                  <a:cubicBezTo>
                    <a:pt x="32260" y="7533"/>
                    <a:pt x="32374" y="8427"/>
                    <a:pt x="32336" y="9321"/>
                  </a:cubicBezTo>
                  <a:cubicBezTo>
                    <a:pt x="32279" y="11128"/>
                    <a:pt x="31442" y="12459"/>
                    <a:pt x="29844" y="13277"/>
                  </a:cubicBezTo>
                  <a:cubicBezTo>
                    <a:pt x="29216" y="13620"/>
                    <a:pt x="28532" y="13886"/>
                    <a:pt x="27885" y="14171"/>
                  </a:cubicBezTo>
                  <a:cubicBezTo>
                    <a:pt x="26554" y="14780"/>
                    <a:pt x="25545" y="15750"/>
                    <a:pt x="24861" y="17043"/>
                  </a:cubicBezTo>
                  <a:cubicBezTo>
                    <a:pt x="24499" y="17766"/>
                    <a:pt x="24119" y="18508"/>
                    <a:pt x="23662" y="19174"/>
                  </a:cubicBezTo>
                  <a:cubicBezTo>
                    <a:pt x="22845" y="20372"/>
                    <a:pt x="21722" y="21209"/>
                    <a:pt x="20353" y="21684"/>
                  </a:cubicBezTo>
                  <a:cubicBezTo>
                    <a:pt x="19402" y="22027"/>
                    <a:pt x="18394" y="22103"/>
                    <a:pt x="17386" y="22027"/>
                  </a:cubicBezTo>
                  <a:cubicBezTo>
                    <a:pt x="16682" y="21989"/>
                    <a:pt x="15959" y="21913"/>
                    <a:pt x="15236" y="21856"/>
                  </a:cubicBezTo>
                  <a:cubicBezTo>
                    <a:pt x="14418" y="21799"/>
                    <a:pt x="13695" y="22008"/>
                    <a:pt x="13068" y="22559"/>
                  </a:cubicBezTo>
                  <a:cubicBezTo>
                    <a:pt x="12973" y="22655"/>
                    <a:pt x="12840" y="22750"/>
                    <a:pt x="12725" y="22826"/>
                  </a:cubicBezTo>
                  <a:cubicBezTo>
                    <a:pt x="12041" y="23301"/>
                    <a:pt x="11318" y="23739"/>
                    <a:pt x="10500" y="23929"/>
                  </a:cubicBezTo>
                  <a:cubicBezTo>
                    <a:pt x="10215" y="24005"/>
                    <a:pt x="9891" y="24024"/>
                    <a:pt x="9606" y="23967"/>
                  </a:cubicBezTo>
                  <a:cubicBezTo>
                    <a:pt x="9016" y="23872"/>
                    <a:pt x="8427" y="23739"/>
                    <a:pt x="7856" y="23548"/>
                  </a:cubicBezTo>
                  <a:cubicBezTo>
                    <a:pt x="7133" y="23320"/>
                    <a:pt x="6468" y="23358"/>
                    <a:pt x="5783" y="23644"/>
                  </a:cubicBezTo>
                  <a:cubicBezTo>
                    <a:pt x="5174" y="23872"/>
                    <a:pt x="4565" y="24062"/>
                    <a:pt x="3957" y="24214"/>
                  </a:cubicBezTo>
                  <a:cubicBezTo>
                    <a:pt x="3177" y="24423"/>
                    <a:pt x="2473" y="24100"/>
                    <a:pt x="2055" y="23396"/>
                  </a:cubicBezTo>
                  <a:cubicBezTo>
                    <a:pt x="1903" y="23149"/>
                    <a:pt x="1712" y="22921"/>
                    <a:pt x="1408" y="22788"/>
                  </a:cubicBezTo>
                  <a:cubicBezTo>
                    <a:pt x="362" y="22312"/>
                    <a:pt x="0" y="20962"/>
                    <a:pt x="666" y="20011"/>
                  </a:cubicBezTo>
                  <a:cubicBezTo>
                    <a:pt x="685" y="19992"/>
                    <a:pt x="704" y="19954"/>
                    <a:pt x="723" y="19935"/>
                  </a:cubicBezTo>
                  <a:cubicBezTo>
                    <a:pt x="1047" y="19535"/>
                    <a:pt x="1161" y="19098"/>
                    <a:pt x="1123" y="18603"/>
                  </a:cubicBezTo>
                  <a:cubicBezTo>
                    <a:pt x="1066" y="18013"/>
                    <a:pt x="1085" y="17424"/>
                    <a:pt x="1237" y="16834"/>
                  </a:cubicBezTo>
                  <a:cubicBezTo>
                    <a:pt x="1484" y="15940"/>
                    <a:pt x="2017" y="15331"/>
                    <a:pt x="2873" y="15008"/>
                  </a:cubicBezTo>
                  <a:cubicBezTo>
                    <a:pt x="3443" y="14799"/>
                    <a:pt x="4014" y="14590"/>
                    <a:pt x="4565" y="14361"/>
                  </a:cubicBezTo>
                  <a:cubicBezTo>
                    <a:pt x="5707" y="13886"/>
                    <a:pt x="6372" y="12992"/>
                    <a:pt x="6715" y="11832"/>
                  </a:cubicBezTo>
                  <a:cubicBezTo>
                    <a:pt x="6981" y="10976"/>
                    <a:pt x="7209" y="10101"/>
                    <a:pt x="7438" y="9207"/>
                  </a:cubicBezTo>
                  <a:cubicBezTo>
                    <a:pt x="7780" y="7932"/>
                    <a:pt x="8160" y="6658"/>
                    <a:pt x="8731" y="5460"/>
                  </a:cubicBezTo>
                  <a:cubicBezTo>
                    <a:pt x="9245" y="4395"/>
                    <a:pt x="9910" y="3463"/>
                    <a:pt x="10842" y="2740"/>
                  </a:cubicBezTo>
                  <a:cubicBezTo>
                    <a:pt x="11965" y="1865"/>
                    <a:pt x="13239" y="1560"/>
                    <a:pt x="14628" y="1713"/>
                  </a:cubicBezTo>
                  <a:cubicBezTo>
                    <a:pt x="15388" y="1808"/>
                    <a:pt x="16111" y="1941"/>
                    <a:pt x="16872" y="2055"/>
                  </a:cubicBezTo>
                  <a:cubicBezTo>
                    <a:pt x="17671" y="2169"/>
                    <a:pt x="18489" y="2188"/>
                    <a:pt x="19288" y="1903"/>
                  </a:cubicBezTo>
                  <a:cubicBezTo>
                    <a:pt x="19839" y="1713"/>
                    <a:pt x="20391" y="1465"/>
                    <a:pt x="20942" y="1237"/>
                  </a:cubicBezTo>
                  <a:cubicBezTo>
                    <a:pt x="21817" y="857"/>
                    <a:pt x="22692" y="514"/>
                    <a:pt x="23643" y="362"/>
                  </a:cubicBezTo>
                  <a:cubicBezTo>
                    <a:pt x="26002" y="1"/>
                    <a:pt x="27999" y="685"/>
                    <a:pt x="29692" y="2340"/>
                  </a:cubicBezTo>
                  <a:cubicBezTo>
                    <a:pt x="30567" y="3215"/>
                    <a:pt x="31195" y="4261"/>
                    <a:pt x="31632" y="5422"/>
                  </a:cubicBezTo>
                  <a:cubicBezTo>
                    <a:pt x="31784" y="5821"/>
                    <a:pt x="31917" y="6240"/>
                    <a:pt x="32051" y="6639"/>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4959550" y="3434525"/>
              <a:ext cx="708075" cy="534500"/>
            </a:xfrm>
            <a:custGeom>
              <a:avLst/>
              <a:gdLst/>
              <a:ahLst/>
              <a:cxnLst/>
              <a:rect l="l" t="t" r="r" b="b"/>
              <a:pathLst>
                <a:path w="28323" h="21380" fill="none" extrusionOk="0">
                  <a:moveTo>
                    <a:pt x="28038" y="5821"/>
                  </a:moveTo>
                  <a:cubicBezTo>
                    <a:pt x="28209" y="6600"/>
                    <a:pt x="28323" y="7380"/>
                    <a:pt x="28285" y="8160"/>
                  </a:cubicBezTo>
                  <a:cubicBezTo>
                    <a:pt x="28228" y="9739"/>
                    <a:pt x="27505" y="10899"/>
                    <a:pt x="26116" y="11622"/>
                  </a:cubicBezTo>
                  <a:cubicBezTo>
                    <a:pt x="25546" y="11926"/>
                    <a:pt x="24956" y="12155"/>
                    <a:pt x="24386" y="12421"/>
                  </a:cubicBezTo>
                  <a:cubicBezTo>
                    <a:pt x="23225" y="12953"/>
                    <a:pt x="22350" y="13790"/>
                    <a:pt x="21761" y="14932"/>
                  </a:cubicBezTo>
                  <a:cubicBezTo>
                    <a:pt x="21418" y="15559"/>
                    <a:pt x="21095" y="16187"/>
                    <a:pt x="20696" y="16777"/>
                  </a:cubicBezTo>
                  <a:cubicBezTo>
                    <a:pt x="19992" y="17842"/>
                    <a:pt x="19003" y="18565"/>
                    <a:pt x="17804" y="18983"/>
                  </a:cubicBezTo>
                  <a:cubicBezTo>
                    <a:pt x="16967" y="19268"/>
                    <a:pt x="16093" y="19344"/>
                    <a:pt x="15218" y="19287"/>
                  </a:cubicBezTo>
                  <a:cubicBezTo>
                    <a:pt x="14590" y="19249"/>
                    <a:pt x="13962" y="19192"/>
                    <a:pt x="13334" y="19135"/>
                  </a:cubicBezTo>
                  <a:cubicBezTo>
                    <a:pt x="12612" y="19078"/>
                    <a:pt x="11984" y="19268"/>
                    <a:pt x="11432" y="19744"/>
                  </a:cubicBezTo>
                  <a:cubicBezTo>
                    <a:pt x="11337" y="19839"/>
                    <a:pt x="11242" y="19896"/>
                    <a:pt x="11128" y="19972"/>
                  </a:cubicBezTo>
                  <a:cubicBezTo>
                    <a:pt x="10519" y="20391"/>
                    <a:pt x="9892" y="20771"/>
                    <a:pt x="9169" y="20942"/>
                  </a:cubicBezTo>
                  <a:cubicBezTo>
                    <a:pt x="8922" y="20999"/>
                    <a:pt x="8655" y="21018"/>
                    <a:pt x="8389" y="20980"/>
                  </a:cubicBezTo>
                  <a:cubicBezTo>
                    <a:pt x="7876" y="20885"/>
                    <a:pt x="7362" y="20771"/>
                    <a:pt x="6867" y="20619"/>
                  </a:cubicBezTo>
                  <a:cubicBezTo>
                    <a:pt x="6240" y="20410"/>
                    <a:pt x="5650" y="20448"/>
                    <a:pt x="5041" y="20676"/>
                  </a:cubicBezTo>
                  <a:cubicBezTo>
                    <a:pt x="4528" y="20885"/>
                    <a:pt x="3995" y="21056"/>
                    <a:pt x="3463" y="21189"/>
                  </a:cubicBezTo>
                  <a:cubicBezTo>
                    <a:pt x="2778" y="21380"/>
                    <a:pt x="2169" y="21094"/>
                    <a:pt x="1808" y="20486"/>
                  </a:cubicBezTo>
                  <a:cubicBezTo>
                    <a:pt x="1656" y="20257"/>
                    <a:pt x="1485" y="20067"/>
                    <a:pt x="1237" y="19934"/>
                  </a:cubicBezTo>
                  <a:cubicBezTo>
                    <a:pt x="305" y="19516"/>
                    <a:pt x="1" y="18336"/>
                    <a:pt x="572" y="17518"/>
                  </a:cubicBezTo>
                  <a:cubicBezTo>
                    <a:pt x="591" y="17499"/>
                    <a:pt x="610" y="17461"/>
                    <a:pt x="629" y="17442"/>
                  </a:cubicBezTo>
                  <a:cubicBezTo>
                    <a:pt x="914" y="17100"/>
                    <a:pt x="1009" y="16720"/>
                    <a:pt x="971" y="16282"/>
                  </a:cubicBezTo>
                  <a:cubicBezTo>
                    <a:pt x="933" y="15769"/>
                    <a:pt x="952" y="15255"/>
                    <a:pt x="1085" y="14741"/>
                  </a:cubicBezTo>
                  <a:cubicBezTo>
                    <a:pt x="1294" y="13962"/>
                    <a:pt x="1751" y="13429"/>
                    <a:pt x="2512" y="13144"/>
                  </a:cubicBezTo>
                  <a:cubicBezTo>
                    <a:pt x="3006" y="12953"/>
                    <a:pt x="3501" y="12763"/>
                    <a:pt x="3995" y="12573"/>
                  </a:cubicBezTo>
                  <a:cubicBezTo>
                    <a:pt x="4984" y="12155"/>
                    <a:pt x="5574" y="11375"/>
                    <a:pt x="5878" y="10367"/>
                  </a:cubicBezTo>
                  <a:cubicBezTo>
                    <a:pt x="6107" y="9606"/>
                    <a:pt x="6297" y="8845"/>
                    <a:pt x="6506" y="8065"/>
                  </a:cubicBezTo>
                  <a:cubicBezTo>
                    <a:pt x="6791" y="6943"/>
                    <a:pt x="7134" y="5821"/>
                    <a:pt x="7647" y="4774"/>
                  </a:cubicBezTo>
                  <a:cubicBezTo>
                    <a:pt x="8085" y="3861"/>
                    <a:pt x="8655" y="3044"/>
                    <a:pt x="9473" y="2397"/>
                  </a:cubicBezTo>
                  <a:cubicBezTo>
                    <a:pt x="10462" y="1636"/>
                    <a:pt x="11585" y="1370"/>
                    <a:pt x="12802" y="1503"/>
                  </a:cubicBezTo>
                  <a:cubicBezTo>
                    <a:pt x="13449" y="1579"/>
                    <a:pt x="14095" y="1712"/>
                    <a:pt x="14742" y="1807"/>
                  </a:cubicBezTo>
                  <a:cubicBezTo>
                    <a:pt x="15465" y="1902"/>
                    <a:pt x="16169" y="1921"/>
                    <a:pt x="16872" y="1674"/>
                  </a:cubicBezTo>
                  <a:cubicBezTo>
                    <a:pt x="17367" y="1503"/>
                    <a:pt x="17842" y="1294"/>
                    <a:pt x="18318" y="1084"/>
                  </a:cubicBezTo>
                  <a:cubicBezTo>
                    <a:pt x="19079" y="761"/>
                    <a:pt x="19859" y="457"/>
                    <a:pt x="20677" y="324"/>
                  </a:cubicBezTo>
                  <a:cubicBezTo>
                    <a:pt x="22750" y="0"/>
                    <a:pt x="24500" y="609"/>
                    <a:pt x="25964" y="2055"/>
                  </a:cubicBezTo>
                  <a:cubicBezTo>
                    <a:pt x="26744" y="2815"/>
                    <a:pt x="27277" y="3747"/>
                    <a:pt x="27676" y="4736"/>
                  </a:cubicBezTo>
                  <a:cubicBezTo>
                    <a:pt x="27809" y="5098"/>
                    <a:pt x="27923" y="5459"/>
                    <a:pt x="28038" y="5821"/>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5014250" y="3470175"/>
              <a:ext cx="606775" cy="457950"/>
            </a:xfrm>
            <a:custGeom>
              <a:avLst/>
              <a:gdLst/>
              <a:ahLst/>
              <a:cxnLst/>
              <a:rect l="l" t="t" r="r" b="b"/>
              <a:pathLst>
                <a:path w="24271" h="18318" fill="none" extrusionOk="0">
                  <a:moveTo>
                    <a:pt x="24024" y="4984"/>
                  </a:moveTo>
                  <a:cubicBezTo>
                    <a:pt x="24176" y="5631"/>
                    <a:pt x="24271" y="6316"/>
                    <a:pt x="24233" y="6981"/>
                  </a:cubicBezTo>
                  <a:cubicBezTo>
                    <a:pt x="24195" y="8332"/>
                    <a:pt x="23567" y="9340"/>
                    <a:pt x="22369" y="9949"/>
                  </a:cubicBezTo>
                  <a:cubicBezTo>
                    <a:pt x="21893" y="10196"/>
                    <a:pt x="21399" y="10405"/>
                    <a:pt x="20904" y="10633"/>
                  </a:cubicBezTo>
                  <a:cubicBezTo>
                    <a:pt x="19896" y="11090"/>
                    <a:pt x="19154" y="11794"/>
                    <a:pt x="18641" y="12783"/>
                  </a:cubicBezTo>
                  <a:cubicBezTo>
                    <a:pt x="18355" y="13315"/>
                    <a:pt x="18070" y="13867"/>
                    <a:pt x="17728" y="14381"/>
                  </a:cubicBezTo>
                  <a:cubicBezTo>
                    <a:pt x="17119" y="15275"/>
                    <a:pt x="16282" y="15902"/>
                    <a:pt x="15255" y="16264"/>
                  </a:cubicBezTo>
                  <a:cubicBezTo>
                    <a:pt x="14532" y="16511"/>
                    <a:pt x="13790" y="16568"/>
                    <a:pt x="13030" y="16511"/>
                  </a:cubicBezTo>
                  <a:cubicBezTo>
                    <a:pt x="12497" y="16473"/>
                    <a:pt x="11945" y="16435"/>
                    <a:pt x="11413" y="16397"/>
                  </a:cubicBezTo>
                  <a:cubicBezTo>
                    <a:pt x="10804" y="16340"/>
                    <a:pt x="10253" y="16492"/>
                    <a:pt x="9796" y="16910"/>
                  </a:cubicBezTo>
                  <a:cubicBezTo>
                    <a:pt x="9720" y="16986"/>
                    <a:pt x="9625" y="17043"/>
                    <a:pt x="9530" y="17101"/>
                  </a:cubicBezTo>
                  <a:cubicBezTo>
                    <a:pt x="9016" y="17462"/>
                    <a:pt x="8484" y="17804"/>
                    <a:pt x="7856" y="17937"/>
                  </a:cubicBezTo>
                  <a:cubicBezTo>
                    <a:pt x="7647" y="17995"/>
                    <a:pt x="7399" y="18014"/>
                    <a:pt x="7190" y="17975"/>
                  </a:cubicBezTo>
                  <a:cubicBezTo>
                    <a:pt x="6753" y="17899"/>
                    <a:pt x="6296" y="17804"/>
                    <a:pt x="5878" y="17652"/>
                  </a:cubicBezTo>
                  <a:cubicBezTo>
                    <a:pt x="5345" y="17481"/>
                    <a:pt x="4832" y="17519"/>
                    <a:pt x="4318" y="17709"/>
                  </a:cubicBezTo>
                  <a:cubicBezTo>
                    <a:pt x="3881" y="17880"/>
                    <a:pt x="3424" y="18033"/>
                    <a:pt x="2968" y="18166"/>
                  </a:cubicBezTo>
                  <a:cubicBezTo>
                    <a:pt x="2378" y="18318"/>
                    <a:pt x="1845" y="18071"/>
                    <a:pt x="1541" y="17538"/>
                  </a:cubicBezTo>
                  <a:cubicBezTo>
                    <a:pt x="1427" y="17348"/>
                    <a:pt x="1275" y="17177"/>
                    <a:pt x="1046" y="17082"/>
                  </a:cubicBezTo>
                  <a:cubicBezTo>
                    <a:pt x="267" y="16720"/>
                    <a:pt x="0" y="15712"/>
                    <a:pt x="495" y="15008"/>
                  </a:cubicBezTo>
                  <a:cubicBezTo>
                    <a:pt x="495" y="14989"/>
                    <a:pt x="514" y="14951"/>
                    <a:pt x="533" y="14932"/>
                  </a:cubicBezTo>
                  <a:cubicBezTo>
                    <a:pt x="780" y="14647"/>
                    <a:pt x="856" y="14323"/>
                    <a:pt x="837" y="13943"/>
                  </a:cubicBezTo>
                  <a:cubicBezTo>
                    <a:pt x="780" y="13506"/>
                    <a:pt x="818" y="13049"/>
                    <a:pt x="932" y="12631"/>
                  </a:cubicBezTo>
                  <a:cubicBezTo>
                    <a:pt x="1103" y="11946"/>
                    <a:pt x="1503" y="11489"/>
                    <a:pt x="2150" y="11242"/>
                  </a:cubicBezTo>
                  <a:cubicBezTo>
                    <a:pt x="2568" y="11090"/>
                    <a:pt x="3006" y="10938"/>
                    <a:pt x="3405" y="10767"/>
                  </a:cubicBezTo>
                  <a:cubicBezTo>
                    <a:pt x="4261" y="10405"/>
                    <a:pt x="4775" y="9739"/>
                    <a:pt x="5022" y="8865"/>
                  </a:cubicBezTo>
                  <a:cubicBezTo>
                    <a:pt x="5231" y="8218"/>
                    <a:pt x="5402" y="7571"/>
                    <a:pt x="5573" y="6905"/>
                  </a:cubicBezTo>
                  <a:cubicBezTo>
                    <a:pt x="5821" y="5935"/>
                    <a:pt x="6106" y="4984"/>
                    <a:pt x="6543" y="4090"/>
                  </a:cubicBezTo>
                  <a:cubicBezTo>
                    <a:pt x="6924" y="3291"/>
                    <a:pt x="7418" y="2588"/>
                    <a:pt x="8122" y="2055"/>
                  </a:cubicBezTo>
                  <a:cubicBezTo>
                    <a:pt x="8959" y="1389"/>
                    <a:pt x="9929" y="1161"/>
                    <a:pt x="10975" y="1275"/>
                  </a:cubicBezTo>
                  <a:cubicBezTo>
                    <a:pt x="11527" y="1351"/>
                    <a:pt x="12079" y="1446"/>
                    <a:pt x="12630" y="1522"/>
                  </a:cubicBezTo>
                  <a:cubicBezTo>
                    <a:pt x="13239" y="1618"/>
                    <a:pt x="13866" y="1637"/>
                    <a:pt x="14456" y="1427"/>
                  </a:cubicBezTo>
                  <a:cubicBezTo>
                    <a:pt x="14875" y="1275"/>
                    <a:pt x="15293" y="1104"/>
                    <a:pt x="15692" y="914"/>
                  </a:cubicBezTo>
                  <a:cubicBezTo>
                    <a:pt x="16358" y="629"/>
                    <a:pt x="17005" y="381"/>
                    <a:pt x="17728" y="267"/>
                  </a:cubicBezTo>
                  <a:cubicBezTo>
                    <a:pt x="19478" y="1"/>
                    <a:pt x="20999" y="514"/>
                    <a:pt x="22255" y="1751"/>
                  </a:cubicBezTo>
                  <a:cubicBezTo>
                    <a:pt x="22920" y="2416"/>
                    <a:pt x="23377" y="3196"/>
                    <a:pt x="23719" y="4052"/>
                  </a:cubicBezTo>
                  <a:cubicBezTo>
                    <a:pt x="23833" y="4357"/>
                    <a:pt x="23928" y="4661"/>
                    <a:pt x="24024" y="4984"/>
                  </a:cubicBezTo>
                  <a:close/>
                </a:path>
              </a:pathLst>
            </a:custGeom>
            <a:noFill/>
            <a:ln w="19050"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3"/>
        <p:cNvGrpSpPr/>
        <p:nvPr/>
      </p:nvGrpSpPr>
      <p:grpSpPr>
        <a:xfrm>
          <a:off x="0" y="0"/>
          <a:ext cx="0" cy="0"/>
          <a:chOff x="0" y="0"/>
          <a:chExt cx="0" cy="0"/>
        </a:xfrm>
      </p:grpSpPr>
      <p:sp>
        <p:nvSpPr>
          <p:cNvPr id="464" name="Google Shape;464;p40"/>
          <p:cNvSpPr/>
          <p:nvPr/>
        </p:nvSpPr>
        <p:spPr>
          <a:xfrm>
            <a:off x="1895850" y="3556925"/>
            <a:ext cx="5352300" cy="52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5" name="Google Shape;465;p40"/>
          <p:cNvSpPr/>
          <p:nvPr/>
        </p:nvSpPr>
        <p:spPr>
          <a:xfrm>
            <a:off x="3885450" y="983875"/>
            <a:ext cx="1373100" cy="137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txBox="1">
            <a:spLocks noGrp="1"/>
          </p:cNvSpPr>
          <p:nvPr>
            <p:ph type="title"/>
          </p:nvPr>
        </p:nvSpPr>
        <p:spPr>
          <a:xfrm>
            <a:off x="713250" y="2533150"/>
            <a:ext cx="77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PROPOSED SOLUTION</a:t>
            </a:r>
            <a:endParaRPr dirty="0">
              <a:solidFill>
                <a:schemeClr val="dk1"/>
              </a:solidFill>
            </a:endParaRPr>
          </a:p>
        </p:txBody>
      </p:sp>
      <p:sp>
        <p:nvSpPr>
          <p:cNvPr id="467" name="Google Shape;467;p40"/>
          <p:cNvSpPr txBox="1">
            <a:spLocks noGrp="1"/>
          </p:cNvSpPr>
          <p:nvPr>
            <p:ph type="title" idx="2"/>
          </p:nvPr>
        </p:nvSpPr>
        <p:spPr>
          <a:xfrm>
            <a:off x="3583350" y="1156975"/>
            <a:ext cx="1977300" cy="102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dk1"/>
                </a:solidFill>
                <a:latin typeface="Source Serif Pro"/>
                <a:ea typeface="Source Serif Pro"/>
                <a:cs typeface="Source Serif Pro"/>
                <a:sym typeface="Source Serif Pro"/>
              </a:rPr>
              <a:t>0</a:t>
            </a:r>
            <a:r>
              <a:rPr lang="en" b="1" dirty="0">
                <a:latin typeface="Source Serif Pro"/>
                <a:ea typeface="Source Serif Pro"/>
                <a:cs typeface="Source Serif Pro"/>
                <a:sym typeface="Source Serif Pro"/>
              </a:rPr>
              <a:t>2</a:t>
            </a:r>
            <a:endParaRPr b="1" dirty="0">
              <a:solidFill>
                <a:schemeClr val="dk1"/>
              </a:solidFill>
              <a:latin typeface="Source Serif Pro"/>
              <a:ea typeface="Source Serif Pro"/>
              <a:cs typeface="Source Serif Pro"/>
              <a:sym typeface="Source Serif Pro"/>
            </a:endParaRPr>
          </a:p>
        </p:txBody>
      </p:sp>
      <p:sp>
        <p:nvSpPr>
          <p:cNvPr id="468" name="Google Shape;468;p40"/>
          <p:cNvSpPr txBox="1">
            <a:spLocks noGrp="1"/>
          </p:cNvSpPr>
          <p:nvPr>
            <p:ph type="subTitle" idx="1"/>
          </p:nvPr>
        </p:nvSpPr>
        <p:spPr>
          <a:xfrm>
            <a:off x="827550" y="3567425"/>
            <a:ext cx="7488900"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Developing a food donation app</a:t>
            </a:r>
            <a:endParaRPr dirty="0"/>
          </a:p>
        </p:txBody>
      </p:sp>
    </p:spTree>
    <p:extLst>
      <p:ext uri="{BB962C8B-B14F-4D97-AF65-F5344CB8AC3E}">
        <p14:creationId xmlns:p14="http://schemas.microsoft.com/office/powerpoint/2010/main" val="131928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78"/>
        <p:cNvGrpSpPr/>
        <p:nvPr/>
      </p:nvGrpSpPr>
      <p:grpSpPr>
        <a:xfrm>
          <a:off x="0" y="0"/>
          <a:ext cx="0" cy="0"/>
          <a:chOff x="0" y="0"/>
          <a:chExt cx="0" cy="0"/>
        </a:xfrm>
      </p:grpSpPr>
      <p:sp>
        <p:nvSpPr>
          <p:cNvPr id="479" name="Google Shape;479;p42"/>
          <p:cNvSpPr txBox="1">
            <a:spLocks noGrp="1"/>
          </p:cNvSpPr>
          <p:nvPr>
            <p:ph type="title"/>
          </p:nvPr>
        </p:nvSpPr>
        <p:spPr>
          <a:xfrm>
            <a:off x="161482" y="1297927"/>
            <a:ext cx="4692353" cy="25476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Proposed Solution: </a:t>
            </a:r>
            <a:r>
              <a:rPr lang="en-US" dirty="0"/>
              <a:t>The primary objective of this project is to develop an app which links together Companies, Organizations and Individuals to facilitate the donation of surplus food.</a:t>
            </a:r>
            <a:endParaRPr dirty="0"/>
          </a:p>
        </p:txBody>
      </p:sp>
      <p:sp>
        <p:nvSpPr>
          <p:cNvPr id="480" name="Google Shape;480;p42"/>
          <p:cNvSpPr txBox="1">
            <a:spLocks noGrp="1"/>
          </p:cNvSpPr>
          <p:nvPr>
            <p:ph type="subTitle" idx="1"/>
          </p:nvPr>
        </p:nvSpPr>
        <p:spPr>
          <a:xfrm>
            <a:off x="5688282" y="-577516"/>
            <a:ext cx="1175734" cy="481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800" dirty="0"/>
          </a:p>
        </p:txBody>
      </p:sp>
      <p:pic>
        <p:nvPicPr>
          <p:cNvPr id="6" name="Picture 5">
            <a:extLst>
              <a:ext uri="{FF2B5EF4-FFF2-40B4-BE49-F238E27FC236}">
                <a16:creationId xmlns:a16="http://schemas.microsoft.com/office/drawing/2014/main" id="{F93760D5-E6D8-E005-1552-D96DFF58233A}"/>
              </a:ext>
            </a:extLst>
          </p:cNvPr>
          <p:cNvPicPr>
            <a:picLocks noChangeAspect="1"/>
          </p:cNvPicPr>
          <p:nvPr/>
        </p:nvPicPr>
        <p:blipFill rotWithShape="1">
          <a:blip r:embed="rId3"/>
          <a:srcRect l="8290" t="7539" r="6567" b="16777"/>
          <a:stretch/>
        </p:blipFill>
        <p:spPr>
          <a:xfrm>
            <a:off x="5855918" y="1449974"/>
            <a:ext cx="2523995" cy="22435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3"/>
        <p:cNvGrpSpPr/>
        <p:nvPr/>
      </p:nvGrpSpPr>
      <p:grpSpPr>
        <a:xfrm>
          <a:off x="0" y="0"/>
          <a:ext cx="0" cy="0"/>
          <a:chOff x="0" y="0"/>
          <a:chExt cx="0" cy="0"/>
        </a:xfrm>
      </p:grpSpPr>
      <p:sp>
        <p:nvSpPr>
          <p:cNvPr id="465" name="Google Shape;465;p40"/>
          <p:cNvSpPr/>
          <p:nvPr/>
        </p:nvSpPr>
        <p:spPr>
          <a:xfrm>
            <a:off x="3885450" y="983875"/>
            <a:ext cx="1373100" cy="137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txBox="1">
            <a:spLocks noGrp="1"/>
          </p:cNvSpPr>
          <p:nvPr>
            <p:ph type="title"/>
          </p:nvPr>
        </p:nvSpPr>
        <p:spPr>
          <a:xfrm>
            <a:off x="607512" y="2212841"/>
            <a:ext cx="8373650" cy="21478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WHAT IS ECOPLATTER?</a:t>
            </a:r>
            <a:endParaRPr dirty="0">
              <a:solidFill>
                <a:schemeClr val="dk1"/>
              </a:solidFill>
            </a:endParaRPr>
          </a:p>
        </p:txBody>
      </p:sp>
      <p:sp>
        <p:nvSpPr>
          <p:cNvPr id="467" name="Google Shape;467;p40"/>
          <p:cNvSpPr txBox="1">
            <a:spLocks noGrp="1"/>
          </p:cNvSpPr>
          <p:nvPr>
            <p:ph type="title" idx="2"/>
          </p:nvPr>
        </p:nvSpPr>
        <p:spPr>
          <a:xfrm>
            <a:off x="3583350" y="1156975"/>
            <a:ext cx="1977300" cy="102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dk1"/>
                </a:solidFill>
                <a:latin typeface="Source Serif Pro"/>
                <a:ea typeface="Source Serif Pro"/>
                <a:cs typeface="Source Serif Pro"/>
                <a:sym typeface="Source Serif Pro"/>
              </a:rPr>
              <a:t>03</a:t>
            </a:r>
            <a:endParaRPr b="1" dirty="0">
              <a:solidFill>
                <a:schemeClr val="dk1"/>
              </a:solidFill>
              <a:latin typeface="Source Serif Pro"/>
              <a:ea typeface="Source Serif Pro"/>
              <a:cs typeface="Source Serif Pro"/>
              <a:sym typeface="Source Serif Pro"/>
            </a:endParaRPr>
          </a:p>
        </p:txBody>
      </p:sp>
      <p:sp>
        <p:nvSpPr>
          <p:cNvPr id="468" name="Google Shape;468;p40"/>
          <p:cNvSpPr txBox="1">
            <a:spLocks noGrp="1"/>
          </p:cNvSpPr>
          <p:nvPr>
            <p:ph type="subTitle" idx="1"/>
          </p:nvPr>
        </p:nvSpPr>
        <p:spPr>
          <a:xfrm>
            <a:off x="1165753" y="5308543"/>
            <a:ext cx="7488900"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59199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7"/>
        <p:cNvGrpSpPr/>
        <p:nvPr/>
      </p:nvGrpSpPr>
      <p:grpSpPr>
        <a:xfrm>
          <a:off x="0" y="0"/>
          <a:ext cx="0" cy="0"/>
          <a:chOff x="0" y="0"/>
          <a:chExt cx="0" cy="0"/>
        </a:xfrm>
      </p:grpSpPr>
      <p:sp>
        <p:nvSpPr>
          <p:cNvPr id="718" name="Google Shape;718;p53"/>
          <p:cNvSpPr txBox="1">
            <a:spLocks noGrp="1"/>
          </p:cNvSpPr>
          <p:nvPr>
            <p:ph type="title"/>
          </p:nvPr>
        </p:nvSpPr>
        <p:spPr>
          <a:xfrm>
            <a:off x="385248" y="1977150"/>
            <a:ext cx="3498000" cy="118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W</a:t>
            </a:r>
            <a:r>
              <a:rPr lang="en" dirty="0"/>
              <a:t>hat is Ecoplatter?</a:t>
            </a:r>
            <a:endParaRPr dirty="0"/>
          </a:p>
        </p:txBody>
      </p:sp>
      <p:sp>
        <p:nvSpPr>
          <p:cNvPr id="719" name="Google Shape;719;p53"/>
          <p:cNvSpPr txBox="1">
            <a:spLocks noGrp="1"/>
          </p:cNvSpPr>
          <p:nvPr>
            <p:ph type="subTitle" idx="1"/>
          </p:nvPr>
        </p:nvSpPr>
        <p:spPr>
          <a:xfrm>
            <a:off x="6344188" y="5490888"/>
            <a:ext cx="33078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20" name="Google Shape;720;p53"/>
          <p:cNvSpPr txBox="1">
            <a:spLocks noGrp="1"/>
          </p:cNvSpPr>
          <p:nvPr>
            <p:ph type="subTitle" idx="2"/>
          </p:nvPr>
        </p:nvSpPr>
        <p:spPr>
          <a:xfrm>
            <a:off x="4572000" y="726510"/>
            <a:ext cx="4390373" cy="39269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It is a prototype based model that makes direct connection between food donors and those in need of donation, this app was designed with the thought of providing delicious , decent quality and safe to consume food to those who are in serious need of it. Every year according to a 2012 consensus fast food or big chain restaurants throw away about 12 kilo tons of good quality edible food items . restaurants waste an average of 4-10% of all the inventory they purchase. And accordingly every year lakhs of homeless people and orphans die of starvation. An effective solution is to donate the food that was going to be passed on as wastage to these individuals hence solving hunger problems and wastage issues.</a:t>
            </a:r>
            <a:endParaRPr dirty="0"/>
          </a:p>
        </p:txBody>
      </p:sp>
      <p:sp>
        <p:nvSpPr>
          <p:cNvPr id="721" name="Google Shape;721;p53"/>
          <p:cNvSpPr txBox="1">
            <a:spLocks noGrp="1"/>
          </p:cNvSpPr>
          <p:nvPr>
            <p:ph type="subTitle" idx="3"/>
          </p:nvPr>
        </p:nvSpPr>
        <p:spPr>
          <a:xfrm>
            <a:off x="6269031" y="5467610"/>
            <a:ext cx="3307800" cy="2209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22" name="Google Shape;722;p53"/>
          <p:cNvSpPr txBox="1">
            <a:spLocks noGrp="1"/>
          </p:cNvSpPr>
          <p:nvPr>
            <p:ph type="subTitle" idx="4"/>
          </p:nvPr>
        </p:nvSpPr>
        <p:spPr>
          <a:xfrm>
            <a:off x="6538383" y="5466266"/>
            <a:ext cx="3307800" cy="62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23" name="Google Shape;723;p53"/>
          <p:cNvSpPr txBox="1">
            <a:spLocks noGrp="1"/>
          </p:cNvSpPr>
          <p:nvPr>
            <p:ph type="subTitle" idx="5"/>
          </p:nvPr>
        </p:nvSpPr>
        <p:spPr>
          <a:xfrm>
            <a:off x="6852200" y="5478577"/>
            <a:ext cx="15785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24" name="Google Shape;724;p53"/>
          <p:cNvSpPr txBox="1">
            <a:spLocks noGrp="1"/>
          </p:cNvSpPr>
          <p:nvPr>
            <p:ph type="subTitle" idx="6"/>
          </p:nvPr>
        </p:nvSpPr>
        <p:spPr>
          <a:xfrm>
            <a:off x="6419345" y="5490888"/>
            <a:ext cx="3307800" cy="62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58"/>
        <p:cNvGrpSpPr/>
        <p:nvPr/>
      </p:nvGrpSpPr>
      <p:grpSpPr>
        <a:xfrm>
          <a:off x="0" y="0"/>
          <a:ext cx="0" cy="0"/>
          <a:chOff x="0" y="0"/>
          <a:chExt cx="0" cy="0"/>
        </a:xfrm>
      </p:grpSpPr>
      <p:sp>
        <p:nvSpPr>
          <p:cNvPr id="559" name="Google Shape;559;p46"/>
          <p:cNvSpPr txBox="1">
            <a:spLocks noGrp="1"/>
          </p:cNvSpPr>
          <p:nvPr>
            <p:ph type="title"/>
          </p:nvPr>
        </p:nvSpPr>
        <p:spPr>
          <a:xfrm>
            <a:off x="713200" y="321702"/>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project will encompass the following key components:</a:t>
            </a:r>
          </a:p>
        </p:txBody>
      </p:sp>
      <p:sp>
        <p:nvSpPr>
          <p:cNvPr id="560" name="Google Shape;560;p46"/>
          <p:cNvSpPr txBox="1">
            <a:spLocks noGrp="1"/>
          </p:cNvSpPr>
          <p:nvPr>
            <p:ph type="subTitle" idx="2"/>
          </p:nvPr>
        </p:nvSpPr>
        <p:spPr>
          <a:xfrm>
            <a:off x="9322813" y="487794"/>
            <a:ext cx="2032800" cy="6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1" name="Google Shape;561;p46"/>
          <p:cNvSpPr txBox="1">
            <a:spLocks noGrp="1"/>
          </p:cNvSpPr>
          <p:nvPr>
            <p:ph type="subTitle" idx="1"/>
          </p:nvPr>
        </p:nvSpPr>
        <p:spPr>
          <a:xfrm>
            <a:off x="1155450" y="3872175"/>
            <a:ext cx="20328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Location-Based Search</a:t>
            </a:r>
          </a:p>
        </p:txBody>
      </p:sp>
      <p:sp>
        <p:nvSpPr>
          <p:cNvPr id="562" name="Google Shape;562;p46"/>
          <p:cNvSpPr txBox="1">
            <a:spLocks noGrp="1"/>
          </p:cNvSpPr>
          <p:nvPr>
            <p:ph type="subTitle" idx="3"/>
          </p:nvPr>
        </p:nvSpPr>
        <p:spPr>
          <a:xfrm>
            <a:off x="3555587" y="3867543"/>
            <a:ext cx="20328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Messaging and Notifications</a:t>
            </a:r>
          </a:p>
        </p:txBody>
      </p:sp>
      <p:sp>
        <p:nvSpPr>
          <p:cNvPr id="563" name="Google Shape;563;p46"/>
          <p:cNvSpPr txBox="1">
            <a:spLocks noGrp="1"/>
          </p:cNvSpPr>
          <p:nvPr>
            <p:ph type="subTitle" idx="4"/>
          </p:nvPr>
        </p:nvSpPr>
        <p:spPr>
          <a:xfrm>
            <a:off x="9254957" y="442452"/>
            <a:ext cx="2032800" cy="6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4" name="Google Shape;564;p46"/>
          <p:cNvSpPr txBox="1">
            <a:spLocks noGrp="1"/>
          </p:cNvSpPr>
          <p:nvPr>
            <p:ph type="subTitle" idx="5"/>
          </p:nvPr>
        </p:nvSpPr>
        <p:spPr>
          <a:xfrm>
            <a:off x="5955713" y="3867543"/>
            <a:ext cx="20328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Food Safety Guidelines</a:t>
            </a:r>
            <a:endParaRPr dirty="0"/>
          </a:p>
        </p:txBody>
      </p:sp>
      <p:sp>
        <p:nvSpPr>
          <p:cNvPr id="565" name="Google Shape;565;p46"/>
          <p:cNvSpPr txBox="1">
            <a:spLocks noGrp="1"/>
          </p:cNvSpPr>
          <p:nvPr>
            <p:ph type="subTitle" idx="6"/>
          </p:nvPr>
        </p:nvSpPr>
        <p:spPr>
          <a:xfrm>
            <a:off x="9300194" y="440228"/>
            <a:ext cx="2032800" cy="6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6" name="Google Shape;566;p46"/>
          <p:cNvSpPr txBox="1">
            <a:spLocks noGrp="1"/>
          </p:cNvSpPr>
          <p:nvPr>
            <p:ph type="subTitle" idx="7"/>
          </p:nvPr>
        </p:nvSpPr>
        <p:spPr>
          <a:xfrm>
            <a:off x="1155450" y="2132094"/>
            <a:ext cx="20328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tx1"/>
                </a:solidFill>
              </a:rPr>
              <a:t>User Registration</a:t>
            </a:r>
          </a:p>
        </p:txBody>
      </p:sp>
      <p:sp>
        <p:nvSpPr>
          <p:cNvPr id="567" name="Google Shape;567;p46"/>
          <p:cNvSpPr txBox="1">
            <a:spLocks noGrp="1"/>
          </p:cNvSpPr>
          <p:nvPr>
            <p:ph type="subTitle" idx="8"/>
          </p:nvPr>
        </p:nvSpPr>
        <p:spPr>
          <a:xfrm>
            <a:off x="9345431" y="487794"/>
            <a:ext cx="2032800" cy="6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8" name="Google Shape;568;p46"/>
          <p:cNvSpPr txBox="1">
            <a:spLocks noGrp="1"/>
          </p:cNvSpPr>
          <p:nvPr>
            <p:ph type="subTitle" idx="9"/>
          </p:nvPr>
        </p:nvSpPr>
        <p:spPr>
          <a:xfrm>
            <a:off x="3531425" y="2179687"/>
            <a:ext cx="2081113"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Food Donation Listings</a:t>
            </a:r>
          </a:p>
        </p:txBody>
      </p:sp>
      <p:sp>
        <p:nvSpPr>
          <p:cNvPr id="569" name="Google Shape;569;p46"/>
          <p:cNvSpPr txBox="1">
            <a:spLocks noGrp="1"/>
          </p:cNvSpPr>
          <p:nvPr>
            <p:ph type="subTitle" idx="13"/>
          </p:nvPr>
        </p:nvSpPr>
        <p:spPr>
          <a:xfrm>
            <a:off x="9300194" y="440228"/>
            <a:ext cx="2032800" cy="6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70" name="Google Shape;570;p46"/>
          <p:cNvSpPr txBox="1">
            <a:spLocks noGrp="1"/>
          </p:cNvSpPr>
          <p:nvPr>
            <p:ph type="subTitle" idx="14"/>
          </p:nvPr>
        </p:nvSpPr>
        <p:spPr>
          <a:xfrm>
            <a:off x="5955713" y="2184550"/>
            <a:ext cx="20328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Food Request System</a:t>
            </a:r>
          </a:p>
        </p:txBody>
      </p:sp>
      <p:sp>
        <p:nvSpPr>
          <p:cNvPr id="571" name="Google Shape;571;p46"/>
          <p:cNvSpPr txBox="1">
            <a:spLocks noGrp="1"/>
          </p:cNvSpPr>
          <p:nvPr>
            <p:ph type="subTitle" idx="15"/>
          </p:nvPr>
        </p:nvSpPr>
        <p:spPr>
          <a:xfrm>
            <a:off x="9254957" y="440228"/>
            <a:ext cx="2032800" cy="6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72" name="Google Shape;572;p46"/>
          <p:cNvSpPr/>
          <p:nvPr/>
        </p:nvSpPr>
        <p:spPr>
          <a:xfrm>
            <a:off x="1885525" y="1208125"/>
            <a:ext cx="572700" cy="572700"/>
          </a:xfrm>
          <a:prstGeom prst="ellipse">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6"/>
          <p:cNvSpPr/>
          <p:nvPr/>
        </p:nvSpPr>
        <p:spPr>
          <a:xfrm>
            <a:off x="4285638" y="1208125"/>
            <a:ext cx="572700" cy="572700"/>
          </a:xfrm>
          <a:prstGeom prst="ellipse">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6685763" y="1208125"/>
            <a:ext cx="572700" cy="572700"/>
          </a:xfrm>
          <a:prstGeom prst="ellipse">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1885512" y="2948603"/>
            <a:ext cx="572700" cy="572700"/>
          </a:xfrm>
          <a:prstGeom prst="ellipse">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6"/>
          <p:cNvSpPr/>
          <p:nvPr/>
        </p:nvSpPr>
        <p:spPr>
          <a:xfrm>
            <a:off x="4285638" y="2948603"/>
            <a:ext cx="572700" cy="572700"/>
          </a:xfrm>
          <a:prstGeom prst="ellipse">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6685763" y="2948603"/>
            <a:ext cx="572700" cy="572700"/>
          </a:xfrm>
          <a:prstGeom prst="ellipse">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DC3A4B2F-0DFB-8724-09A3-E8929CCCA140}"/>
              </a:ext>
            </a:extLst>
          </p:cNvPr>
          <p:cNvSpPr txBox="1"/>
          <p:nvPr/>
        </p:nvSpPr>
        <p:spPr>
          <a:xfrm>
            <a:off x="1979113" y="1347177"/>
            <a:ext cx="400832" cy="307777"/>
          </a:xfrm>
          <a:prstGeom prst="rect">
            <a:avLst/>
          </a:prstGeom>
          <a:noFill/>
        </p:spPr>
        <p:txBody>
          <a:bodyPr wrap="square" rtlCol="0">
            <a:spAutoFit/>
          </a:bodyPr>
          <a:lstStyle/>
          <a:p>
            <a:r>
              <a:rPr lang="en-IN" dirty="0">
                <a:solidFill>
                  <a:schemeClr val="bg1"/>
                </a:solidFill>
              </a:rPr>
              <a:t>01</a:t>
            </a:r>
          </a:p>
        </p:txBody>
      </p:sp>
      <p:sp>
        <p:nvSpPr>
          <p:cNvPr id="3" name="TextBox 2">
            <a:extLst>
              <a:ext uri="{FF2B5EF4-FFF2-40B4-BE49-F238E27FC236}">
                <a16:creationId xmlns:a16="http://schemas.microsoft.com/office/drawing/2014/main" id="{FF4BD517-1F5A-67AB-D7F5-18F89640D006}"/>
              </a:ext>
            </a:extLst>
          </p:cNvPr>
          <p:cNvSpPr txBox="1"/>
          <p:nvPr/>
        </p:nvSpPr>
        <p:spPr>
          <a:xfrm>
            <a:off x="6771697" y="3097287"/>
            <a:ext cx="400832" cy="307777"/>
          </a:xfrm>
          <a:prstGeom prst="rect">
            <a:avLst/>
          </a:prstGeom>
          <a:noFill/>
        </p:spPr>
        <p:txBody>
          <a:bodyPr wrap="square" rtlCol="0">
            <a:spAutoFit/>
          </a:bodyPr>
          <a:lstStyle/>
          <a:p>
            <a:r>
              <a:rPr lang="en-IN" dirty="0">
                <a:solidFill>
                  <a:schemeClr val="bg1"/>
                </a:solidFill>
              </a:rPr>
              <a:t>06</a:t>
            </a:r>
          </a:p>
        </p:txBody>
      </p:sp>
      <p:sp>
        <p:nvSpPr>
          <p:cNvPr id="4" name="TextBox 3">
            <a:extLst>
              <a:ext uri="{FF2B5EF4-FFF2-40B4-BE49-F238E27FC236}">
                <a16:creationId xmlns:a16="http://schemas.microsoft.com/office/drawing/2014/main" id="{B669D663-1F8B-D35F-F742-A314B1FAA8E4}"/>
              </a:ext>
            </a:extLst>
          </p:cNvPr>
          <p:cNvSpPr txBox="1"/>
          <p:nvPr/>
        </p:nvSpPr>
        <p:spPr>
          <a:xfrm>
            <a:off x="4371572" y="3097288"/>
            <a:ext cx="400832" cy="307777"/>
          </a:xfrm>
          <a:prstGeom prst="rect">
            <a:avLst/>
          </a:prstGeom>
          <a:noFill/>
        </p:spPr>
        <p:txBody>
          <a:bodyPr wrap="square" rtlCol="0">
            <a:spAutoFit/>
          </a:bodyPr>
          <a:lstStyle/>
          <a:p>
            <a:r>
              <a:rPr lang="en-IN" dirty="0">
                <a:solidFill>
                  <a:schemeClr val="bg1"/>
                </a:solidFill>
              </a:rPr>
              <a:t>05</a:t>
            </a:r>
          </a:p>
        </p:txBody>
      </p:sp>
      <p:sp>
        <p:nvSpPr>
          <p:cNvPr id="5" name="TextBox 4">
            <a:extLst>
              <a:ext uri="{FF2B5EF4-FFF2-40B4-BE49-F238E27FC236}">
                <a16:creationId xmlns:a16="http://schemas.microsoft.com/office/drawing/2014/main" id="{CAD646BA-3449-C7DE-347C-AD32A58388E4}"/>
              </a:ext>
            </a:extLst>
          </p:cNvPr>
          <p:cNvSpPr txBox="1"/>
          <p:nvPr/>
        </p:nvSpPr>
        <p:spPr>
          <a:xfrm>
            <a:off x="1971434" y="3099285"/>
            <a:ext cx="400832" cy="307777"/>
          </a:xfrm>
          <a:prstGeom prst="rect">
            <a:avLst/>
          </a:prstGeom>
          <a:noFill/>
        </p:spPr>
        <p:txBody>
          <a:bodyPr wrap="square" rtlCol="0">
            <a:spAutoFit/>
          </a:bodyPr>
          <a:lstStyle/>
          <a:p>
            <a:r>
              <a:rPr lang="en-IN" dirty="0">
                <a:solidFill>
                  <a:schemeClr val="bg1"/>
                </a:solidFill>
              </a:rPr>
              <a:t>04</a:t>
            </a:r>
          </a:p>
        </p:txBody>
      </p:sp>
      <p:sp>
        <p:nvSpPr>
          <p:cNvPr id="6" name="TextBox 5">
            <a:extLst>
              <a:ext uri="{FF2B5EF4-FFF2-40B4-BE49-F238E27FC236}">
                <a16:creationId xmlns:a16="http://schemas.microsoft.com/office/drawing/2014/main" id="{4FA1031C-F0BD-7100-9A51-D2436A680323}"/>
              </a:ext>
            </a:extLst>
          </p:cNvPr>
          <p:cNvSpPr txBox="1"/>
          <p:nvPr/>
        </p:nvSpPr>
        <p:spPr>
          <a:xfrm>
            <a:off x="6771697" y="1355844"/>
            <a:ext cx="400832" cy="307777"/>
          </a:xfrm>
          <a:prstGeom prst="rect">
            <a:avLst/>
          </a:prstGeom>
          <a:noFill/>
        </p:spPr>
        <p:txBody>
          <a:bodyPr wrap="square" rtlCol="0">
            <a:spAutoFit/>
          </a:bodyPr>
          <a:lstStyle/>
          <a:p>
            <a:r>
              <a:rPr lang="en-IN" dirty="0">
                <a:solidFill>
                  <a:schemeClr val="bg1"/>
                </a:solidFill>
              </a:rPr>
              <a:t>03</a:t>
            </a:r>
          </a:p>
        </p:txBody>
      </p:sp>
      <p:sp>
        <p:nvSpPr>
          <p:cNvPr id="7" name="TextBox 6">
            <a:extLst>
              <a:ext uri="{FF2B5EF4-FFF2-40B4-BE49-F238E27FC236}">
                <a16:creationId xmlns:a16="http://schemas.microsoft.com/office/drawing/2014/main" id="{D008EC87-E28B-0A24-8548-6F9CDCC9D08B}"/>
              </a:ext>
            </a:extLst>
          </p:cNvPr>
          <p:cNvSpPr txBox="1"/>
          <p:nvPr/>
        </p:nvSpPr>
        <p:spPr>
          <a:xfrm>
            <a:off x="4371572" y="1351510"/>
            <a:ext cx="400832" cy="307777"/>
          </a:xfrm>
          <a:prstGeom prst="rect">
            <a:avLst/>
          </a:prstGeom>
          <a:noFill/>
        </p:spPr>
        <p:txBody>
          <a:bodyPr wrap="square" rtlCol="0">
            <a:spAutoFit/>
          </a:bodyPr>
          <a:lstStyle/>
          <a:p>
            <a:r>
              <a:rPr lang="en-IN" dirty="0">
                <a:solidFill>
                  <a:schemeClr val="bg1"/>
                </a:solidFill>
              </a:rPr>
              <a:t>02</a:t>
            </a:r>
          </a:p>
        </p:txBody>
      </p:sp>
    </p:spTree>
  </p:cSld>
  <p:clrMapOvr>
    <a:masterClrMapping/>
  </p:clrMapOvr>
</p:sld>
</file>

<file path=ppt/theme/theme1.xml><?xml version="1.0" encoding="utf-8"?>
<a:theme xmlns:a="http://schemas.openxmlformats.org/drawingml/2006/main" name="Eco-Friendly Agency by Slidesgo">
  <a:themeElements>
    <a:clrScheme name="Simple Light">
      <a:dk1>
        <a:srgbClr val="3D3116"/>
      </a:dk1>
      <a:lt1>
        <a:srgbClr val="FCF5EE"/>
      </a:lt1>
      <a:dk2>
        <a:srgbClr val="5A630D"/>
      </a:dk2>
      <a:lt2>
        <a:srgbClr val="FFFFFF"/>
      </a:lt2>
      <a:accent1>
        <a:srgbClr val="D1D97A"/>
      </a:accent1>
      <a:accent2>
        <a:srgbClr val="FFFFFF"/>
      </a:accent2>
      <a:accent3>
        <a:srgbClr val="95703D"/>
      </a:accent3>
      <a:accent4>
        <a:srgbClr val="FFFFFF"/>
      </a:accent4>
      <a:accent5>
        <a:srgbClr val="FFFFFF"/>
      </a:accent5>
      <a:accent6>
        <a:srgbClr val="FFFFFF"/>
      </a:accent6>
      <a:hlink>
        <a:srgbClr val="3D311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830</Words>
  <Application>Microsoft Office PowerPoint</Application>
  <PresentationFormat>On-screen Show (16:9)</PresentationFormat>
  <Paragraphs>100</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Source Serif Pro</vt:lpstr>
      <vt:lpstr>Source Sans Pro</vt:lpstr>
      <vt:lpstr>Wingdings</vt:lpstr>
      <vt:lpstr>Söhne</vt:lpstr>
      <vt:lpstr>Eco-Friendly Agency by Slidesgo</vt:lpstr>
      <vt:lpstr>ECO-PLATTER</vt:lpstr>
      <vt:lpstr>TABLE OF CONTENTS</vt:lpstr>
      <vt:lpstr>PROBLEM STATEMENT</vt:lpstr>
      <vt:lpstr>Problem Statement: Optimizing Food Waste Management System</vt:lpstr>
      <vt:lpstr>PROPOSED SOLUTION</vt:lpstr>
      <vt:lpstr>Proposed Solution: The primary objective of this project is to develop an app which links together Companies, Organizations and Individuals to facilitate the donation of surplus food.</vt:lpstr>
      <vt:lpstr>WHAT IS ECOPLATTER?</vt:lpstr>
      <vt:lpstr>What is Ecoplatter?</vt:lpstr>
      <vt:lpstr>The project will encompass the following key components:</vt:lpstr>
      <vt:lpstr>How does our innovation accelerate change with the power of technology?</vt:lpstr>
      <vt:lpstr>The development of this app accelerates change in such ways:</vt:lpstr>
      <vt:lpstr>Output of our working model</vt:lpstr>
      <vt:lpstr>PowerPoint Presentation</vt:lpstr>
      <vt:lpstr>CONCLUSION AND FUTURE SCOPE</vt:lpstr>
      <vt:lpstr>CONCLUSION</vt:lpstr>
      <vt:lpstr>Future Scope</vt:lpstr>
      <vt:lpstr>Contribution of the teammates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ECO-PLATTER</dc:title>
  <dc:creator>Nidhi Supe</dc:creator>
  <cp:lastModifiedBy>Pooja Ramdas</cp:lastModifiedBy>
  <cp:revision>6</cp:revision>
  <dcterms:modified xsi:type="dcterms:W3CDTF">2023-11-28T08:31:59Z</dcterms:modified>
</cp:coreProperties>
</file>