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2F44E-AE2E-4F4F-A095-C9143B7B8559}" type="doc">
      <dgm:prSet loTypeId="urn:microsoft.com/office/officeart/2009/3/layout/StepUp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16D401-9689-4DD8-82D3-BA1DD9158CAA}">
      <dgm:prSet phldrT="[Text]"/>
      <dgm:spPr/>
      <dgm:t>
        <a:bodyPr/>
        <a:lstStyle/>
        <a:p>
          <a:r>
            <a:rPr lang="en-IN" b="1" dirty="0"/>
            <a:t>Initial Experiments</a:t>
          </a:r>
        </a:p>
        <a:p>
          <a:r>
            <a:rPr lang="en-US" dirty="0"/>
            <a:t>Tried models like FLUX &amp; SD-XL on hugging face</a:t>
          </a:r>
          <a:br>
            <a:rPr lang="en-US" dirty="0"/>
          </a:br>
          <a:r>
            <a:rPr lang="en-US" dirty="0"/>
            <a:t>Issues: memory errors, long runtimes</a:t>
          </a:r>
          <a:endParaRPr lang="en-IN" dirty="0"/>
        </a:p>
      </dgm:t>
    </dgm:pt>
    <dgm:pt modelId="{639D4FAE-1C28-496F-BF52-48A6E590C253}" type="parTrans" cxnId="{C2EE529A-514A-4B8C-9559-2BF776B98B12}">
      <dgm:prSet/>
      <dgm:spPr/>
      <dgm:t>
        <a:bodyPr/>
        <a:lstStyle/>
        <a:p>
          <a:endParaRPr lang="en-IN"/>
        </a:p>
      </dgm:t>
    </dgm:pt>
    <dgm:pt modelId="{47F940F3-7732-4B11-9A9E-7D22BD43A9EF}" type="sibTrans" cxnId="{C2EE529A-514A-4B8C-9559-2BF776B98B12}">
      <dgm:prSet/>
      <dgm:spPr/>
      <dgm:t>
        <a:bodyPr/>
        <a:lstStyle/>
        <a:p>
          <a:endParaRPr lang="en-IN"/>
        </a:p>
      </dgm:t>
    </dgm:pt>
    <dgm:pt modelId="{AB1F4811-3AFB-42BD-9ABF-00C9D4530608}">
      <dgm:prSet phldrT="[Text]"/>
      <dgm:spPr/>
      <dgm:t>
        <a:bodyPr/>
        <a:lstStyle/>
        <a:p>
          <a:r>
            <a:rPr lang="en-IN" b="1" dirty="0"/>
            <a:t>Switch to SD v1.5</a:t>
          </a:r>
        </a:p>
        <a:p>
          <a:r>
            <a:rPr lang="en-US" dirty="0"/>
            <a:t>Faster, worked for simple prompts</a:t>
          </a:r>
          <a:br>
            <a:rPr lang="en-US" dirty="0"/>
          </a:br>
          <a:r>
            <a:rPr lang="en-US" dirty="0"/>
            <a:t>Added LLM-based segmentation</a:t>
          </a:r>
          <a:endParaRPr lang="en-IN" dirty="0"/>
        </a:p>
      </dgm:t>
    </dgm:pt>
    <dgm:pt modelId="{2E9BD01D-2A7C-45E7-9719-2892131714E5}" type="parTrans" cxnId="{680B38EF-4F19-471A-8667-56C4B3CF12A5}">
      <dgm:prSet/>
      <dgm:spPr/>
      <dgm:t>
        <a:bodyPr/>
        <a:lstStyle/>
        <a:p>
          <a:endParaRPr lang="en-IN"/>
        </a:p>
      </dgm:t>
    </dgm:pt>
    <dgm:pt modelId="{ED6468F8-2C6F-4AE4-87CB-5EE1BA2A739D}" type="sibTrans" cxnId="{680B38EF-4F19-471A-8667-56C4B3CF12A5}">
      <dgm:prSet/>
      <dgm:spPr/>
      <dgm:t>
        <a:bodyPr/>
        <a:lstStyle/>
        <a:p>
          <a:endParaRPr lang="en-IN"/>
        </a:p>
      </dgm:t>
    </dgm:pt>
    <dgm:pt modelId="{92C0383D-A5F0-4CC4-9ECD-7F643A6183D3}">
      <dgm:prSet phldrT="[Text]"/>
      <dgm:spPr/>
      <dgm:t>
        <a:bodyPr/>
        <a:lstStyle/>
        <a:p>
          <a:r>
            <a:rPr lang="en-IN" b="1" dirty="0"/>
            <a:t>Limitations</a:t>
          </a:r>
        </a:p>
        <a:p>
          <a:r>
            <a:rPr lang="en-US" dirty="0"/>
            <a:t>SD v1.5 struggled with Indian mythological stories</a:t>
          </a:r>
          <a:endParaRPr lang="en-IN" dirty="0"/>
        </a:p>
      </dgm:t>
    </dgm:pt>
    <dgm:pt modelId="{096937F1-4DCD-4DC2-8C2E-84DB7770314A}" type="parTrans" cxnId="{BA4A8B3C-AB44-4E4B-BB59-92D46995ADE1}">
      <dgm:prSet/>
      <dgm:spPr/>
      <dgm:t>
        <a:bodyPr/>
        <a:lstStyle/>
        <a:p>
          <a:endParaRPr lang="en-IN"/>
        </a:p>
      </dgm:t>
    </dgm:pt>
    <dgm:pt modelId="{35CFBA28-20DB-4F17-9966-CF430F32D6F6}" type="sibTrans" cxnId="{BA4A8B3C-AB44-4E4B-BB59-92D46995ADE1}">
      <dgm:prSet/>
      <dgm:spPr/>
      <dgm:t>
        <a:bodyPr/>
        <a:lstStyle/>
        <a:p>
          <a:endParaRPr lang="en-IN"/>
        </a:p>
      </dgm:t>
    </dgm:pt>
    <dgm:pt modelId="{8785EA3A-BE2C-4359-9A9A-775C72499190}">
      <dgm:prSet phldrT="[Text]"/>
      <dgm:spPr/>
      <dgm:t>
        <a:bodyPr/>
        <a:lstStyle/>
        <a:p>
          <a:r>
            <a:rPr lang="en-IN" b="1" dirty="0"/>
            <a:t>Gemini-2.0 Flash</a:t>
          </a:r>
        </a:p>
        <a:p>
          <a:r>
            <a:rPr lang="en-US" dirty="0"/>
            <a:t>High-quality results</a:t>
          </a:r>
          <a:br>
            <a:rPr lang="en-US" dirty="0"/>
          </a:br>
          <a:r>
            <a:rPr lang="en-US" dirty="0"/>
            <a:t>It was free tier initially but later removed</a:t>
          </a:r>
          <a:endParaRPr lang="en-IN" dirty="0"/>
        </a:p>
      </dgm:t>
    </dgm:pt>
    <dgm:pt modelId="{40BD38CD-B50E-4A27-A78D-8E4E18139D56}" type="parTrans" cxnId="{BB17C870-FAB0-4C45-BEAB-0DC9CDD766A5}">
      <dgm:prSet/>
      <dgm:spPr/>
      <dgm:t>
        <a:bodyPr/>
        <a:lstStyle/>
        <a:p>
          <a:endParaRPr lang="en-IN"/>
        </a:p>
      </dgm:t>
    </dgm:pt>
    <dgm:pt modelId="{6326D268-5746-4C91-B562-C661E01568B0}" type="sibTrans" cxnId="{BB17C870-FAB0-4C45-BEAB-0DC9CDD766A5}">
      <dgm:prSet/>
      <dgm:spPr/>
      <dgm:t>
        <a:bodyPr/>
        <a:lstStyle/>
        <a:p>
          <a:endParaRPr lang="en-IN"/>
        </a:p>
      </dgm:t>
    </dgm:pt>
    <dgm:pt modelId="{7AE5C0E9-D6CF-4057-AEA6-ABBA4C142099}">
      <dgm:prSet phldrT="[Text]"/>
      <dgm:spPr/>
      <dgm:t>
        <a:bodyPr/>
        <a:lstStyle/>
        <a:p>
          <a:r>
            <a:rPr lang="en-IN" b="1" dirty="0"/>
            <a:t>Imagen-3.0</a:t>
          </a:r>
        </a:p>
        <a:p>
          <a:r>
            <a:rPr lang="en-US" dirty="0"/>
            <a:t>Consistently good results</a:t>
          </a:r>
          <a:br>
            <a:rPr lang="en-US" dirty="0"/>
          </a:br>
          <a:r>
            <a:rPr lang="en-US" dirty="0"/>
            <a:t>Final choice for images</a:t>
          </a:r>
          <a:endParaRPr lang="en-IN" dirty="0"/>
        </a:p>
      </dgm:t>
    </dgm:pt>
    <dgm:pt modelId="{EDFF6CE9-581B-4761-90D6-3EF1967324C5}" type="parTrans" cxnId="{4D5DB96B-AE3D-4C2C-A472-A5B94C6EA77B}">
      <dgm:prSet/>
      <dgm:spPr/>
      <dgm:t>
        <a:bodyPr/>
        <a:lstStyle/>
        <a:p>
          <a:endParaRPr lang="en-IN"/>
        </a:p>
      </dgm:t>
    </dgm:pt>
    <dgm:pt modelId="{0F6E8231-2534-4014-B4C1-FDF6C5C691ED}" type="sibTrans" cxnId="{4D5DB96B-AE3D-4C2C-A472-A5B94C6EA77B}">
      <dgm:prSet/>
      <dgm:spPr/>
      <dgm:t>
        <a:bodyPr/>
        <a:lstStyle/>
        <a:p>
          <a:endParaRPr lang="en-IN"/>
        </a:p>
      </dgm:t>
    </dgm:pt>
    <dgm:pt modelId="{92FDC6A3-F686-4A86-85E1-7F93F6669B3C}">
      <dgm:prSet phldrT="[Text]"/>
      <dgm:spPr/>
      <dgm:t>
        <a:bodyPr/>
        <a:lstStyle/>
        <a:p>
          <a:r>
            <a:rPr lang="en-IN" b="1" dirty="0" err="1"/>
            <a:t>gTTS</a:t>
          </a:r>
          <a:r>
            <a:rPr lang="en-IN" b="1" dirty="0"/>
            <a:t> &amp; </a:t>
          </a:r>
          <a:r>
            <a:rPr lang="en-IN" b="1" dirty="0" err="1"/>
            <a:t>ElevenLabs</a:t>
          </a:r>
          <a:br>
            <a:rPr lang="en-IN" dirty="0"/>
          </a:br>
          <a:r>
            <a:rPr lang="en-IN" dirty="0"/>
            <a:t>Kannada + Indian-accent English</a:t>
          </a:r>
        </a:p>
      </dgm:t>
    </dgm:pt>
    <dgm:pt modelId="{97AAC57C-FD03-4E1C-AD66-674B3A0E6E3C}" type="parTrans" cxnId="{FDA4A3AD-6C91-40DF-91FF-D32C3370E21B}">
      <dgm:prSet/>
      <dgm:spPr/>
      <dgm:t>
        <a:bodyPr/>
        <a:lstStyle/>
        <a:p>
          <a:endParaRPr lang="en-IN"/>
        </a:p>
      </dgm:t>
    </dgm:pt>
    <dgm:pt modelId="{B4ED5935-4F76-4FD8-BFB0-17BC8C2F32E8}" type="sibTrans" cxnId="{FDA4A3AD-6C91-40DF-91FF-D32C3370E21B}">
      <dgm:prSet/>
      <dgm:spPr/>
      <dgm:t>
        <a:bodyPr/>
        <a:lstStyle/>
        <a:p>
          <a:endParaRPr lang="en-IN"/>
        </a:p>
      </dgm:t>
    </dgm:pt>
    <dgm:pt modelId="{9BDABEAA-CA25-4C6B-858F-A7807BD8ECA8}">
      <dgm:prSet phldrT="[Text]"/>
      <dgm:spPr/>
      <dgm:t>
        <a:bodyPr/>
        <a:lstStyle/>
        <a:p>
          <a:r>
            <a:rPr lang="en-IN" b="1" dirty="0"/>
            <a:t>Video Enhancements</a:t>
          </a:r>
        </a:p>
        <a:p>
          <a:r>
            <a:rPr lang="en-US" dirty="0"/>
            <a:t>Pan/Zoom animation</a:t>
          </a:r>
          <a:br>
            <a:rPr lang="en-US" dirty="0"/>
          </a:br>
          <a:r>
            <a:rPr lang="en-US" dirty="0"/>
            <a:t>Subtitles with PIL</a:t>
          </a:r>
          <a:endParaRPr lang="en-IN" dirty="0"/>
        </a:p>
      </dgm:t>
    </dgm:pt>
    <dgm:pt modelId="{467EDFEB-7A9E-4C16-85DA-AE99ECFB4FB1}" type="parTrans" cxnId="{1A6E79F0-FD8F-4850-92E9-F43135660621}">
      <dgm:prSet/>
      <dgm:spPr/>
      <dgm:t>
        <a:bodyPr/>
        <a:lstStyle/>
        <a:p>
          <a:endParaRPr lang="en-IN"/>
        </a:p>
      </dgm:t>
    </dgm:pt>
    <dgm:pt modelId="{BB5F7C63-6006-4D0F-88AA-64D47D5C66AE}" type="sibTrans" cxnId="{1A6E79F0-FD8F-4850-92E9-F43135660621}">
      <dgm:prSet/>
      <dgm:spPr/>
      <dgm:t>
        <a:bodyPr/>
        <a:lstStyle/>
        <a:p>
          <a:endParaRPr lang="en-IN"/>
        </a:p>
      </dgm:t>
    </dgm:pt>
    <dgm:pt modelId="{68890969-0469-44B9-B276-15138DF092DE}" type="pres">
      <dgm:prSet presAssocID="{CB42F44E-AE2E-4F4F-A095-C9143B7B8559}" presName="rootnode" presStyleCnt="0">
        <dgm:presLayoutVars>
          <dgm:chMax/>
          <dgm:chPref/>
          <dgm:dir/>
          <dgm:animLvl val="lvl"/>
        </dgm:presLayoutVars>
      </dgm:prSet>
      <dgm:spPr/>
    </dgm:pt>
    <dgm:pt modelId="{649449B8-7A47-43D8-99A7-062D595D9FCC}" type="pres">
      <dgm:prSet presAssocID="{D816D401-9689-4DD8-82D3-BA1DD9158CAA}" presName="composite" presStyleCnt="0"/>
      <dgm:spPr/>
    </dgm:pt>
    <dgm:pt modelId="{AEEB96EC-6C5C-46D9-915E-8057A526C1DC}" type="pres">
      <dgm:prSet presAssocID="{D816D401-9689-4DD8-82D3-BA1DD9158CAA}" presName="LShape" presStyleLbl="alignNode1" presStyleIdx="0" presStyleCnt="13"/>
      <dgm:spPr/>
    </dgm:pt>
    <dgm:pt modelId="{FF805DAC-87A6-4AD0-848A-1C9C6BF19572}" type="pres">
      <dgm:prSet presAssocID="{D816D401-9689-4DD8-82D3-BA1DD9158CAA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8C19E3EB-A363-4067-9EC9-99109A5407F8}" type="pres">
      <dgm:prSet presAssocID="{D816D401-9689-4DD8-82D3-BA1DD9158CAA}" presName="Triangle" presStyleLbl="alignNode1" presStyleIdx="1" presStyleCnt="13"/>
      <dgm:spPr/>
    </dgm:pt>
    <dgm:pt modelId="{295E4AC7-1E68-4DE4-B622-2E3459190FAF}" type="pres">
      <dgm:prSet presAssocID="{47F940F3-7732-4B11-9A9E-7D22BD43A9EF}" presName="sibTrans" presStyleCnt="0"/>
      <dgm:spPr/>
    </dgm:pt>
    <dgm:pt modelId="{3C21AE72-802B-42FA-A63D-FFD8F723168C}" type="pres">
      <dgm:prSet presAssocID="{47F940F3-7732-4B11-9A9E-7D22BD43A9EF}" presName="space" presStyleCnt="0"/>
      <dgm:spPr/>
    </dgm:pt>
    <dgm:pt modelId="{172D70AD-DEDD-4323-97A7-D493718B0899}" type="pres">
      <dgm:prSet presAssocID="{AB1F4811-3AFB-42BD-9ABF-00C9D4530608}" presName="composite" presStyleCnt="0"/>
      <dgm:spPr/>
    </dgm:pt>
    <dgm:pt modelId="{E1E5D04A-BEDF-4294-8DA8-03DEE62229CF}" type="pres">
      <dgm:prSet presAssocID="{AB1F4811-3AFB-42BD-9ABF-00C9D4530608}" presName="LShape" presStyleLbl="alignNode1" presStyleIdx="2" presStyleCnt="13"/>
      <dgm:spPr/>
    </dgm:pt>
    <dgm:pt modelId="{289ACD4E-EA56-4D71-8A78-57C8E6CCE622}" type="pres">
      <dgm:prSet presAssocID="{AB1F4811-3AFB-42BD-9ABF-00C9D4530608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FFFB1311-2915-4FDD-A7D7-246B87E23B90}" type="pres">
      <dgm:prSet presAssocID="{AB1F4811-3AFB-42BD-9ABF-00C9D4530608}" presName="Triangle" presStyleLbl="alignNode1" presStyleIdx="3" presStyleCnt="13"/>
      <dgm:spPr/>
    </dgm:pt>
    <dgm:pt modelId="{177C12B3-76F3-4A3A-AF00-175C9FF7425F}" type="pres">
      <dgm:prSet presAssocID="{ED6468F8-2C6F-4AE4-87CB-5EE1BA2A739D}" presName="sibTrans" presStyleCnt="0"/>
      <dgm:spPr/>
    </dgm:pt>
    <dgm:pt modelId="{EE85ED2E-A36D-47A4-A848-D9F9B2E78976}" type="pres">
      <dgm:prSet presAssocID="{ED6468F8-2C6F-4AE4-87CB-5EE1BA2A739D}" presName="space" presStyleCnt="0"/>
      <dgm:spPr/>
    </dgm:pt>
    <dgm:pt modelId="{E4A7E5B4-110C-4207-BCF5-EE9D453B6EB5}" type="pres">
      <dgm:prSet presAssocID="{92C0383D-A5F0-4CC4-9ECD-7F643A6183D3}" presName="composite" presStyleCnt="0"/>
      <dgm:spPr/>
    </dgm:pt>
    <dgm:pt modelId="{D0ADF0EE-BF6A-4A9F-9C07-C1C7BE344EC7}" type="pres">
      <dgm:prSet presAssocID="{92C0383D-A5F0-4CC4-9ECD-7F643A6183D3}" presName="LShape" presStyleLbl="alignNode1" presStyleIdx="4" presStyleCnt="13"/>
      <dgm:spPr/>
    </dgm:pt>
    <dgm:pt modelId="{A53AEFD3-1265-4498-B8BD-BB66ECF4256E}" type="pres">
      <dgm:prSet presAssocID="{92C0383D-A5F0-4CC4-9ECD-7F643A6183D3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C9082A7F-05D2-4099-B265-6D7761F45168}" type="pres">
      <dgm:prSet presAssocID="{92C0383D-A5F0-4CC4-9ECD-7F643A6183D3}" presName="Triangle" presStyleLbl="alignNode1" presStyleIdx="5" presStyleCnt="13"/>
      <dgm:spPr/>
    </dgm:pt>
    <dgm:pt modelId="{F17E8DC4-649F-4AC2-BB10-A3676E5AB25B}" type="pres">
      <dgm:prSet presAssocID="{35CFBA28-20DB-4F17-9966-CF430F32D6F6}" presName="sibTrans" presStyleCnt="0"/>
      <dgm:spPr/>
    </dgm:pt>
    <dgm:pt modelId="{1E362591-95BD-48BA-9013-7CD7018B0ABA}" type="pres">
      <dgm:prSet presAssocID="{35CFBA28-20DB-4F17-9966-CF430F32D6F6}" presName="space" presStyleCnt="0"/>
      <dgm:spPr/>
    </dgm:pt>
    <dgm:pt modelId="{51DA33FB-C0E2-4F90-916A-B18C96E9A82F}" type="pres">
      <dgm:prSet presAssocID="{8785EA3A-BE2C-4359-9A9A-775C72499190}" presName="composite" presStyleCnt="0"/>
      <dgm:spPr/>
    </dgm:pt>
    <dgm:pt modelId="{A04A4091-C5C0-40FD-8E09-06167386CD73}" type="pres">
      <dgm:prSet presAssocID="{8785EA3A-BE2C-4359-9A9A-775C72499190}" presName="LShape" presStyleLbl="alignNode1" presStyleIdx="6" presStyleCnt="13"/>
      <dgm:spPr/>
    </dgm:pt>
    <dgm:pt modelId="{D5757B24-A15C-4071-AD9D-1F2ECF1642EE}" type="pres">
      <dgm:prSet presAssocID="{8785EA3A-BE2C-4359-9A9A-775C72499190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9978F38A-D5A1-4BD8-B957-C8698DE8E18D}" type="pres">
      <dgm:prSet presAssocID="{8785EA3A-BE2C-4359-9A9A-775C72499190}" presName="Triangle" presStyleLbl="alignNode1" presStyleIdx="7" presStyleCnt="13"/>
      <dgm:spPr/>
    </dgm:pt>
    <dgm:pt modelId="{C7A7B451-BABC-420C-9331-7A2B1CC615AA}" type="pres">
      <dgm:prSet presAssocID="{6326D268-5746-4C91-B562-C661E01568B0}" presName="sibTrans" presStyleCnt="0"/>
      <dgm:spPr/>
    </dgm:pt>
    <dgm:pt modelId="{AF4BBA09-A0A3-4227-A964-886E3050336C}" type="pres">
      <dgm:prSet presAssocID="{6326D268-5746-4C91-B562-C661E01568B0}" presName="space" presStyleCnt="0"/>
      <dgm:spPr/>
    </dgm:pt>
    <dgm:pt modelId="{EE0D5E17-9180-4F6C-A250-45BE062782B7}" type="pres">
      <dgm:prSet presAssocID="{7AE5C0E9-D6CF-4057-AEA6-ABBA4C142099}" presName="composite" presStyleCnt="0"/>
      <dgm:spPr/>
    </dgm:pt>
    <dgm:pt modelId="{CEDDA6AF-B853-4018-B808-33AB59AD52B9}" type="pres">
      <dgm:prSet presAssocID="{7AE5C0E9-D6CF-4057-AEA6-ABBA4C142099}" presName="LShape" presStyleLbl="alignNode1" presStyleIdx="8" presStyleCnt="13"/>
      <dgm:spPr/>
    </dgm:pt>
    <dgm:pt modelId="{5033C265-2921-4391-B1A9-39B6FA0D7353}" type="pres">
      <dgm:prSet presAssocID="{7AE5C0E9-D6CF-4057-AEA6-ABBA4C142099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EC5C3880-32E8-4BC3-830E-0F7373CEE7F6}" type="pres">
      <dgm:prSet presAssocID="{7AE5C0E9-D6CF-4057-AEA6-ABBA4C142099}" presName="Triangle" presStyleLbl="alignNode1" presStyleIdx="9" presStyleCnt="13"/>
      <dgm:spPr/>
    </dgm:pt>
    <dgm:pt modelId="{6CBA21E4-6DC6-45D1-9BD5-3171AEB74046}" type="pres">
      <dgm:prSet presAssocID="{0F6E8231-2534-4014-B4C1-FDF6C5C691ED}" presName="sibTrans" presStyleCnt="0"/>
      <dgm:spPr/>
    </dgm:pt>
    <dgm:pt modelId="{BF900881-1B5B-41D6-91E1-A5862933BA6C}" type="pres">
      <dgm:prSet presAssocID="{0F6E8231-2534-4014-B4C1-FDF6C5C691ED}" presName="space" presStyleCnt="0"/>
      <dgm:spPr/>
    </dgm:pt>
    <dgm:pt modelId="{690FD7F7-D852-4ACD-BA32-5CD02627CC57}" type="pres">
      <dgm:prSet presAssocID="{92FDC6A3-F686-4A86-85E1-7F93F6669B3C}" presName="composite" presStyleCnt="0"/>
      <dgm:spPr/>
    </dgm:pt>
    <dgm:pt modelId="{2ACBBF30-09A2-4D68-87C1-5179CE6C3160}" type="pres">
      <dgm:prSet presAssocID="{92FDC6A3-F686-4A86-85E1-7F93F6669B3C}" presName="LShape" presStyleLbl="alignNode1" presStyleIdx="10" presStyleCnt="13"/>
      <dgm:spPr/>
    </dgm:pt>
    <dgm:pt modelId="{918B30A5-8775-4F78-8AC0-A9E4823031D0}" type="pres">
      <dgm:prSet presAssocID="{92FDC6A3-F686-4A86-85E1-7F93F6669B3C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2B41F282-6D20-4B5D-B68B-137F96C6F0D4}" type="pres">
      <dgm:prSet presAssocID="{92FDC6A3-F686-4A86-85E1-7F93F6669B3C}" presName="Triangle" presStyleLbl="alignNode1" presStyleIdx="11" presStyleCnt="13"/>
      <dgm:spPr/>
    </dgm:pt>
    <dgm:pt modelId="{082E3613-1DA9-4C8A-8744-8E39FCEDD4F5}" type="pres">
      <dgm:prSet presAssocID="{B4ED5935-4F76-4FD8-BFB0-17BC8C2F32E8}" presName="sibTrans" presStyleCnt="0"/>
      <dgm:spPr/>
    </dgm:pt>
    <dgm:pt modelId="{85B61FB9-8B08-474D-9A6F-522DF2EDC29F}" type="pres">
      <dgm:prSet presAssocID="{B4ED5935-4F76-4FD8-BFB0-17BC8C2F32E8}" presName="space" presStyleCnt="0"/>
      <dgm:spPr/>
    </dgm:pt>
    <dgm:pt modelId="{C3CB350D-E9E1-419B-B45D-534D54424DF1}" type="pres">
      <dgm:prSet presAssocID="{9BDABEAA-CA25-4C6B-858F-A7807BD8ECA8}" presName="composite" presStyleCnt="0"/>
      <dgm:spPr/>
    </dgm:pt>
    <dgm:pt modelId="{4BC90F79-70DA-4026-8D97-213DF66BA842}" type="pres">
      <dgm:prSet presAssocID="{9BDABEAA-CA25-4C6B-858F-A7807BD8ECA8}" presName="LShape" presStyleLbl="alignNode1" presStyleIdx="12" presStyleCnt="13"/>
      <dgm:spPr/>
    </dgm:pt>
    <dgm:pt modelId="{2B7BD361-0191-4713-ABD9-3F6624DC9E5A}" type="pres">
      <dgm:prSet presAssocID="{9BDABEAA-CA25-4C6B-858F-A7807BD8ECA8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2439317-2534-4C03-BF47-57206E5CB61E}" type="presOf" srcId="{AB1F4811-3AFB-42BD-9ABF-00C9D4530608}" destId="{289ACD4E-EA56-4D71-8A78-57C8E6CCE622}" srcOrd="0" destOrd="0" presId="urn:microsoft.com/office/officeart/2009/3/layout/StepUpProcess"/>
    <dgm:cxn modelId="{BA4A8B3C-AB44-4E4B-BB59-92D46995ADE1}" srcId="{CB42F44E-AE2E-4F4F-A095-C9143B7B8559}" destId="{92C0383D-A5F0-4CC4-9ECD-7F643A6183D3}" srcOrd="2" destOrd="0" parTransId="{096937F1-4DCD-4DC2-8C2E-84DB7770314A}" sibTransId="{35CFBA28-20DB-4F17-9966-CF430F32D6F6}"/>
    <dgm:cxn modelId="{6321BC49-4D7D-46BD-93C1-168AE24C5246}" type="presOf" srcId="{92C0383D-A5F0-4CC4-9ECD-7F643A6183D3}" destId="{A53AEFD3-1265-4498-B8BD-BB66ECF4256E}" srcOrd="0" destOrd="0" presId="urn:microsoft.com/office/officeart/2009/3/layout/StepUpProcess"/>
    <dgm:cxn modelId="{4D5DB96B-AE3D-4C2C-A472-A5B94C6EA77B}" srcId="{CB42F44E-AE2E-4F4F-A095-C9143B7B8559}" destId="{7AE5C0E9-D6CF-4057-AEA6-ABBA4C142099}" srcOrd="4" destOrd="0" parTransId="{EDFF6CE9-581B-4761-90D6-3EF1967324C5}" sibTransId="{0F6E8231-2534-4014-B4C1-FDF6C5C691ED}"/>
    <dgm:cxn modelId="{BB17C870-FAB0-4C45-BEAB-0DC9CDD766A5}" srcId="{CB42F44E-AE2E-4F4F-A095-C9143B7B8559}" destId="{8785EA3A-BE2C-4359-9A9A-775C72499190}" srcOrd="3" destOrd="0" parTransId="{40BD38CD-B50E-4A27-A78D-8E4E18139D56}" sibTransId="{6326D268-5746-4C91-B562-C661E01568B0}"/>
    <dgm:cxn modelId="{FACCD571-C293-4E19-8D58-E224E7D42798}" type="presOf" srcId="{92FDC6A3-F686-4A86-85E1-7F93F6669B3C}" destId="{918B30A5-8775-4F78-8AC0-A9E4823031D0}" srcOrd="0" destOrd="0" presId="urn:microsoft.com/office/officeart/2009/3/layout/StepUpProcess"/>
    <dgm:cxn modelId="{9E4AAE79-1189-483E-B889-05065604ADBF}" type="presOf" srcId="{CB42F44E-AE2E-4F4F-A095-C9143B7B8559}" destId="{68890969-0469-44B9-B276-15138DF092DE}" srcOrd="0" destOrd="0" presId="urn:microsoft.com/office/officeart/2009/3/layout/StepUpProcess"/>
    <dgm:cxn modelId="{BAE50984-D739-4D8B-A739-109243F684A1}" type="presOf" srcId="{9BDABEAA-CA25-4C6B-858F-A7807BD8ECA8}" destId="{2B7BD361-0191-4713-ABD9-3F6624DC9E5A}" srcOrd="0" destOrd="0" presId="urn:microsoft.com/office/officeart/2009/3/layout/StepUpProcess"/>
    <dgm:cxn modelId="{C2EE529A-514A-4B8C-9559-2BF776B98B12}" srcId="{CB42F44E-AE2E-4F4F-A095-C9143B7B8559}" destId="{D816D401-9689-4DD8-82D3-BA1DD9158CAA}" srcOrd="0" destOrd="0" parTransId="{639D4FAE-1C28-496F-BF52-48A6E590C253}" sibTransId="{47F940F3-7732-4B11-9A9E-7D22BD43A9EF}"/>
    <dgm:cxn modelId="{0961559C-471C-42A1-8650-B1D76FDCD550}" type="presOf" srcId="{D816D401-9689-4DD8-82D3-BA1DD9158CAA}" destId="{FF805DAC-87A6-4AD0-848A-1C9C6BF19572}" srcOrd="0" destOrd="0" presId="urn:microsoft.com/office/officeart/2009/3/layout/StepUpProcess"/>
    <dgm:cxn modelId="{0A63C0A9-D19D-4A8F-B7BC-32597843E04B}" type="presOf" srcId="{7AE5C0E9-D6CF-4057-AEA6-ABBA4C142099}" destId="{5033C265-2921-4391-B1A9-39B6FA0D7353}" srcOrd="0" destOrd="0" presId="urn:microsoft.com/office/officeart/2009/3/layout/StepUpProcess"/>
    <dgm:cxn modelId="{FDA4A3AD-6C91-40DF-91FF-D32C3370E21B}" srcId="{CB42F44E-AE2E-4F4F-A095-C9143B7B8559}" destId="{92FDC6A3-F686-4A86-85E1-7F93F6669B3C}" srcOrd="5" destOrd="0" parTransId="{97AAC57C-FD03-4E1C-AD66-674B3A0E6E3C}" sibTransId="{B4ED5935-4F76-4FD8-BFB0-17BC8C2F32E8}"/>
    <dgm:cxn modelId="{A434EAD9-CB4B-41FA-98AC-1A179276C086}" type="presOf" srcId="{8785EA3A-BE2C-4359-9A9A-775C72499190}" destId="{D5757B24-A15C-4071-AD9D-1F2ECF1642EE}" srcOrd="0" destOrd="0" presId="urn:microsoft.com/office/officeart/2009/3/layout/StepUpProcess"/>
    <dgm:cxn modelId="{680B38EF-4F19-471A-8667-56C4B3CF12A5}" srcId="{CB42F44E-AE2E-4F4F-A095-C9143B7B8559}" destId="{AB1F4811-3AFB-42BD-9ABF-00C9D4530608}" srcOrd="1" destOrd="0" parTransId="{2E9BD01D-2A7C-45E7-9719-2892131714E5}" sibTransId="{ED6468F8-2C6F-4AE4-87CB-5EE1BA2A739D}"/>
    <dgm:cxn modelId="{1A6E79F0-FD8F-4850-92E9-F43135660621}" srcId="{CB42F44E-AE2E-4F4F-A095-C9143B7B8559}" destId="{9BDABEAA-CA25-4C6B-858F-A7807BD8ECA8}" srcOrd="6" destOrd="0" parTransId="{467EDFEB-7A9E-4C16-85DA-AE99ECFB4FB1}" sibTransId="{BB5F7C63-6006-4D0F-88AA-64D47D5C66AE}"/>
    <dgm:cxn modelId="{5DA3F3CB-8863-4062-8649-CCBE420367EB}" type="presParOf" srcId="{68890969-0469-44B9-B276-15138DF092DE}" destId="{649449B8-7A47-43D8-99A7-062D595D9FCC}" srcOrd="0" destOrd="0" presId="urn:microsoft.com/office/officeart/2009/3/layout/StepUpProcess"/>
    <dgm:cxn modelId="{F457533C-53A1-4998-AFE2-DC7E22F7C8F6}" type="presParOf" srcId="{649449B8-7A47-43D8-99A7-062D595D9FCC}" destId="{AEEB96EC-6C5C-46D9-915E-8057A526C1DC}" srcOrd="0" destOrd="0" presId="urn:microsoft.com/office/officeart/2009/3/layout/StepUpProcess"/>
    <dgm:cxn modelId="{39AB9F1F-FFC8-4F5A-97AD-AFD63C97BE95}" type="presParOf" srcId="{649449B8-7A47-43D8-99A7-062D595D9FCC}" destId="{FF805DAC-87A6-4AD0-848A-1C9C6BF19572}" srcOrd="1" destOrd="0" presId="urn:microsoft.com/office/officeart/2009/3/layout/StepUpProcess"/>
    <dgm:cxn modelId="{22D19001-EABB-4A6F-9A34-4CF7EEB76F4E}" type="presParOf" srcId="{649449B8-7A47-43D8-99A7-062D595D9FCC}" destId="{8C19E3EB-A363-4067-9EC9-99109A5407F8}" srcOrd="2" destOrd="0" presId="urn:microsoft.com/office/officeart/2009/3/layout/StepUpProcess"/>
    <dgm:cxn modelId="{115D460F-5A1B-420F-8DA0-22C359FA995C}" type="presParOf" srcId="{68890969-0469-44B9-B276-15138DF092DE}" destId="{295E4AC7-1E68-4DE4-B622-2E3459190FAF}" srcOrd="1" destOrd="0" presId="urn:microsoft.com/office/officeart/2009/3/layout/StepUpProcess"/>
    <dgm:cxn modelId="{F41545CF-EDB7-405C-BD8D-43D5A0D3242C}" type="presParOf" srcId="{295E4AC7-1E68-4DE4-B622-2E3459190FAF}" destId="{3C21AE72-802B-42FA-A63D-FFD8F723168C}" srcOrd="0" destOrd="0" presId="urn:microsoft.com/office/officeart/2009/3/layout/StepUpProcess"/>
    <dgm:cxn modelId="{719F87A6-562D-4951-BD26-3A9BCCA9E565}" type="presParOf" srcId="{68890969-0469-44B9-B276-15138DF092DE}" destId="{172D70AD-DEDD-4323-97A7-D493718B0899}" srcOrd="2" destOrd="0" presId="urn:microsoft.com/office/officeart/2009/3/layout/StepUpProcess"/>
    <dgm:cxn modelId="{56A7F9A0-A04F-46DD-BFF7-DA8F43C53ABC}" type="presParOf" srcId="{172D70AD-DEDD-4323-97A7-D493718B0899}" destId="{E1E5D04A-BEDF-4294-8DA8-03DEE62229CF}" srcOrd="0" destOrd="0" presId="urn:microsoft.com/office/officeart/2009/3/layout/StepUpProcess"/>
    <dgm:cxn modelId="{D5C903EE-446B-45CB-88E2-1218C63DF1B3}" type="presParOf" srcId="{172D70AD-DEDD-4323-97A7-D493718B0899}" destId="{289ACD4E-EA56-4D71-8A78-57C8E6CCE622}" srcOrd="1" destOrd="0" presId="urn:microsoft.com/office/officeart/2009/3/layout/StepUpProcess"/>
    <dgm:cxn modelId="{93ECC26C-C699-45C3-ACBF-7BAB1831C643}" type="presParOf" srcId="{172D70AD-DEDD-4323-97A7-D493718B0899}" destId="{FFFB1311-2915-4FDD-A7D7-246B87E23B90}" srcOrd="2" destOrd="0" presId="urn:microsoft.com/office/officeart/2009/3/layout/StepUpProcess"/>
    <dgm:cxn modelId="{E9A47DE3-9F7B-4680-A69D-D632BB833816}" type="presParOf" srcId="{68890969-0469-44B9-B276-15138DF092DE}" destId="{177C12B3-76F3-4A3A-AF00-175C9FF7425F}" srcOrd="3" destOrd="0" presId="urn:microsoft.com/office/officeart/2009/3/layout/StepUpProcess"/>
    <dgm:cxn modelId="{2831EBA4-97DA-4DD8-B24F-AC1FE56BC737}" type="presParOf" srcId="{177C12B3-76F3-4A3A-AF00-175C9FF7425F}" destId="{EE85ED2E-A36D-47A4-A848-D9F9B2E78976}" srcOrd="0" destOrd="0" presId="urn:microsoft.com/office/officeart/2009/3/layout/StepUpProcess"/>
    <dgm:cxn modelId="{963E41B5-B434-47AF-9F46-A1B44BA7E122}" type="presParOf" srcId="{68890969-0469-44B9-B276-15138DF092DE}" destId="{E4A7E5B4-110C-4207-BCF5-EE9D453B6EB5}" srcOrd="4" destOrd="0" presId="urn:microsoft.com/office/officeart/2009/3/layout/StepUpProcess"/>
    <dgm:cxn modelId="{5AA62BD5-E98D-41A6-8B84-1D794D27EA8C}" type="presParOf" srcId="{E4A7E5B4-110C-4207-BCF5-EE9D453B6EB5}" destId="{D0ADF0EE-BF6A-4A9F-9C07-C1C7BE344EC7}" srcOrd="0" destOrd="0" presId="urn:microsoft.com/office/officeart/2009/3/layout/StepUpProcess"/>
    <dgm:cxn modelId="{5933C816-D1D3-4903-97D0-8D7CFCE98C10}" type="presParOf" srcId="{E4A7E5B4-110C-4207-BCF5-EE9D453B6EB5}" destId="{A53AEFD3-1265-4498-B8BD-BB66ECF4256E}" srcOrd="1" destOrd="0" presId="urn:microsoft.com/office/officeart/2009/3/layout/StepUpProcess"/>
    <dgm:cxn modelId="{7571462A-E422-4878-BED9-B975317DE57F}" type="presParOf" srcId="{E4A7E5B4-110C-4207-BCF5-EE9D453B6EB5}" destId="{C9082A7F-05D2-4099-B265-6D7761F45168}" srcOrd="2" destOrd="0" presId="urn:microsoft.com/office/officeart/2009/3/layout/StepUpProcess"/>
    <dgm:cxn modelId="{E42494DC-F517-4DFE-9B33-B5766768EBD7}" type="presParOf" srcId="{68890969-0469-44B9-B276-15138DF092DE}" destId="{F17E8DC4-649F-4AC2-BB10-A3676E5AB25B}" srcOrd="5" destOrd="0" presId="urn:microsoft.com/office/officeart/2009/3/layout/StepUpProcess"/>
    <dgm:cxn modelId="{1406FC17-5B9D-40DA-A7B3-56D3F7F3CE7A}" type="presParOf" srcId="{F17E8DC4-649F-4AC2-BB10-A3676E5AB25B}" destId="{1E362591-95BD-48BA-9013-7CD7018B0ABA}" srcOrd="0" destOrd="0" presId="urn:microsoft.com/office/officeart/2009/3/layout/StepUpProcess"/>
    <dgm:cxn modelId="{854CE2DF-EFBC-4598-B877-D12DB135F1CD}" type="presParOf" srcId="{68890969-0469-44B9-B276-15138DF092DE}" destId="{51DA33FB-C0E2-4F90-916A-B18C96E9A82F}" srcOrd="6" destOrd="0" presId="urn:microsoft.com/office/officeart/2009/3/layout/StepUpProcess"/>
    <dgm:cxn modelId="{64B40C37-E952-4BA4-8009-DEF7AFACE4FB}" type="presParOf" srcId="{51DA33FB-C0E2-4F90-916A-B18C96E9A82F}" destId="{A04A4091-C5C0-40FD-8E09-06167386CD73}" srcOrd="0" destOrd="0" presId="urn:microsoft.com/office/officeart/2009/3/layout/StepUpProcess"/>
    <dgm:cxn modelId="{4B204B15-D406-4F63-B2E7-728E8125A2DE}" type="presParOf" srcId="{51DA33FB-C0E2-4F90-916A-B18C96E9A82F}" destId="{D5757B24-A15C-4071-AD9D-1F2ECF1642EE}" srcOrd="1" destOrd="0" presId="urn:microsoft.com/office/officeart/2009/3/layout/StepUpProcess"/>
    <dgm:cxn modelId="{AD4D0E28-13FC-48A1-B110-403E8D9D5932}" type="presParOf" srcId="{51DA33FB-C0E2-4F90-916A-B18C96E9A82F}" destId="{9978F38A-D5A1-4BD8-B957-C8698DE8E18D}" srcOrd="2" destOrd="0" presId="urn:microsoft.com/office/officeart/2009/3/layout/StepUpProcess"/>
    <dgm:cxn modelId="{0B178118-E5C4-4428-9ED9-5DD764C239D8}" type="presParOf" srcId="{68890969-0469-44B9-B276-15138DF092DE}" destId="{C7A7B451-BABC-420C-9331-7A2B1CC615AA}" srcOrd="7" destOrd="0" presId="urn:microsoft.com/office/officeart/2009/3/layout/StepUpProcess"/>
    <dgm:cxn modelId="{4F8232E5-9F2C-4C31-9249-AD844F7CBA9D}" type="presParOf" srcId="{C7A7B451-BABC-420C-9331-7A2B1CC615AA}" destId="{AF4BBA09-A0A3-4227-A964-886E3050336C}" srcOrd="0" destOrd="0" presId="urn:microsoft.com/office/officeart/2009/3/layout/StepUpProcess"/>
    <dgm:cxn modelId="{3E66ED44-BC86-4F43-B265-D6CB3B8D9DDF}" type="presParOf" srcId="{68890969-0469-44B9-B276-15138DF092DE}" destId="{EE0D5E17-9180-4F6C-A250-45BE062782B7}" srcOrd="8" destOrd="0" presId="urn:microsoft.com/office/officeart/2009/3/layout/StepUpProcess"/>
    <dgm:cxn modelId="{078AD6F9-3D75-43F7-9E93-A11380ACCBF6}" type="presParOf" srcId="{EE0D5E17-9180-4F6C-A250-45BE062782B7}" destId="{CEDDA6AF-B853-4018-B808-33AB59AD52B9}" srcOrd="0" destOrd="0" presId="urn:microsoft.com/office/officeart/2009/3/layout/StepUpProcess"/>
    <dgm:cxn modelId="{DDA62DB0-EC8F-4990-918B-2598F4D5B81C}" type="presParOf" srcId="{EE0D5E17-9180-4F6C-A250-45BE062782B7}" destId="{5033C265-2921-4391-B1A9-39B6FA0D7353}" srcOrd="1" destOrd="0" presId="urn:microsoft.com/office/officeart/2009/3/layout/StepUpProcess"/>
    <dgm:cxn modelId="{CC806EDE-06CF-48D4-ADEA-FB4B55527454}" type="presParOf" srcId="{EE0D5E17-9180-4F6C-A250-45BE062782B7}" destId="{EC5C3880-32E8-4BC3-830E-0F7373CEE7F6}" srcOrd="2" destOrd="0" presId="urn:microsoft.com/office/officeart/2009/3/layout/StepUpProcess"/>
    <dgm:cxn modelId="{4FD61EB4-EDA9-47F7-AA3F-ADEFB04971F2}" type="presParOf" srcId="{68890969-0469-44B9-B276-15138DF092DE}" destId="{6CBA21E4-6DC6-45D1-9BD5-3171AEB74046}" srcOrd="9" destOrd="0" presId="urn:microsoft.com/office/officeart/2009/3/layout/StepUpProcess"/>
    <dgm:cxn modelId="{1A0962C3-88FB-4741-B5A2-4DE64987253C}" type="presParOf" srcId="{6CBA21E4-6DC6-45D1-9BD5-3171AEB74046}" destId="{BF900881-1B5B-41D6-91E1-A5862933BA6C}" srcOrd="0" destOrd="0" presId="urn:microsoft.com/office/officeart/2009/3/layout/StepUpProcess"/>
    <dgm:cxn modelId="{6E8CECA6-9E1A-40F5-A6B9-45FC074212DA}" type="presParOf" srcId="{68890969-0469-44B9-B276-15138DF092DE}" destId="{690FD7F7-D852-4ACD-BA32-5CD02627CC57}" srcOrd="10" destOrd="0" presId="urn:microsoft.com/office/officeart/2009/3/layout/StepUpProcess"/>
    <dgm:cxn modelId="{D155A1FB-0F42-4C5F-B388-90FF8B5D8844}" type="presParOf" srcId="{690FD7F7-D852-4ACD-BA32-5CD02627CC57}" destId="{2ACBBF30-09A2-4D68-87C1-5179CE6C3160}" srcOrd="0" destOrd="0" presId="urn:microsoft.com/office/officeart/2009/3/layout/StepUpProcess"/>
    <dgm:cxn modelId="{E9AE09D7-D996-4169-8097-6B675C2F0747}" type="presParOf" srcId="{690FD7F7-D852-4ACD-BA32-5CD02627CC57}" destId="{918B30A5-8775-4F78-8AC0-A9E4823031D0}" srcOrd="1" destOrd="0" presId="urn:microsoft.com/office/officeart/2009/3/layout/StepUpProcess"/>
    <dgm:cxn modelId="{F1CEFBBE-8B38-46F7-A7EA-2406C9D9F61C}" type="presParOf" srcId="{690FD7F7-D852-4ACD-BA32-5CD02627CC57}" destId="{2B41F282-6D20-4B5D-B68B-137F96C6F0D4}" srcOrd="2" destOrd="0" presId="urn:microsoft.com/office/officeart/2009/3/layout/StepUpProcess"/>
    <dgm:cxn modelId="{7477B263-FD2E-4000-B789-705717182E70}" type="presParOf" srcId="{68890969-0469-44B9-B276-15138DF092DE}" destId="{082E3613-1DA9-4C8A-8744-8E39FCEDD4F5}" srcOrd="11" destOrd="0" presId="urn:microsoft.com/office/officeart/2009/3/layout/StepUpProcess"/>
    <dgm:cxn modelId="{37CCE32A-DBCB-4E6E-A54C-A81939A8B12B}" type="presParOf" srcId="{082E3613-1DA9-4C8A-8744-8E39FCEDD4F5}" destId="{85B61FB9-8B08-474D-9A6F-522DF2EDC29F}" srcOrd="0" destOrd="0" presId="urn:microsoft.com/office/officeart/2009/3/layout/StepUpProcess"/>
    <dgm:cxn modelId="{CCD52FF4-E26B-40F6-BB9E-6661BC81B8A0}" type="presParOf" srcId="{68890969-0469-44B9-B276-15138DF092DE}" destId="{C3CB350D-E9E1-419B-B45D-534D54424DF1}" srcOrd="12" destOrd="0" presId="urn:microsoft.com/office/officeart/2009/3/layout/StepUpProcess"/>
    <dgm:cxn modelId="{28B0A191-A7AC-4518-931F-417FB9BEA4FE}" type="presParOf" srcId="{C3CB350D-E9E1-419B-B45D-534D54424DF1}" destId="{4BC90F79-70DA-4026-8D97-213DF66BA842}" srcOrd="0" destOrd="0" presId="urn:microsoft.com/office/officeart/2009/3/layout/StepUpProcess"/>
    <dgm:cxn modelId="{9D1D8B42-F839-4039-B78B-EC2D112397E8}" type="presParOf" srcId="{C3CB350D-E9E1-419B-B45D-534D54424DF1}" destId="{2B7BD361-0191-4713-ABD9-3F6624DC9E5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96EC-6C5C-46D9-915E-8057A526C1DC}">
      <dsp:nvSpPr>
        <dsp:cNvPr id="0" name=""/>
        <dsp:cNvSpPr/>
      </dsp:nvSpPr>
      <dsp:spPr>
        <a:xfrm rot="5400000">
          <a:off x="315819" y="2553140"/>
          <a:ext cx="944000" cy="157079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805DAC-87A6-4AD0-848A-1C9C6BF19572}">
      <dsp:nvSpPr>
        <dsp:cNvPr id="0" name=""/>
        <dsp:cNvSpPr/>
      </dsp:nvSpPr>
      <dsp:spPr>
        <a:xfrm>
          <a:off x="158241" y="3022470"/>
          <a:ext cx="1418123" cy="124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Initial Experiments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Tried models like FLUX &amp; SD-XL on hugging face</a:t>
          </a:r>
          <a:br>
            <a:rPr lang="en-US" sz="1200" kern="1200" dirty="0"/>
          </a:br>
          <a:r>
            <a:rPr lang="en-US" sz="1200" kern="1200" dirty="0"/>
            <a:t>Issues: memory errors, long runtimes</a:t>
          </a:r>
          <a:endParaRPr lang="en-IN" sz="1200" kern="1200" dirty="0"/>
        </a:p>
      </dsp:txBody>
      <dsp:txXfrm>
        <a:off x="158241" y="3022470"/>
        <a:ext cx="1418123" cy="1243068"/>
      </dsp:txXfrm>
    </dsp:sp>
    <dsp:sp modelId="{8C19E3EB-A363-4067-9EC9-99109A5407F8}">
      <dsp:nvSpPr>
        <dsp:cNvPr id="0" name=""/>
        <dsp:cNvSpPr/>
      </dsp:nvSpPr>
      <dsp:spPr>
        <a:xfrm>
          <a:off x="1308795" y="2437496"/>
          <a:ext cx="267570" cy="26757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E5D04A-BEDF-4294-8DA8-03DEE62229CF}">
      <dsp:nvSpPr>
        <dsp:cNvPr id="0" name=""/>
        <dsp:cNvSpPr/>
      </dsp:nvSpPr>
      <dsp:spPr>
        <a:xfrm rot="5400000">
          <a:off x="2051879" y="2123550"/>
          <a:ext cx="944000" cy="157079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ACD4E-EA56-4D71-8A78-57C8E6CCE622}">
      <dsp:nvSpPr>
        <dsp:cNvPr id="0" name=""/>
        <dsp:cNvSpPr/>
      </dsp:nvSpPr>
      <dsp:spPr>
        <a:xfrm>
          <a:off x="1894302" y="2592880"/>
          <a:ext cx="1418123" cy="124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Switch to SD v1.5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Faster, worked for simple prompts</a:t>
          </a:r>
          <a:br>
            <a:rPr lang="en-US" sz="1200" kern="1200" dirty="0"/>
          </a:br>
          <a:r>
            <a:rPr lang="en-US" sz="1200" kern="1200" dirty="0"/>
            <a:t>Added LLM-based segmentation</a:t>
          </a:r>
          <a:endParaRPr lang="en-IN" sz="1200" kern="1200" dirty="0"/>
        </a:p>
      </dsp:txBody>
      <dsp:txXfrm>
        <a:off x="1894302" y="2592880"/>
        <a:ext cx="1418123" cy="1243068"/>
      </dsp:txXfrm>
    </dsp:sp>
    <dsp:sp modelId="{FFFB1311-2915-4FDD-A7D7-246B87E23B90}">
      <dsp:nvSpPr>
        <dsp:cNvPr id="0" name=""/>
        <dsp:cNvSpPr/>
      </dsp:nvSpPr>
      <dsp:spPr>
        <a:xfrm>
          <a:off x="3044855" y="2007906"/>
          <a:ext cx="267570" cy="26757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ADF0EE-BF6A-4A9F-9C07-C1C7BE344EC7}">
      <dsp:nvSpPr>
        <dsp:cNvPr id="0" name=""/>
        <dsp:cNvSpPr/>
      </dsp:nvSpPr>
      <dsp:spPr>
        <a:xfrm rot="5400000">
          <a:off x="3787940" y="1693960"/>
          <a:ext cx="944000" cy="157079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3AEFD3-1265-4498-B8BD-BB66ECF4256E}">
      <dsp:nvSpPr>
        <dsp:cNvPr id="0" name=""/>
        <dsp:cNvSpPr/>
      </dsp:nvSpPr>
      <dsp:spPr>
        <a:xfrm>
          <a:off x="3630362" y="2163290"/>
          <a:ext cx="1418123" cy="124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Limitations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SD v1.5 struggled with Indian mythological stories</a:t>
          </a:r>
          <a:endParaRPr lang="en-IN" sz="1200" kern="1200" dirty="0"/>
        </a:p>
      </dsp:txBody>
      <dsp:txXfrm>
        <a:off x="3630362" y="2163290"/>
        <a:ext cx="1418123" cy="1243068"/>
      </dsp:txXfrm>
    </dsp:sp>
    <dsp:sp modelId="{C9082A7F-05D2-4099-B265-6D7761F45168}">
      <dsp:nvSpPr>
        <dsp:cNvPr id="0" name=""/>
        <dsp:cNvSpPr/>
      </dsp:nvSpPr>
      <dsp:spPr>
        <a:xfrm>
          <a:off x="4780916" y="1578317"/>
          <a:ext cx="267570" cy="26757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4A4091-C5C0-40FD-8E09-06167386CD73}">
      <dsp:nvSpPr>
        <dsp:cNvPr id="0" name=""/>
        <dsp:cNvSpPr/>
      </dsp:nvSpPr>
      <dsp:spPr>
        <a:xfrm rot="5400000">
          <a:off x="5524000" y="1264370"/>
          <a:ext cx="944000" cy="157079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757B24-A15C-4071-AD9D-1F2ECF1642EE}">
      <dsp:nvSpPr>
        <dsp:cNvPr id="0" name=""/>
        <dsp:cNvSpPr/>
      </dsp:nvSpPr>
      <dsp:spPr>
        <a:xfrm>
          <a:off x="5366423" y="1733700"/>
          <a:ext cx="1418123" cy="124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Gemini-2.0 Flash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High-quality results</a:t>
          </a:r>
          <a:br>
            <a:rPr lang="en-US" sz="1200" kern="1200" dirty="0"/>
          </a:br>
          <a:r>
            <a:rPr lang="en-US" sz="1200" kern="1200" dirty="0"/>
            <a:t>It was free tier initially but later removed</a:t>
          </a:r>
          <a:endParaRPr lang="en-IN" sz="1200" kern="1200" dirty="0"/>
        </a:p>
      </dsp:txBody>
      <dsp:txXfrm>
        <a:off x="5366423" y="1733700"/>
        <a:ext cx="1418123" cy="1243068"/>
      </dsp:txXfrm>
    </dsp:sp>
    <dsp:sp modelId="{9978F38A-D5A1-4BD8-B957-C8698DE8E18D}">
      <dsp:nvSpPr>
        <dsp:cNvPr id="0" name=""/>
        <dsp:cNvSpPr/>
      </dsp:nvSpPr>
      <dsp:spPr>
        <a:xfrm>
          <a:off x="6516976" y="1148727"/>
          <a:ext cx="267570" cy="26757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DDA6AF-B853-4018-B808-33AB59AD52B9}">
      <dsp:nvSpPr>
        <dsp:cNvPr id="0" name=""/>
        <dsp:cNvSpPr/>
      </dsp:nvSpPr>
      <dsp:spPr>
        <a:xfrm rot="5400000">
          <a:off x="7260061" y="834781"/>
          <a:ext cx="944000" cy="157079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33C265-2921-4391-B1A9-39B6FA0D7353}">
      <dsp:nvSpPr>
        <dsp:cNvPr id="0" name=""/>
        <dsp:cNvSpPr/>
      </dsp:nvSpPr>
      <dsp:spPr>
        <a:xfrm>
          <a:off x="7102483" y="1304110"/>
          <a:ext cx="1418123" cy="124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Imagen-3.0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Consistently good results</a:t>
          </a:r>
          <a:br>
            <a:rPr lang="en-US" sz="1200" kern="1200" dirty="0"/>
          </a:br>
          <a:r>
            <a:rPr lang="en-US" sz="1200" kern="1200" dirty="0"/>
            <a:t>Final choice for images</a:t>
          </a:r>
          <a:endParaRPr lang="en-IN" sz="1200" kern="1200" dirty="0"/>
        </a:p>
      </dsp:txBody>
      <dsp:txXfrm>
        <a:off x="7102483" y="1304110"/>
        <a:ext cx="1418123" cy="1243068"/>
      </dsp:txXfrm>
    </dsp:sp>
    <dsp:sp modelId="{EC5C3880-32E8-4BC3-830E-0F7373CEE7F6}">
      <dsp:nvSpPr>
        <dsp:cNvPr id="0" name=""/>
        <dsp:cNvSpPr/>
      </dsp:nvSpPr>
      <dsp:spPr>
        <a:xfrm>
          <a:off x="8253037" y="719137"/>
          <a:ext cx="267570" cy="26757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CBBF30-09A2-4D68-87C1-5179CE6C3160}">
      <dsp:nvSpPr>
        <dsp:cNvPr id="0" name=""/>
        <dsp:cNvSpPr/>
      </dsp:nvSpPr>
      <dsp:spPr>
        <a:xfrm rot="5400000">
          <a:off x="8996121" y="405191"/>
          <a:ext cx="944000" cy="157079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8B30A5-8775-4F78-8AC0-A9E4823031D0}">
      <dsp:nvSpPr>
        <dsp:cNvPr id="0" name=""/>
        <dsp:cNvSpPr/>
      </dsp:nvSpPr>
      <dsp:spPr>
        <a:xfrm>
          <a:off x="8838544" y="874520"/>
          <a:ext cx="1418123" cy="124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 err="1"/>
            <a:t>gTTS</a:t>
          </a:r>
          <a:r>
            <a:rPr lang="en-IN" sz="1200" b="1" kern="1200" dirty="0"/>
            <a:t> &amp; </a:t>
          </a:r>
          <a:r>
            <a:rPr lang="en-IN" sz="1200" b="1" kern="1200" dirty="0" err="1"/>
            <a:t>ElevenLabs</a:t>
          </a:r>
          <a:br>
            <a:rPr lang="en-IN" sz="1200" kern="1200" dirty="0"/>
          </a:br>
          <a:r>
            <a:rPr lang="en-IN" sz="1200" kern="1200" dirty="0"/>
            <a:t>Kannada + Indian-accent English</a:t>
          </a:r>
        </a:p>
      </dsp:txBody>
      <dsp:txXfrm>
        <a:off x="8838544" y="874520"/>
        <a:ext cx="1418123" cy="1243068"/>
      </dsp:txXfrm>
    </dsp:sp>
    <dsp:sp modelId="{2B41F282-6D20-4B5D-B68B-137F96C6F0D4}">
      <dsp:nvSpPr>
        <dsp:cNvPr id="0" name=""/>
        <dsp:cNvSpPr/>
      </dsp:nvSpPr>
      <dsp:spPr>
        <a:xfrm>
          <a:off x="9989097" y="289547"/>
          <a:ext cx="267570" cy="26757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C90F79-70DA-4026-8D97-213DF66BA842}">
      <dsp:nvSpPr>
        <dsp:cNvPr id="0" name=""/>
        <dsp:cNvSpPr/>
      </dsp:nvSpPr>
      <dsp:spPr>
        <a:xfrm rot="5400000">
          <a:off x="10732182" y="-24398"/>
          <a:ext cx="944000" cy="157079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7BD361-0191-4713-ABD9-3F6624DC9E5A}">
      <dsp:nvSpPr>
        <dsp:cNvPr id="0" name=""/>
        <dsp:cNvSpPr/>
      </dsp:nvSpPr>
      <dsp:spPr>
        <a:xfrm>
          <a:off x="10574604" y="444930"/>
          <a:ext cx="1418123" cy="124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Video Enhancements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Pan/Zoom animation</a:t>
          </a:r>
          <a:br>
            <a:rPr lang="en-US" sz="1200" kern="1200" dirty="0"/>
          </a:br>
          <a:r>
            <a:rPr lang="en-US" sz="1200" kern="1200" dirty="0"/>
            <a:t>Subtitles with PIL</a:t>
          </a:r>
          <a:endParaRPr lang="en-IN" sz="1200" kern="1200" dirty="0"/>
        </a:p>
      </dsp:txBody>
      <dsp:txXfrm>
        <a:off x="10574604" y="444930"/>
        <a:ext cx="1418123" cy="1243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C693-E6B8-7D48-7766-2D751078C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982" y="1964267"/>
            <a:ext cx="9285143" cy="2421464"/>
          </a:xfrm>
        </p:spPr>
        <p:txBody>
          <a:bodyPr/>
          <a:lstStyle/>
          <a:p>
            <a:r>
              <a:rPr lang="en-IN" dirty="0"/>
              <a:t>Smart cultural story-teller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8637-A824-BC51-F029-AAEC3E39F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Hamsalekha Sridhara-</a:t>
            </a:r>
            <a:r>
              <a:rPr lang="en-IN" b="1" dirty="0"/>
              <a:t>iitrprai_24081055</a:t>
            </a:r>
          </a:p>
          <a:p>
            <a:r>
              <a:rPr lang="en-IN" b="1" dirty="0"/>
              <a:t>09/09/25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12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F8D9-6778-E96F-3E9E-2037F39F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FA61-B8C9-6C09-D081-2D3EDFE0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AI to preserve and retell cultural stories in engaging, interactive, and accessible ways, especially for younger generations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83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F19D-7AD4-3A0D-4AA3-9BA5C8F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56145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8894FD-F195-6DD2-1187-B9E42116D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741228"/>
            <a:ext cx="1074881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system that transforms stories, especially those from </a:t>
            </a: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Indian mythology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into short narrated video clips.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age-old mythological tales as engaging, </a:t>
            </a: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bite-sized videos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convey valuable life lessons to children.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Utilize </a:t>
            </a:r>
            <a:r>
              <a:rPr lang="en-US" altLang="en-US" b="1" i="1" u="sng" dirty="0">
                <a:solidFill>
                  <a:srgbClr val="FFC000"/>
                </a:solidFill>
                <a:latin typeface="Arial" panose="020B0604020202020204" pitchFamily="34" charset="0"/>
              </a:rPr>
              <a:t>free tier APIs </a:t>
            </a:r>
            <a:r>
              <a:rPr lang="en-US" altLang="en-US" dirty="0">
                <a:latin typeface="Arial" panose="020B0604020202020204" pitchFamily="34" charset="0"/>
              </a:rPr>
              <a:t>to ensure free access to everyone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 all videos as </a:t>
            </a: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open, copyright-free content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encourage wide public use and maximize reach.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translations in multiple regional languages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make the content accessible to diverse audiences.</a:t>
            </a:r>
          </a:p>
        </p:txBody>
      </p:sp>
    </p:spTree>
    <p:extLst>
      <p:ext uri="{BB962C8B-B14F-4D97-AF65-F5344CB8AC3E}">
        <p14:creationId xmlns:p14="http://schemas.microsoft.com/office/powerpoint/2010/main" val="51945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63F7-49C6-AF11-36CD-321E8EC3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Methodology/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1220-4D7D-7CE4-3DD9-7B87FF0C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7964"/>
            <a:ext cx="10131425" cy="433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/>
              <a:t>Control Flow of the system</a:t>
            </a:r>
            <a:endParaRPr lang="en-IN" sz="2800" u="sng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Story Input</a:t>
            </a:r>
            <a:r>
              <a:rPr lang="en-IN" dirty="0"/>
              <a:t> – User provides a story (e.g., from Indian mythology).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Segmentation</a:t>
            </a:r>
            <a:r>
              <a:rPr lang="en-IN" dirty="0"/>
              <a:t> – </a:t>
            </a:r>
            <a:r>
              <a:rPr lang="en-IN" b="1" i="1" u="sng" dirty="0">
                <a:solidFill>
                  <a:srgbClr val="FFC000"/>
                </a:solidFill>
              </a:rPr>
              <a:t>Gemini-2.5-Flash</a:t>
            </a:r>
            <a:r>
              <a:rPr lang="en-IN" dirty="0"/>
              <a:t> API splits story into 5–7 scenes, generates image prompts and narration text.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Image Generation</a:t>
            </a:r>
            <a:r>
              <a:rPr lang="en-IN" dirty="0"/>
              <a:t> – Scene images created using </a:t>
            </a:r>
            <a:r>
              <a:rPr lang="en-IN" b="1" i="1" u="sng" dirty="0">
                <a:solidFill>
                  <a:srgbClr val="FFC000"/>
                </a:solidFill>
              </a:rPr>
              <a:t>Imagen-3.0-generate-002</a:t>
            </a:r>
            <a:r>
              <a:rPr lang="en-IN" dirty="0"/>
              <a:t> API.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Scene Processing</a:t>
            </a:r>
            <a:r>
              <a:rPr lang="en-IN" dirty="0"/>
              <a:t> – For each scene: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Narration audio via TTS (</a:t>
            </a:r>
            <a:r>
              <a:rPr lang="en-IN" b="1" i="1" u="sng" dirty="0" err="1">
                <a:solidFill>
                  <a:srgbClr val="FFC000"/>
                </a:solidFill>
              </a:rPr>
              <a:t>gTTS</a:t>
            </a:r>
            <a:r>
              <a:rPr lang="en-IN" b="1" i="1" u="sng" dirty="0">
                <a:solidFill>
                  <a:srgbClr val="FFC000"/>
                </a:solidFill>
              </a:rPr>
              <a:t>/</a:t>
            </a:r>
            <a:r>
              <a:rPr lang="en-IN" b="1" i="1" u="sng" dirty="0" err="1">
                <a:solidFill>
                  <a:srgbClr val="FFC000"/>
                </a:solidFill>
              </a:rPr>
              <a:t>ElevenLabs</a:t>
            </a:r>
            <a:r>
              <a:rPr lang="en-IN" dirty="0"/>
              <a:t>, English &amp; Kannada).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Image animated with </a:t>
            </a:r>
            <a:r>
              <a:rPr lang="en-IN" b="1" i="1" u="sng" dirty="0" err="1">
                <a:solidFill>
                  <a:srgbClr val="FFC000"/>
                </a:solidFill>
              </a:rPr>
              <a:t>MoviePy</a:t>
            </a:r>
            <a:r>
              <a:rPr lang="en-IN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Subtitles added with </a:t>
            </a:r>
            <a:r>
              <a:rPr lang="en-IN" b="1" i="1" u="sng" dirty="0">
                <a:solidFill>
                  <a:srgbClr val="FFC000"/>
                </a:solidFill>
              </a:rPr>
              <a:t>Python image library(PIL</a:t>
            </a:r>
            <a:r>
              <a:rPr lang="en-IN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Final Assembly</a:t>
            </a:r>
            <a:r>
              <a:rPr lang="en-IN" dirty="0"/>
              <a:t> – All scenes stitched into a complete video with </a:t>
            </a:r>
            <a:r>
              <a:rPr lang="en-IN" b="1" i="1" u="sng" dirty="0" err="1">
                <a:solidFill>
                  <a:srgbClr val="FFC000"/>
                </a:solidFill>
              </a:rPr>
              <a:t>MoviePy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08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2FC8-9B81-DE93-0B14-EDE3C665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1" y="609600"/>
            <a:ext cx="10721976" cy="1456267"/>
          </a:xfrm>
        </p:spPr>
        <p:txBody>
          <a:bodyPr/>
          <a:lstStyle/>
          <a:p>
            <a:r>
              <a:rPr lang="en-IN" dirty="0"/>
              <a:t>Implementation / DEVELOPMENT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14B45B-DA78-3D7A-C233-18DD79633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643871"/>
              </p:ext>
            </p:extLst>
          </p:nvPr>
        </p:nvGraphicFramePr>
        <p:xfrm>
          <a:off x="95250" y="2141537"/>
          <a:ext cx="11995150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17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64FC-91C8-BA4A-0146-8B854163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Observations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8C5F7E-61AB-A611-E753-190C3316B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673974"/>
            <a:ext cx="91903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quality videos for 10–12 mythological stories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*Ramayana*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*Mahabharata*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Narration with an Indian accent and captions integrates well with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APIs ensure stability, speed, and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Free-tier APIs used, makes it easy for </a:t>
            </a:r>
            <a:r>
              <a:rPr lang="en-US" altLang="en-US" dirty="0">
                <a:latin typeface="Arial" panose="020B0604020202020204" pitchFamily="34" charset="0"/>
              </a:rPr>
              <a:t>everyone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Demonstration follows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F8DF-7473-0A1D-4A38-9141D36F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D179-4AA2-04B0-DFDF-7C8238B3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Summary of Contributions</a:t>
            </a:r>
            <a:endParaRPr lang="en-US" dirty="0"/>
          </a:p>
          <a:p>
            <a:pPr lvl="1"/>
            <a:r>
              <a:rPr lang="en-US" dirty="0"/>
              <a:t>Developed a system to transform mythological stories into short narrated videos with captions.</a:t>
            </a:r>
          </a:p>
          <a:p>
            <a:pPr lvl="1"/>
            <a:r>
              <a:rPr lang="en-US" dirty="0"/>
              <a:t>Integrated image generation, TTS narration (English &amp; Kannada), animation, and subtitles into a unified pipeline.</a:t>
            </a:r>
          </a:p>
          <a:p>
            <a:pPr lvl="1"/>
            <a:r>
              <a:rPr lang="en-US" dirty="0"/>
              <a:t>Ensured accessibility by relying on free-tier cloud APIs.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Scope for Improvement</a:t>
            </a:r>
            <a:endParaRPr lang="en-IN" dirty="0"/>
          </a:p>
          <a:p>
            <a:pPr lvl="1"/>
            <a:r>
              <a:rPr lang="en-IN" dirty="0"/>
              <a:t>Broaden language support and adopt more natural neural voices (e.g., AI4Bharat, Bhashini).</a:t>
            </a:r>
          </a:p>
          <a:p>
            <a:pPr lvl="1"/>
            <a:r>
              <a:rPr lang="en-IN" dirty="0"/>
              <a:t>Improve character consistency across generated images.</a:t>
            </a:r>
          </a:p>
          <a:p>
            <a:pPr lvl="1"/>
            <a:r>
              <a:rPr lang="en-IN" dirty="0"/>
              <a:t>Extend testing to lesser-known mythological stories and characters.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4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EE5D-4B1D-DE0B-974E-61FA894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599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183</TotalTime>
  <Words>437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Smart cultural story-teller</vt:lpstr>
      <vt:lpstr>Problem statement </vt:lpstr>
      <vt:lpstr>Objectives</vt:lpstr>
      <vt:lpstr>Methodology/ Tech stack</vt:lpstr>
      <vt:lpstr>Implementation / DEVELOPMENT</vt:lpstr>
      <vt:lpstr>Results &amp; Observations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Aprameya</dc:creator>
  <cp:lastModifiedBy>Aprameya</cp:lastModifiedBy>
  <cp:revision>7</cp:revision>
  <dcterms:created xsi:type="dcterms:W3CDTF">2025-09-08T05:46:01Z</dcterms:created>
  <dcterms:modified xsi:type="dcterms:W3CDTF">2025-09-09T10:05:32Z</dcterms:modified>
</cp:coreProperties>
</file>