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7.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wmf" ContentType="image/x-wmf"/>
  <Override PartName="/ppt/media/image3.wmf" ContentType="image/x-wmf"/>
  <Override PartName="/ppt/media/image2.wmf" ContentType="image/x-wmf"/>
  <Override PartName="/ppt/media/image1.wmf" ContentType="image/x-wmf"/>
  <Override PartName="/ppt/media/image16.jpeg" ContentType="image/jpeg"/>
  <Override PartName="/ppt/media/image5.png" ContentType="image/png"/>
  <Override PartName="/ppt/media/image6.png" ContentType="image/png"/>
  <Override PartName="/ppt/media/image7.png" ContentType="image/png"/>
  <Override PartName="/ppt/media/image8.wmf" ContentType="image/x-wmf"/>
  <Override PartName="/ppt/media/image9.wmf" ContentType="image/x-wmf"/>
  <Override PartName="/ppt/media/image10.wmf" ContentType="image/x-wmf"/>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91"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92"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93"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94" name="PlaceHolder 5"/>
          <p:cNvSpPr>
            <a:spLocks noGrp="1"/>
          </p:cNvSpPr>
          <p:nvPr>
            <p:ph type="sldNum"/>
          </p:nvPr>
        </p:nvSpPr>
        <p:spPr>
          <a:xfrm>
            <a:off x="4278960" y="10157400"/>
            <a:ext cx="3280680" cy="534240"/>
          </a:xfrm>
          <a:prstGeom prst="rect">
            <a:avLst/>
          </a:prstGeom>
        </p:spPr>
        <p:txBody>
          <a:bodyPr lIns="0" rIns="0" tIns="0" bIns="0" anchor="b"/>
          <a:p>
            <a:pPr algn="r"/>
            <a:fld id="{653CEA96-0604-4972-B361-86429F47B65F}"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33" name="TextShape 2"/>
          <p:cNvSpPr txBox="1"/>
          <p:nvPr/>
        </p:nvSpPr>
        <p:spPr>
          <a:xfrm>
            <a:off x="3884760" y="8685360"/>
            <a:ext cx="2971440" cy="458280"/>
          </a:xfrm>
          <a:prstGeom prst="rect">
            <a:avLst/>
          </a:prstGeom>
          <a:noFill/>
          <a:ln>
            <a:noFill/>
          </a:ln>
        </p:spPr>
        <p:txBody>
          <a:bodyPr anchor="b"/>
          <a:p>
            <a:pPr algn="r">
              <a:lnSpc>
                <a:spcPct val="100000"/>
              </a:lnSpc>
            </a:pPr>
            <a:fld id="{AF071391-4931-4C37-A3D6-72E9FEBBB5CC}"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35" name="TextShape 2"/>
          <p:cNvSpPr txBox="1"/>
          <p:nvPr/>
        </p:nvSpPr>
        <p:spPr>
          <a:xfrm>
            <a:off x="3884760" y="8685360"/>
            <a:ext cx="2971440" cy="458280"/>
          </a:xfrm>
          <a:prstGeom prst="rect">
            <a:avLst/>
          </a:prstGeom>
          <a:noFill/>
          <a:ln>
            <a:noFill/>
          </a:ln>
        </p:spPr>
        <p:txBody>
          <a:bodyPr anchor="b"/>
          <a:p>
            <a:pPr algn="r">
              <a:lnSpc>
                <a:spcPct val="100000"/>
              </a:lnSpc>
            </a:pPr>
            <a:fld id="{531ACD86-373E-4E27-B0F8-79C256BDA04E}"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37" name="TextShape 2"/>
          <p:cNvSpPr txBox="1"/>
          <p:nvPr/>
        </p:nvSpPr>
        <p:spPr>
          <a:xfrm>
            <a:off x="3884760" y="8685360"/>
            <a:ext cx="2971440" cy="458280"/>
          </a:xfrm>
          <a:prstGeom prst="rect">
            <a:avLst/>
          </a:prstGeom>
          <a:noFill/>
          <a:ln>
            <a:noFill/>
          </a:ln>
        </p:spPr>
        <p:txBody>
          <a:bodyPr anchor="b"/>
          <a:p>
            <a:pPr algn="r">
              <a:lnSpc>
                <a:spcPct val="100000"/>
              </a:lnSpc>
            </a:pPr>
            <a:fld id="{EEDA419D-3A4A-4332-A180-7BA570203525}"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39" name="TextShape 2"/>
          <p:cNvSpPr txBox="1"/>
          <p:nvPr/>
        </p:nvSpPr>
        <p:spPr>
          <a:xfrm>
            <a:off x="3884760" y="8685360"/>
            <a:ext cx="2971440" cy="458280"/>
          </a:xfrm>
          <a:prstGeom prst="rect">
            <a:avLst/>
          </a:prstGeom>
          <a:noFill/>
          <a:ln>
            <a:noFill/>
          </a:ln>
        </p:spPr>
        <p:txBody>
          <a:bodyPr anchor="b"/>
          <a:p>
            <a:pPr algn="r">
              <a:lnSpc>
                <a:spcPct val="100000"/>
              </a:lnSpc>
            </a:pPr>
            <a:fld id="{F933CB61-DEA2-4AA9-BFA4-33AEC9174626}"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41" name="TextShape 2"/>
          <p:cNvSpPr txBox="1"/>
          <p:nvPr/>
        </p:nvSpPr>
        <p:spPr>
          <a:xfrm>
            <a:off x="3884760" y="8685360"/>
            <a:ext cx="2971440" cy="458280"/>
          </a:xfrm>
          <a:prstGeom prst="rect">
            <a:avLst/>
          </a:prstGeom>
          <a:noFill/>
          <a:ln>
            <a:noFill/>
          </a:ln>
        </p:spPr>
        <p:txBody>
          <a:bodyPr anchor="b"/>
          <a:p>
            <a:pPr algn="r">
              <a:lnSpc>
                <a:spcPct val="100000"/>
              </a:lnSpc>
            </a:pPr>
            <a:fld id="{56BCFBA3-6D7D-4580-8038-47BDDF22CFA7}"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43" name="TextShape 2"/>
          <p:cNvSpPr txBox="1"/>
          <p:nvPr/>
        </p:nvSpPr>
        <p:spPr>
          <a:xfrm>
            <a:off x="3884760" y="8685360"/>
            <a:ext cx="2971440" cy="458280"/>
          </a:xfrm>
          <a:prstGeom prst="rect">
            <a:avLst/>
          </a:prstGeom>
          <a:noFill/>
          <a:ln>
            <a:noFill/>
          </a:ln>
        </p:spPr>
        <p:txBody>
          <a:bodyPr anchor="b"/>
          <a:p>
            <a:pPr algn="r">
              <a:lnSpc>
                <a:spcPct val="100000"/>
              </a:lnSpc>
            </a:pPr>
            <a:fld id="{E424E82B-0B89-467F-9101-3B4F6B7429C1}"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45" name="TextShape 2"/>
          <p:cNvSpPr txBox="1"/>
          <p:nvPr/>
        </p:nvSpPr>
        <p:spPr>
          <a:xfrm>
            <a:off x="3884760" y="8685360"/>
            <a:ext cx="2971440" cy="458280"/>
          </a:xfrm>
          <a:prstGeom prst="rect">
            <a:avLst/>
          </a:prstGeom>
          <a:noFill/>
          <a:ln>
            <a:noFill/>
          </a:ln>
        </p:spPr>
        <p:txBody>
          <a:bodyPr anchor="b"/>
          <a:p>
            <a:pPr algn="r">
              <a:lnSpc>
                <a:spcPct val="100000"/>
              </a:lnSpc>
            </a:pPr>
            <a:fld id="{9FCBF3F0-5F71-4460-9B92-C47412FD3326}"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47" name="TextShape 2"/>
          <p:cNvSpPr txBox="1"/>
          <p:nvPr/>
        </p:nvSpPr>
        <p:spPr>
          <a:xfrm>
            <a:off x="3884760" y="8685360"/>
            <a:ext cx="2971440" cy="458280"/>
          </a:xfrm>
          <a:prstGeom prst="rect">
            <a:avLst/>
          </a:prstGeom>
          <a:noFill/>
          <a:ln>
            <a:noFill/>
          </a:ln>
        </p:spPr>
        <p:txBody>
          <a:bodyPr anchor="b"/>
          <a:p>
            <a:pPr algn="r">
              <a:lnSpc>
                <a:spcPct val="100000"/>
              </a:lnSpc>
            </a:pPr>
            <a:fld id="{5E646B3F-150A-4317-98D8-F43BDBC3B372}"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13.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71520" y="623160"/>
            <a:ext cx="11448720" cy="6786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2" name="PlaceHolder 2"/>
          <p:cNvSpPr>
            <a:spLocks noGrp="1"/>
          </p:cNvSpPr>
          <p:nvPr>
            <p:ph type="body"/>
          </p:nvPr>
        </p:nvSpPr>
        <p:spPr>
          <a:xfrm>
            <a:off x="371520" y="1449360"/>
            <a:ext cx="1144872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33" name="PlaceHolder 3"/>
          <p:cNvSpPr>
            <a:spLocks noGrp="1"/>
          </p:cNvSpPr>
          <p:nvPr>
            <p:ph type="body"/>
          </p:nvPr>
        </p:nvSpPr>
        <p:spPr>
          <a:xfrm>
            <a:off x="371520" y="3987720"/>
            <a:ext cx="1144872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71520" y="623160"/>
            <a:ext cx="11448720" cy="6786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371520" y="1449360"/>
            <a:ext cx="558684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6238080" y="1449360"/>
            <a:ext cx="558684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37" name="PlaceHolder 4"/>
          <p:cNvSpPr>
            <a:spLocks noGrp="1"/>
          </p:cNvSpPr>
          <p:nvPr>
            <p:ph type="body"/>
          </p:nvPr>
        </p:nvSpPr>
        <p:spPr>
          <a:xfrm>
            <a:off x="6238080" y="3987720"/>
            <a:ext cx="558684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38" name="PlaceHolder 5"/>
          <p:cNvSpPr>
            <a:spLocks noGrp="1"/>
          </p:cNvSpPr>
          <p:nvPr>
            <p:ph type="body"/>
          </p:nvPr>
        </p:nvSpPr>
        <p:spPr>
          <a:xfrm>
            <a:off x="371520" y="3987720"/>
            <a:ext cx="558684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371520" y="623160"/>
            <a:ext cx="11448720" cy="6786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371520" y="1449360"/>
            <a:ext cx="11448720" cy="485892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41" name="PlaceHolder 3"/>
          <p:cNvSpPr>
            <a:spLocks noGrp="1"/>
          </p:cNvSpPr>
          <p:nvPr>
            <p:ph type="body"/>
          </p:nvPr>
        </p:nvSpPr>
        <p:spPr>
          <a:xfrm>
            <a:off x="371520" y="1449360"/>
            <a:ext cx="11448720" cy="485892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pic>
        <p:nvPicPr>
          <p:cNvPr id="42" name="" descr=""/>
          <p:cNvPicPr/>
          <p:nvPr/>
        </p:nvPicPr>
        <p:blipFill>
          <a:blip r:embed="rId2"/>
          <a:stretch/>
        </p:blipFill>
        <p:spPr>
          <a:xfrm>
            <a:off x="3051000" y="1449000"/>
            <a:ext cx="6089760" cy="4858920"/>
          </a:xfrm>
          <a:prstGeom prst="rect">
            <a:avLst/>
          </a:prstGeom>
          <a:ln>
            <a:noFill/>
          </a:ln>
        </p:spPr>
      </p:pic>
      <p:pic>
        <p:nvPicPr>
          <p:cNvPr id="43" name="" descr=""/>
          <p:cNvPicPr/>
          <p:nvPr/>
        </p:nvPicPr>
        <p:blipFill>
          <a:blip r:embed="rId3"/>
          <a:stretch/>
        </p:blipFill>
        <p:spPr>
          <a:xfrm>
            <a:off x="3051000" y="1449000"/>
            <a:ext cx="6089760" cy="4858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371520" y="623160"/>
            <a:ext cx="11448720" cy="6786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7" name="PlaceHolder 2"/>
          <p:cNvSpPr>
            <a:spLocks noGrp="1"/>
          </p:cNvSpPr>
          <p:nvPr>
            <p:ph type="subTitle"/>
          </p:nvPr>
        </p:nvSpPr>
        <p:spPr>
          <a:xfrm>
            <a:off x="371520" y="1449360"/>
            <a:ext cx="11448720" cy="48589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71520" y="623160"/>
            <a:ext cx="11448720" cy="6786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9" name="PlaceHolder 2"/>
          <p:cNvSpPr>
            <a:spLocks noGrp="1"/>
          </p:cNvSpPr>
          <p:nvPr>
            <p:ph type="body"/>
          </p:nvPr>
        </p:nvSpPr>
        <p:spPr>
          <a:xfrm>
            <a:off x="371520" y="1449360"/>
            <a:ext cx="11448720" cy="485892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71520" y="623160"/>
            <a:ext cx="11448720" cy="6786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1" name="PlaceHolder 2"/>
          <p:cNvSpPr>
            <a:spLocks noGrp="1"/>
          </p:cNvSpPr>
          <p:nvPr>
            <p:ph type="body"/>
          </p:nvPr>
        </p:nvSpPr>
        <p:spPr>
          <a:xfrm>
            <a:off x="371520" y="1449360"/>
            <a:ext cx="5586840" cy="485892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62" name="PlaceHolder 3"/>
          <p:cNvSpPr>
            <a:spLocks noGrp="1"/>
          </p:cNvSpPr>
          <p:nvPr>
            <p:ph type="body"/>
          </p:nvPr>
        </p:nvSpPr>
        <p:spPr>
          <a:xfrm>
            <a:off x="6238080" y="1449360"/>
            <a:ext cx="5586840" cy="485892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371520" y="623160"/>
            <a:ext cx="11448720" cy="6786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371520" y="623160"/>
            <a:ext cx="11448720" cy="3146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71520" y="623160"/>
            <a:ext cx="11448720" cy="6786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371520" y="1449360"/>
            <a:ext cx="558684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371520" y="3987720"/>
            <a:ext cx="558684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68" name="PlaceHolder 4"/>
          <p:cNvSpPr>
            <a:spLocks noGrp="1"/>
          </p:cNvSpPr>
          <p:nvPr>
            <p:ph type="body"/>
          </p:nvPr>
        </p:nvSpPr>
        <p:spPr>
          <a:xfrm>
            <a:off x="6238080" y="1449360"/>
            <a:ext cx="5586840" cy="485892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371520" y="623160"/>
            <a:ext cx="11448720" cy="6786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 name="PlaceHolder 2"/>
          <p:cNvSpPr>
            <a:spLocks noGrp="1"/>
          </p:cNvSpPr>
          <p:nvPr>
            <p:ph type="subTitle"/>
          </p:nvPr>
        </p:nvSpPr>
        <p:spPr>
          <a:xfrm>
            <a:off x="371520" y="1449360"/>
            <a:ext cx="11448720" cy="48589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71520" y="623160"/>
            <a:ext cx="11448720" cy="6786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0" name="PlaceHolder 2"/>
          <p:cNvSpPr>
            <a:spLocks noGrp="1"/>
          </p:cNvSpPr>
          <p:nvPr>
            <p:ph type="body"/>
          </p:nvPr>
        </p:nvSpPr>
        <p:spPr>
          <a:xfrm>
            <a:off x="371520" y="1449360"/>
            <a:ext cx="5586840" cy="485892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71" name="PlaceHolder 3"/>
          <p:cNvSpPr>
            <a:spLocks noGrp="1"/>
          </p:cNvSpPr>
          <p:nvPr>
            <p:ph type="body"/>
          </p:nvPr>
        </p:nvSpPr>
        <p:spPr>
          <a:xfrm>
            <a:off x="6238080" y="1449360"/>
            <a:ext cx="558684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72" name="PlaceHolder 4"/>
          <p:cNvSpPr>
            <a:spLocks noGrp="1"/>
          </p:cNvSpPr>
          <p:nvPr>
            <p:ph type="body"/>
          </p:nvPr>
        </p:nvSpPr>
        <p:spPr>
          <a:xfrm>
            <a:off x="6238080" y="3987720"/>
            <a:ext cx="558684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71520" y="623160"/>
            <a:ext cx="11448720" cy="6786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371520" y="1449360"/>
            <a:ext cx="558684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6238080" y="1449360"/>
            <a:ext cx="558684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76" name="PlaceHolder 4"/>
          <p:cNvSpPr>
            <a:spLocks noGrp="1"/>
          </p:cNvSpPr>
          <p:nvPr>
            <p:ph type="body"/>
          </p:nvPr>
        </p:nvSpPr>
        <p:spPr>
          <a:xfrm>
            <a:off x="371520" y="3987720"/>
            <a:ext cx="1144872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71520" y="623160"/>
            <a:ext cx="11448720" cy="6786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8" name="PlaceHolder 2"/>
          <p:cNvSpPr>
            <a:spLocks noGrp="1"/>
          </p:cNvSpPr>
          <p:nvPr>
            <p:ph type="body"/>
          </p:nvPr>
        </p:nvSpPr>
        <p:spPr>
          <a:xfrm>
            <a:off x="371520" y="1449360"/>
            <a:ext cx="1144872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79" name="PlaceHolder 3"/>
          <p:cNvSpPr>
            <a:spLocks noGrp="1"/>
          </p:cNvSpPr>
          <p:nvPr>
            <p:ph type="body"/>
          </p:nvPr>
        </p:nvSpPr>
        <p:spPr>
          <a:xfrm>
            <a:off x="371520" y="3987720"/>
            <a:ext cx="1144872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71520" y="623160"/>
            <a:ext cx="11448720" cy="6786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1" name="PlaceHolder 2"/>
          <p:cNvSpPr>
            <a:spLocks noGrp="1"/>
          </p:cNvSpPr>
          <p:nvPr>
            <p:ph type="body"/>
          </p:nvPr>
        </p:nvSpPr>
        <p:spPr>
          <a:xfrm>
            <a:off x="371520" y="1449360"/>
            <a:ext cx="558684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82" name="PlaceHolder 3"/>
          <p:cNvSpPr>
            <a:spLocks noGrp="1"/>
          </p:cNvSpPr>
          <p:nvPr>
            <p:ph type="body"/>
          </p:nvPr>
        </p:nvSpPr>
        <p:spPr>
          <a:xfrm>
            <a:off x="6238080" y="1449360"/>
            <a:ext cx="558684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83" name="PlaceHolder 4"/>
          <p:cNvSpPr>
            <a:spLocks noGrp="1"/>
          </p:cNvSpPr>
          <p:nvPr>
            <p:ph type="body"/>
          </p:nvPr>
        </p:nvSpPr>
        <p:spPr>
          <a:xfrm>
            <a:off x="6238080" y="3987720"/>
            <a:ext cx="558684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84" name="PlaceHolder 5"/>
          <p:cNvSpPr>
            <a:spLocks noGrp="1"/>
          </p:cNvSpPr>
          <p:nvPr>
            <p:ph type="body"/>
          </p:nvPr>
        </p:nvSpPr>
        <p:spPr>
          <a:xfrm>
            <a:off x="371520" y="3987720"/>
            <a:ext cx="558684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71520" y="623160"/>
            <a:ext cx="11448720" cy="6786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6" name="PlaceHolder 2"/>
          <p:cNvSpPr>
            <a:spLocks noGrp="1"/>
          </p:cNvSpPr>
          <p:nvPr>
            <p:ph type="body"/>
          </p:nvPr>
        </p:nvSpPr>
        <p:spPr>
          <a:xfrm>
            <a:off x="371520" y="1449360"/>
            <a:ext cx="11448720" cy="485892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87" name="PlaceHolder 3"/>
          <p:cNvSpPr>
            <a:spLocks noGrp="1"/>
          </p:cNvSpPr>
          <p:nvPr>
            <p:ph type="body"/>
          </p:nvPr>
        </p:nvSpPr>
        <p:spPr>
          <a:xfrm>
            <a:off x="371520" y="1449360"/>
            <a:ext cx="11448720" cy="485892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pic>
        <p:nvPicPr>
          <p:cNvPr id="88" name="" descr=""/>
          <p:cNvPicPr/>
          <p:nvPr/>
        </p:nvPicPr>
        <p:blipFill>
          <a:blip r:embed="rId2"/>
          <a:stretch/>
        </p:blipFill>
        <p:spPr>
          <a:xfrm>
            <a:off x="3051000" y="1449000"/>
            <a:ext cx="6089760" cy="4858920"/>
          </a:xfrm>
          <a:prstGeom prst="rect">
            <a:avLst/>
          </a:prstGeom>
          <a:ln>
            <a:noFill/>
          </a:ln>
        </p:spPr>
      </p:pic>
      <p:pic>
        <p:nvPicPr>
          <p:cNvPr id="89" name="" descr=""/>
          <p:cNvPicPr/>
          <p:nvPr/>
        </p:nvPicPr>
        <p:blipFill>
          <a:blip r:embed="rId3"/>
          <a:stretch/>
        </p:blipFill>
        <p:spPr>
          <a:xfrm>
            <a:off x="3051000" y="1449000"/>
            <a:ext cx="6089760" cy="48589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71520" y="623160"/>
            <a:ext cx="11448720" cy="6786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3" name="PlaceHolder 2"/>
          <p:cNvSpPr>
            <a:spLocks noGrp="1"/>
          </p:cNvSpPr>
          <p:nvPr>
            <p:ph type="body"/>
          </p:nvPr>
        </p:nvSpPr>
        <p:spPr>
          <a:xfrm>
            <a:off x="371520" y="1449360"/>
            <a:ext cx="11448720" cy="485892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71520" y="623160"/>
            <a:ext cx="11448720" cy="6786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371520" y="1449360"/>
            <a:ext cx="5586840" cy="485892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6238080" y="1449360"/>
            <a:ext cx="5586840" cy="485892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371520" y="623160"/>
            <a:ext cx="11448720" cy="6786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371520" y="623160"/>
            <a:ext cx="11448720" cy="3146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71520" y="623160"/>
            <a:ext cx="11448720" cy="6786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0" name="PlaceHolder 2"/>
          <p:cNvSpPr>
            <a:spLocks noGrp="1"/>
          </p:cNvSpPr>
          <p:nvPr>
            <p:ph type="body"/>
          </p:nvPr>
        </p:nvSpPr>
        <p:spPr>
          <a:xfrm>
            <a:off x="371520" y="1449360"/>
            <a:ext cx="558684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21" name="PlaceHolder 3"/>
          <p:cNvSpPr>
            <a:spLocks noGrp="1"/>
          </p:cNvSpPr>
          <p:nvPr>
            <p:ph type="body"/>
          </p:nvPr>
        </p:nvSpPr>
        <p:spPr>
          <a:xfrm>
            <a:off x="371520" y="3987720"/>
            <a:ext cx="558684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22" name="PlaceHolder 4"/>
          <p:cNvSpPr>
            <a:spLocks noGrp="1"/>
          </p:cNvSpPr>
          <p:nvPr>
            <p:ph type="body"/>
          </p:nvPr>
        </p:nvSpPr>
        <p:spPr>
          <a:xfrm>
            <a:off x="6238080" y="1449360"/>
            <a:ext cx="5586840" cy="485892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71520" y="623160"/>
            <a:ext cx="11448720" cy="6786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4" name="PlaceHolder 2"/>
          <p:cNvSpPr>
            <a:spLocks noGrp="1"/>
          </p:cNvSpPr>
          <p:nvPr>
            <p:ph type="body"/>
          </p:nvPr>
        </p:nvSpPr>
        <p:spPr>
          <a:xfrm>
            <a:off x="371520" y="1449360"/>
            <a:ext cx="5586840" cy="485892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25" name="PlaceHolder 3"/>
          <p:cNvSpPr>
            <a:spLocks noGrp="1"/>
          </p:cNvSpPr>
          <p:nvPr>
            <p:ph type="body"/>
          </p:nvPr>
        </p:nvSpPr>
        <p:spPr>
          <a:xfrm>
            <a:off x="6238080" y="1449360"/>
            <a:ext cx="558684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26" name="PlaceHolder 4"/>
          <p:cNvSpPr>
            <a:spLocks noGrp="1"/>
          </p:cNvSpPr>
          <p:nvPr>
            <p:ph type="body"/>
          </p:nvPr>
        </p:nvSpPr>
        <p:spPr>
          <a:xfrm>
            <a:off x="6238080" y="3987720"/>
            <a:ext cx="558684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71520" y="623160"/>
            <a:ext cx="11448720" cy="6786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8" name="PlaceHolder 2"/>
          <p:cNvSpPr>
            <a:spLocks noGrp="1"/>
          </p:cNvSpPr>
          <p:nvPr>
            <p:ph type="body"/>
          </p:nvPr>
        </p:nvSpPr>
        <p:spPr>
          <a:xfrm>
            <a:off x="371520" y="1449360"/>
            <a:ext cx="558684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29" name="PlaceHolder 3"/>
          <p:cNvSpPr>
            <a:spLocks noGrp="1"/>
          </p:cNvSpPr>
          <p:nvPr>
            <p:ph type="body"/>
          </p:nvPr>
        </p:nvSpPr>
        <p:spPr>
          <a:xfrm>
            <a:off x="6238080" y="1449360"/>
            <a:ext cx="558684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30" name="PlaceHolder 4"/>
          <p:cNvSpPr>
            <a:spLocks noGrp="1"/>
          </p:cNvSpPr>
          <p:nvPr>
            <p:ph type="body"/>
          </p:nvPr>
        </p:nvSpPr>
        <p:spPr>
          <a:xfrm>
            <a:off x="371520" y="3987720"/>
            <a:ext cx="11448720" cy="231768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wmf"/><Relationship Id="rId4" Type="http://schemas.openxmlformats.org/officeDocument/2006/relationships/image" Target="../media/image3.wmf"/><Relationship Id="rId5" Type="http://schemas.openxmlformats.org/officeDocument/2006/relationships/image" Target="../media/image4.wmf"/><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8.wmf"/><Relationship Id="rId3" Type="http://schemas.openxmlformats.org/officeDocument/2006/relationships/image" Target="../media/image9.wmf"/><Relationship Id="rId4" Type="http://schemas.openxmlformats.org/officeDocument/2006/relationships/image" Target="../media/image10.wmf"/><Relationship Id="rId5" Type="http://schemas.openxmlformats.org/officeDocument/2006/relationships/image" Target="../media/image11.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371160" y="6416640"/>
            <a:ext cx="11449080" cy="360"/>
          </a:xfrm>
          <a:prstGeom prst="line">
            <a:avLst/>
          </a:prstGeom>
          <a:ln>
            <a:solidFill>
              <a:schemeClr val="bg2"/>
            </a:solidFill>
          </a:ln>
        </p:spPr>
        <p:style>
          <a:lnRef idx="1">
            <a:schemeClr val="accent1"/>
          </a:lnRef>
          <a:fillRef idx="0">
            <a:schemeClr val="accent1"/>
          </a:fillRef>
          <a:effectRef idx="0">
            <a:schemeClr val="accent1"/>
          </a:effectRef>
          <a:fontRef idx="minor"/>
        </p:style>
      </p:sp>
      <p:pic>
        <p:nvPicPr>
          <p:cNvPr id="1" name="Picture 41" descr=""/>
          <p:cNvPicPr/>
          <p:nvPr/>
        </p:nvPicPr>
        <p:blipFill>
          <a:blip r:embed="rId2"/>
          <a:stretch/>
        </p:blipFill>
        <p:spPr>
          <a:xfrm>
            <a:off x="11592720" y="207000"/>
            <a:ext cx="399600" cy="206640"/>
          </a:xfrm>
          <a:prstGeom prst="rect">
            <a:avLst/>
          </a:prstGeom>
          <a:ln>
            <a:noFill/>
          </a:ln>
        </p:spPr>
      </p:pic>
      <p:pic>
        <p:nvPicPr>
          <p:cNvPr id="2" name="Picture 47" descr=""/>
          <p:cNvPicPr/>
          <p:nvPr/>
        </p:nvPicPr>
        <p:blipFill>
          <a:blip r:embed="rId3"/>
          <a:stretch/>
        </p:blipFill>
        <p:spPr>
          <a:xfrm>
            <a:off x="11147040" y="169920"/>
            <a:ext cx="243360" cy="279360"/>
          </a:xfrm>
          <a:prstGeom prst="rect">
            <a:avLst/>
          </a:prstGeom>
          <a:ln>
            <a:noFill/>
          </a:ln>
        </p:spPr>
      </p:pic>
      <p:pic>
        <p:nvPicPr>
          <p:cNvPr id="3" name="Picture 42" descr=""/>
          <p:cNvPicPr/>
          <p:nvPr/>
        </p:nvPicPr>
        <p:blipFill>
          <a:blip r:embed="rId4"/>
          <a:stretch/>
        </p:blipFill>
        <p:spPr>
          <a:xfrm>
            <a:off x="10726560" y="191880"/>
            <a:ext cx="223920" cy="248040"/>
          </a:xfrm>
          <a:prstGeom prst="rect">
            <a:avLst/>
          </a:prstGeom>
          <a:ln>
            <a:noFill/>
          </a:ln>
        </p:spPr>
      </p:pic>
      <p:sp>
        <p:nvSpPr>
          <p:cNvPr id="4" name="CustomShape 2" hidden="1"/>
          <p:cNvSpPr/>
          <p:nvPr/>
        </p:nvSpPr>
        <p:spPr>
          <a:xfrm>
            <a:off x="371520" y="0"/>
            <a:ext cx="5731560" cy="620280"/>
          </a:xfrm>
          <a:prstGeom prst="rect">
            <a:avLst/>
          </a:prstGeom>
          <a:noFill/>
          <a:ln>
            <a:noFill/>
          </a:ln>
        </p:spPr>
        <p:style>
          <a:lnRef idx="0"/>
          <a:fillRef idx="0"/>
          <a:effectRef idx="0"/>
          <a:fontRef idx="minor"/>
        </p:style>
        <p:txBody>
          <a:bodyPr lIns="90000" rIns="90000" tIns="234000" bIns="45000"/>
          <a:p>
            <a:pPr>
              <a:lnSpc>
                <a:spcPct val="100000"/>
              </a:lnSpc>
            </a:pPr>
            <a:r>
              <a:rPr b="0" lang="en-US" sz="1000" spc="-1" strike="noStrike">
                <a:solidFill>
                  <a:srgbClr val="898989"/>
                </a:solidFill>
                <a:uFill>
                  <a:solidFill>
                    <a:srgbClr val="ffffff"/>
                  </a:solidFill>
                </a:uFill>
                <a:latin typeface="Calibri"/>
              </a:rPr>
              <a:t>Robotics and Embedded Systems ▪ Department of Computer Science ▪ Technical University of Munich</a:t>
            </a:r>
            <a:endParaRPr b="0" lang="en-US" sz="1800" spc="-1" strike="noStrike">
              <a:solidFill>
                <a:srgbClr val="000000"/>
              </a:solidFill>
              <a:uFill>
                <a:solidFill>
                  <a:srgbClr val="ffffff"/>
                </a:solidFill>
              </a:uFill>
              <a:latin typeface="Arial"/>
            </a:endParaRPr>
          </a:p>
        </p:txBody>
      </p:sp>
      <p:pic>
        <p:nvPicPr>
          <p:cNvPr id="5" name="Picture 5" descr=""/>
          <p:cNvPicPr/>
          <p:nvPr/>
        </p:nvPicPr>
        <p:blipFill>
          <a:blip r:embed="rId5"/>
          <a:stretch/>
        </p:blipFill>
        <p:spPr>
          <a:xfrm>
            <a:off x="10680840" y="521640"/>
            <a:ext cx="1008360" cy="521280"/>
          </a:xfrm>
          <a:prstGeom prst="rect">
            <a:avLst/>
          </a:prstGeom>
          <a:ln>
            <a:noFill/>
          </a:ln>
        </p:spPr>
      </p:pic>
      <p:pic>
        <p:nvPicPr>
          <p:cNvPr id="6" name="Grafik 11" descr=""/>
          <p:cNvPicPr/>
          <p:nvPr/>
        </p:nvPicPr>
        <p:blipFill>
          <a:blip r:embed="rId6"/>
          <a:stretch/>
        </p:blipFill>
        <p:spPr>
          <a:xfrm>
            <a:off x="371520" y="428400"/>
            <a:ext cx="886320" cy="719280"/>
          </a:xfrm>
          <a:prstGeom prst="rect">
            <a:avLst/>
          </a:prstGeom>
          <a:ln>
            <a:noFill/>
          </a:ln>
        </p:spPr>
      </p:pic>
      <p:sp>
        <p:nvSpPr>
          <p:cNvPr id="7" name="PlaceHolder 3"/>
          <p:cNvSpPr>
            <a:spLocks noGrp="1"/>
          </p:cNvSpPr>
          <p:nvPr>
            <p:ph type="title"/>
          </p:nvPr>
        </p:nvSpPr>
        <p:spPr>
          <a:xfrm>
            <a:off x="371520" y="2560320"/>
            <a:ext cx="11448720" cy="2137320"/>
          </a:xfrm>
          <a:prstGeom prst="rect">
            <a:avLst/>
          </a:prstGeom>
        </p:spPr>
        <p:txBody>
          <a:bodyPr/>
          <a:p>
            <a:pPr>
              <a:lnSpc>
                <a:spcPct val="100000"/>
              </a:lnSpc>
            </a:pPr>
            <a:r>
              <a:rPr b="1" lang="en-US" sz="5400" spc="-1" strike="noStrike">
                <a:solidFill>
                  <a:srgbClr val="0065bd"/>
                </a:solidFill>
                <a:uFill>
                  <a:solidFill>
                    <a:srgbClr val="ffffff"/>
                  </a:solidFill>
                </a:uFill>
                <a:latin typeface="Calibri"/>
              </a:rPr>
              <a:t>Titel of your topic</a:t>
            </a:r>
            <a:endParaRPr b="0" lang="en-US" sz="1800" spc="-1" strike="noStrike">
              <a:solidFill>
                <a:srgbClr val="000000"/>
              </a:solidFill>
              <a:uFill>
                <a:solidFill>
                  <a:srgbClr val="ffffff"/>
                </a:solidFill>
              </a:uFill>
              <a:latin typeface="Calibri"/>
            </a:endParaRPr>
          </a:p>
        </p:txBody>
      </p:sp>
      <p:sp>
        <p:nvSpPr>
          <p:cNvPr id="8" name="PlaceHolder 4"/>
          <p:cNvSpPr>
            <a:spLocks noGrp="1"/>
          </p:cNvSpPr>
          <p:nvPr>
            <p:ph type="body"/>
          </p:nvPr>
        </p:nvSpPr>
        <p:spPr>
          <a:xfrm>
            <a:off x="371520" y="4816080"/>
            <a:ext cx="11448720" cy="291240"/>
          </a:xfrm>
          <a:prstGeom prst="rect">
            <a:avLst/>
          </a:prstGeom>
        </p:spPr>
        <p:txBody>
          <a:bodyPr/>
          <a:p>
            <a:pPr marL="432000" indent="-324000">
              <a:buClr>
                <a:srgbClr val="000000"/>
              </a:buClr>
              <a:buSzPct val="45000"/>
              <a:buFont typeface="Wingdings" charset="2"/>
              <a:buChar char=""/>
            </a:pPr>
            <a:r>
              <a:rPr b="1" lang="en-US" sz="1800" spc="-1" strike="noStrike">
                <a:solidFill>
                  <a:srgbClr val="808080"/>
                </a:solidFill>
                <a:uFill>
                  <a:solidFill>
                    <a:srgbClr val="ffffff"/>
                  </a:solidFill>
                </a:uFill>
                <a:latin typeface="Calibri"/>
              </a:rPr>
              <a:t>Click to edit the outline text format</a:t>
            </a:r>
            <a:endParaRPr b="0" lang="en-US" sz="1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1" lang="en-US" sz="1800" spc="-1" strike="noStrike">
                <a:solidFill>
                  <a:srgbClr val="808080"/>
                </a:solidFill>
                <a:uFill>
                  <a:solidFill>
                    <a:srgbClr val="ffffff"/>
                  </a:solidFill>
                </a:uFill>
                <a:latin typeface="Calibri"/>
              </a:rPr>
              <a:t>Second Outline Level</a:t>
            </a:r>
            <a:endParaRPr b="0" lang="en-US" sz="1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1" lang="en-US" sz="1800" spc="-1" strike="noStrike">
                <a:solidFill>
                  <a:srgbClr val="80808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1" lang="en-US" sz="1800" spc="-1" strike="noStrike">
                <a:solidFill>
                  <a:srgbClr val="80808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1" lang="en-US" sz="1800" spc="-1" strike="noStrike">
                <a:solidFill>
                  <a:srgbClr val="808080"/>
                </a:solidFill>
                <a:uFill>
                  <a:solidFill>
                    <a:srgbClr val="ffffff"/>
                  </a:solidFill>
                </a:uFill>
                <a:latin typeface="Calibri"/>
              </a:rPr>
              <a:t>Fifth Outline Level</a:t>
            </a:r>
            <a:endParaRPr b="0" lang="en-US" sz="1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1" lang="en-US" sz="1800" spc="-1" strike="noStrike">
                <a:solidFill>
                  <a:srgbClr val="808080"/>
                </a:solidFill>
                <a:uFill>
                  <a:solidFill>
                    <a:srgbClr val="ffffff"/>
                  </a:solidFill>
                </a:uFill>
                <a:latin typeface="Calibri"/>
              </a:rPr>
              <a:t>Sixth Outline Level</a:t>
            </a:r>
            <a:endParaRPr b="0" lang="en-US" sz="1800" spc="-1" strike="noStrike">
              <a:solidFill>
                <a:srgbClr val="000000"/>
              </a:solidFill>
              <a:uFill>
                <a:solidFill>
                  <a:srgbClr val="ffffff"/>
                </a:solidFill>
              </a:uFill>
              <a:latin typeface="Calibri"/>
            </a:endParaRPr>
          </a:p>
          <a:p>
            <a:pPr>
              <a:lnSpc>
                <a:spcPct val="100000"/>
              </a:lnSpc>
            </a:pPr>
            <a:r>
              <a:rPr b="1" lang="en-US" sz="1800" spc="-1" strike="noStrike">
                <a:solidFill>
                  <a:srgbClr val="808080"/>
                </a:solidFill>
                <a:uFill>
                  <a:solidFill>
                    <a:srgbClr val="ffffff"/>
                  </a:solidFill>
                </a:uFill>
                <a:latin typeface="Calibri"/>
              </a:rPr>
              <a:t>Seventh Outline LevelStefan Walke</a:t>
            </a:r>
            <a:endParaRPr b="0" lang="en-US" sz="1800" spc="-1" strike="noStrike">
              <a:solidFill>
                <a:srgbClr val="000000"/>
              </a:solidFill>
              <a:uFill>
                <a:solidFill>
                  <a:srgbClr val="ffffff"/>
                </a:solidFill>
              </a:uFill>
              <a:latin typeface="Calibri"/>
            </a:endParaRPr>
          </a:p>
        </p:txBody>
      </p:sp>
      <p:sp>
        <p:nvSpPr>
          <p:cNvPr id="9" name="PlaceHolder 5"/>
          <p:cNvSpPr>
            <a:spLocks noGrp="1"/>
          </p:cNvSpPr>
          <p:nvPr>
            <p:ph type="body"/>
          </p:nvPr>
        </p:nvSpPr>
        <p:spPr>
          <a:xfrm>
            <a:off x="371520" y="5225760"/>
            <a:ext cx="11448720" cy="294480"/>
          </a:xfrm>
          <a:prstGeom prst="rect">
            <a:avLst/>
          </a:prstGeom>
        </p:spPr>
        <p:txBody>
          <a:bodyPr/>
          <a:p>
            <a:pPr marL="432000" indent="-324000">
              <a:buClr>
                <a:srgbClr val="000000"/>
              </a:buClr>
              <a:buSzPct val="45000"/>
              <a:buFont typeface="Wingdings" charset="2"/>
              <a:buChar char=""/>
            </a:pPr>
            <a:r>
              <a:rPr b="1" lang="en-US" sz="1800" spc="-1" strike="noStrike">
                <a:solidFill>
                  <a:srgbClr val="808080"/>
                </a:solidFill>
                <a:uFill>
                  <a:solidFill>
                    <a:srgbClr val="ffffff"/>
                  </a:solidFill>
                </a:uFill>
                <a:latin typeface="Calibri"/>
              </a:rPr>
              <a:t>Click to edit the outline text format</a:t>
            </a:r>
            <a:endParaRPr b="0" lang="en-US" sz="1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1" lang="en-US" sz="1800" spc="-1" strike="noStrike">
                <a:solidFill>
                  <a:srgbClr val="808080"/>
                </a:solidFill>
                <a:uFill>
                  <a:solidFill>
                    <a:srgbClr val="ffffff"/>
                  </a:solidFill>
                </a:uFill>
                <a:latin typeface="Calibri"/>
              </a:rPr>
              <a:t>Second Outline Level</a:t>
            </a:r>
            <a:endParaRPr b="0" lang="en-US" sz="1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1" lang="en-US" sz="1800" spc="-1" strike="noStrike">
                <a:solidFill>
                  <a:srgbClr val="80808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1" lang="en-US" sz="1800" spc="-1" strike="noStrike">
                <a:solidFill>
                  <a:srgbClr val="80808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1" lang="en-US" sz="1800" spc="-1" strike="noStrike">
                <a:solidFill>
                  <a:srgbClr val="808080"/>
                </a:solidFill>
                <a:uFill>
                  <a:solidFill>
                    <a:srgbClr val="ffffff"/>
                  </a:solidFill>
                </a:uFill>
                <a:latin typeface="Calibri"/>
              </a:rPr>
              <a:t>Fifth Outline Level</a:t>
            </a:r>
            <a:endParaRPr b="0" lang="en-US" sz="1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1" lang="en-US" sz="1800" spc="-1" strike="noStrike">
                <a:solidFill>
                  <a:srgbClr val="808080"/>
                </a:solidFill>
                <a:uFill>
                  <a:solidFill>
                    <a:srgbClr val="ffffff"/>
                  </a:solidFill>
                </a:uFill>
                <a:latin typeface="Calibri"/>
              </a:rPr>
              <a:t>Sixth Outline Level</a:t>
            </a:r>
            <a:endParaRPr b="0" lang="en-US" sz="1800" spc="-1" strike="noStrike">
              <a:solidFill>
                <a:srgbClr val="000000"/>
              </a:solidFill>
              <a:uFill>
                <a:solidFill>
                  <a:srgbClr val="ffffff"/>
                </a:solidFill>
              </a:uFill>
              <a:latin typeface="Calibri"/>
            </a:endParaRPr>
          </a:p>
          <a:p>
            <a:pPr>
              <a:lnSpc>
                <a:spcPct val="100000"/>
              </a:lnSpc>
            </a:pPr>
            <a:r>
              <a:rPr b="1" lang="en-US" sz="1800" spc="-1" strike="noStrike">
                <a:solidFill>
                  <a:srgbClr val="808080"/>
                </a:solidFill>
                <a:uFill>
                  <a:solidFill>
                    <a:srgbClr val="ffffff"/>
                  </a:solidFill>
                </a:uFill>
                <a:latin typeface="Calibri"/>
              </a:rPr>
              <a:t>Seventh Outline Levelstefan.walke@tum.de</a:t>
            </a:r>
            <a:endParaRPr b="0" lang="en-US" sz="18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Line 1"/>
          <p:cNvSpPr/>
          <p:nvPr/>
        </p:nvSpPr>
        <p:spPr>
          <a:xfrm>
            <a:off x="371160" y="6416640"/>
            <a:ext cx="11449080" cy="360"/>
          </a:xfrm>
          <a:prstGeom prst="line">
            <a:avLst/>
          </a:prstGeom>
          <a:ln>
            <a:solidFill>
              <a:schemeClr val="bg2"/>
            </a:solidFill>
          </a:ln>
        </p:spPr>
        <p:style>
          <a:lnRef idx="1">
            <a:schemeClr val="accent1"/>
          </a:lnRef>
          <a:fillRef idx="0">
            <a:schemeClr val="accent1"/>
          </a:fillRef>
          <a:effectRef idx="0">
            <a:schemeClr val="accent1"/>
          </a:effectRef>
          <a:fontRef idx="minor"/>
        </p:style>
      </p:sp>
      <p:pic>
        <p:nvPicPr>
          <p:cNvPr id="45" name="Picture 41" descr=""/>
          <p:cNvPicPr/>
          <p:nvPr/>
        </p:nvPicPr>
        <p:blipFill>
          <a:blip r:embed="rId2"/>
          <a:stretch/>
        </p:blipFill>
        <p:spPr>
          <a:xfrm>
            <a:off x="11592720" y="207000"/>
            <a:ext cx="399600" cy="206640"/>
          </a:xfrm>
          <a:prstGeom prst="rect">
            <a:avLst/>
          </a:prstGeom>
          <a:ln>
            <a:noFill/>
          </a:ln>
        </p:spPr>
      </p:pic>
      <p:pic>
        <p:nvPicPr>
          <p:cNvPr id="46" name="Picture 47" descr=""/>
          <p:cNvPicPr/>
          <p:nvPr/>
        </p:nvPicPr>
        <p:blipFill>
          <a:blip r:embed="rId3"/>
          <a:stretch/>
        </p:blipFill>
        <p:spPr>
          <a:xfrm>
            <a:off x="11147040" y="169920"/>
            <a:ext cx="243360" cy="279360"/>
          </a:xfrm>
          <a:prstGeom prst="rect">
            <a:avLst/>
          </a:prstGeom>
          <a:ln>
            <a:noFill/>
          </a:ln>
        </p:spPr>
      </p:pic>
      <p:pic>
        <p:nvPicPr>
          <p:cNvPr id="47" name="Picture 42" descr=""/>
          <p:cNvPicPr/>
          <p:nvPr/>
        </p:nvPicPr>
        <p:blipFill>
          <a:blip r:embed="rId4"/>
          <a:stretch/>
        </p:blipFill>
        <p:spPr>
          <a:xfrm>
            <a:off x="10726560" y="191880"/>
            <a:ext cx="223920" cy="248040"/>
          </a:xfrm>
          <a:prstGeom prst="rect">
            <a:avLst/>
          </a:prstGeom>
          <a:ln>
            <a:noFill/>
          </a:ln>
        </p:spPr>
      </p:pic>
      <p:sp>
        <p:nvSpPr>
          <p:cNvPr id="48" name="CustomShape 2"/>
          <p:cNvSpPr/>
          <p:nvPr/>
        </p:nvSpPr>
        <p:spPr>
          <a:xfrm>
            <a:off x="371520" y="0"/>
            <a:ext cx="5731560" cy="620280"/>
          </a:xfrm>
          <a:prstGeom prst="rect">
            <a:avLst/>
          </a:prstGeom>
          <a:noFill/>
          <a:ln>
            <a:noFill/>
          </a:ln>
        </p:spPr>
        <p:style>
          <a:lnRef idx="0"/>
          <a:fillRef idx="0"/>
          <a:effectRef idx="0"/>
          <a:fontRef idx="minor"/>
        </p:style>
        <p:txBody>
          <a:bodyPr lIns="90000" rIns="90000" tIns="234000" bIns="45000"/>
          <a:p>
            <a:pPr>
              <a:lnSpc>
                <a:spcPct val="100000"/>
              </a:lnSpc>
            </a:pPr>
            <a:r>
              <a:rPr b="0" lang="en-US" sz="1000" spc="-1" strike="noStrike">
                <a:solidFill>
                  <a:srgbClr val="898989"/>
                </a:solidFill>
                <a:uFill>
                  <a:solidFill>
                    <a:srgbClr val="ffffff"/>
                  </a:solidFill>
                </a:uFill>
                <a:latin typeface="Calibri"/>
              </a:rPr>
              <a:t>Robotics and Embedded Systems ▪ Department of Computer Science ▪ Technical University of Munich</a:t>
            </a:r>
            <a:endParaRPr b="0" lang="en-US" sz="1800" spc="-1" strike="noStrike">
              <a:solidFill>
                <a:srgbClr val="000000"/>
              </a:solidFill>
              <a:uFill>
                <a:solidFill>
                  <a:srgbClr val="ffffff"/>
                </a:solidFill>
              </a:uFill>
              <a:latin typeface="Arial"/>
            </a:endParaRPr>
          </a:p>
        </p:txBody>
      </p:sp>
      <p:sp>
        <p:nvSpPr>
          <p:cNvPr id="49" name="PlaceHolder 3"/>
          <p:cNvSpPr>
            <a:spLocks noGrp="1"/>
          </p:cNvSpPr>
          <p:nvPr>
            <p:ph type="title"/>
          </p:nvPr>
        </p:nvSpPr>
        <p:spPr>
          <a:xfrm>
            <a:off x="371520" y="623160"/>
            <a:ext cx="11448720" cy="678600"/>
          </a:xfrm>
          <a:prstGeom prst="rect">
            <a:avLst/>
          </a:prstGeom>
        </p:spPr>
        <p:txBody>
          <a:bodyPr anchor="ctr"/>
          <a:p>
            <a:pPr>
              <a:lnSpc>
                <a:spcPct val="90000"/>
              </a:lnSpc>
            </a:pPr>
            <a:r>
              <a:rPr b="1" lang="en-US" sz="4400" spc="-1" strike="noStrike">
                <a:solidFill>
                  <a:srgbClr val="0065bd"/>
                </a:solidFill>
                <a:uFill>
                  <a:solidFill>
                    <a:srgbClr val="ffffff"/>
                  </a:solidFill>
                </a:uFill>
                <a:latin typeface="Calibri"/>
              </a:rPr>
              <a:t>Click to edit Master title style</a:t>
            </a:r>
            <a:endParaRPr b="0" lang="en-US" sz="1800" spc="-1" strike="noStrike">
              <a:solidFill>
                <a:srgbClr val="000000"/>
              </a:solidFill>
              <a:uFill>
                <a:solidFill>
                  <a:srgbClr val="ffffff"/>
                </a:solidFill>
              </a:uFill>
              <a:latin typeface="Calibri"/>
            </a:endParaRPr>
          </a:p>
        </p:txBody>
      </p:sp>
      <p:sp>
        <p:nvSpPr>
          <p:cNvPr id="50" name="PlaceHolder 4"/>
          <p:cNvSpPr>
            <a:spLocks noGrp="1"/>
          </p:cNvSpPr>
          <p:nvPr>
            <p:ph type="body"/>
          </p:nvPr>
        </p:nvSpPr>
        <p:spPr>
          <a:xfrm>
            <a:off x="371520" y="1449360"/>
            <a:ext cx="11448720" cy="4858920"/>
          </a:xfrm>
          <a:prstGeom prst="rect">
            <a:avLst/>
          </a:prstGeom>
        </p:spPr>
        <p:txBody>
          <a:bodyPr/>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Calibri"/>
              </a:rPr>
              <a:t>Click to edit the outline text format</a:t>
            </a:r>
            <a:endParaRPr b="0" lang="en-US" sz="24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Calibri"/>
              </a:rPr>
              <a:t>Third Outline Level</a:t>
            </a:r>
            <a:endParaRPr b="0" lang="en-US" sz="24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400" spc="-1" strike="noStrike">
                <a:solidFill>
                  <a:srgbClr val="000000"/>
                </a:solidFill>
                <a:uFill>
                  <a:solidFill>
                    <a:srgbClr val="ffffff"/>
                  </a:solidFill>
                </a:uFill>
                <a:latin typeface="Calibri"/>
              </a:rPr>
              <a:t>Fourth Outline Level</a:t>
            </a:r>
            <a:endParaRPr b="0" lang="en-US" sz="24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alibri"/>
              </a:rPr>
              <a:t>Fifth Outline Level</a:t>
            </a:r>
            <a:endParaRPr b="0" lang="en-US" sz="24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alibri"/>
              </a:rPr>
              <a:t>Sixth Outline Level</a:t>
            </a:r>
            <a:endParaRPr b="0" lang="en-US" sz="24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Seventh Outline LevelEdit Master text styles</a:t>
            </a:r>
            <a:endParaRPr b="0" lang="en-US" sz="2400" spc="-1" strike="noStrike">
              <a:solidFill>
                <a:srgbClr val="000000"/>
              </a:solidFill>
              <a:uFill>
                <a:solidFill>
                  <a:srgbClr val="ffffff"/>
                </a:solidFill>
              </a:uFill>
              <a:latin typeface="Calibri"/>
            </a:endParaRPr>
          </a:p>
        </p:txBody>
      </p:sp>
      <p:sp>
        <p:nvSpPr>
          <p:cNvPr id="51" name="PlaceHolder 5"/>
          <p:cNvSpPr>
            <a:spLocks noGrp="1"/>
          </p:cNvSpPr>
          <p:nvPr>
            <p:ph type="sldNum"/>
          </p:nvPr>
        </p:nvSpPr>
        <p:spPr>
          <a:xfrm>
            <a:off x="11278800" y="6492960"/>
            <a:ext cx="541440" cy="214200"/>
          </a:xfrm>
          <a:prstGeom prst="rect">
            <a:avLst/>
          </a:prstGeom>
        </p:spPr>
        <p:txBody>
          <a:bodyPr lIns="36000" rIns="36000" anchor="ctr"/>
          <a:p>
            <a:pPr algn="r">
              <a:lnSpc>
                <a:spcPct val="100000"/>
              </a:lnSpc>
            </a:pPr>
            <a:fld id="{00B41AA0-1AC5-4668-9206-E43F88A11E60}"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52" name="PlaceHolder 6"/>
          <p:cNvSpPr>
            <a:spLocks noGrp="1"/>
          </p:cNvSpPr>
          <p:nvPr>
            <p:ph type="ftr"/>
          </p:nvPr>
        </p:nvSpPr>
        <p:spPr>
          <a:xfrm>
            <a:off x="371520" y="6492960"/>
            <a:ext cx="8660160" cy="217440"/>
          </a:xfrm>
          <a:prstGeom prst="rect">
            <a:avLst/>
          </a:prstGeom>
        </p:spPr>
        <p:txBody>
          <a:bodyPr anchor="ctr"/>
          <a:p>
            <a:pPr>
              <a:lnSpc>
                <a:spcPct val="100000"/>
              </a:lnSpc>
            </a:pPr>
            <a:r>
              <a:rPr b="0" lang="en-US" sz="1000" spc="-1" strike="noStrike">
                <a:solidFill>
                  <a:srgbClr val="b2b2b2"/>
                </a:solidFill>
                <a:uFill>
                  <a:solidFill>
                    <a:srgbClr val="ffffff"/>
                  </a:solidFill>
                </a:uFill>
                <a:latin typeface="Calibri"/>
              </a:rPr>
              <a:t>Chapter / Lecture Title</a:t>
            </a:r>
            <a:endParaRPr b="0" lang="en-US" sz="1400" spc="-1" strike="noStrike">
              <a:solidFill>
                <a:srgbClr val="000000"/>
              </a:solidFill>
              <a:uFill>
                <a:solidFill>
                  <a:srgbClr val="ffffff"/>
                </a:solidFill>
              </a:uFill>
              <a:latin typeface="Times New Roman"/>
            </a:endParaRPr>
          </a:p>
        </p:txBody>
      </p:sp>
      <p:pic>
        <p:nvPicPr>
          <p:cNvPr id="53" name="Grafik 11" descr=""/>
          <p:cNvPicPr/>
          <p:nvPr/>
        </p:nvPicPr>
        <p:blipFill>
          <a:blip r:embed="rId5"/>
          <a:stretch/>
        </p:blipFill>
        <p:spPr>
          <a:xfrm>
            <a:off x="11122560" y="146160"/>
            <a:ext cx="405360" cy="329040"/>
          </a:xfrm>
          <a:prstGeom prst="rect">
            <a:avLst/>
          </a:prstGeom>
          <a:ln>
            <a:noFill/>
          </a:ln>
        </p:spPr>
      </p:pic>
      <p:sp>
        <p:nvSpPr>
          <p:cNvPr id="54" name="CustomShape 7"/>
          <p:cNvSpPr/>
          <p:nvPr/>
        </p:nvSpPr>
        <p:spPr>
          <a:xfrm>
            <a:off x="10590480" y="146160"/>
            <a:ext cx="415440" cy="329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55" name="CustomShape 8"/>
          <p:cNvSpPr/>
          <p:nvPr/>
        </p:nvSpPr>
        <p:spPr>
          <a:xfrm>
            <a:off x="371520" y="140040"/>
            <a:ext cx="5696280" cy="329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600" spc="-1" strike="noStrike">
                <a:solidFill>
                  <a:srgbClr val="ffffff"/>
                </a:solidFill>
                <a:uFill>
                  <a:solidFill>
                    <a:srgbClr val="ffffff"/>
                  </a:solidFill>
                </a:uFill>
                <a:latin typeface="Calibri"/>
              </a:rPr>
              <a:t>Title</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71520" y="2118600"/>
            <a:ext cx="11448720" cy="2137320"/>
          </a:xfrm>
          <a:prstGeom prst="rect">
            <a:avLst/>
          </a:prstGeom>
          <a:noFill/>
          <a:ln>
            <a:noFill/>
          </a:ln>
        </p:spPr>
        <p:txBody>
          <a:bodyPr/>
          <a:p>
            <a:pPr>
              <a:lnSpc>
                <a:spcPct val="100000"/>
              </a:lnSpc>
            </a:pPr>
            <a:r>
              <a:rPr b="0" lang="en-US" sz="5400" spc="-1" strike="noStrike">
                <a:solidFill>
                  <a:srgbClr val="0065bd"/>
                </a:solidFill>
                <a:uFill>
                  <a:solidFill>
                    <a:srgbClr val="ffffff"/>
                  </a:solidFill>
                </a:uFill>
                <a:latin typeface="Calibri"/>
              </a:rPr>
              <a:t>Simulation of an Autonomous Vision-Based Robot with a Spiking Neural Controller</a:t>
            </a:r>
            <a:endParaRPr b="0" lang="en-US" sz="1800" spc="-1" strike="noStrike">
              <a:solidFill>
                <a:srgbClr val="000000"/>
              </a:solidFill>
              <a:uFill>
                <a:solidFill>
                  <a:srgbClr val="ffffff"/>
                </a:solidFill>
              </a:uFill>
              <a:latin typeface="Calibri"/>
            </a:endParaRPr>
          </a:p>
        </p:txBody>
      </p:sp>
      <p:sp>
        <p:nvSpPr>
          <p:cNvPr id="96" name="TextShape 2"/>
          <p:cNvSpPr txBox="1"/>
          <p:nvPr/>
        </p:nvSpPr>
        <p:spPr>
          <a:xfrm>
            <a:off x="371520" y="5225760"/>
            <a:ext cx="11448720" cy="294480"/>
          </a:xfrm>
          <a:prstGeom prst="rect">
            <a:avLst/>
          </a:prstGeom>
          <a:noFill/>
          <a:ln>
            <a:noFill/>
          </a:ln>
        </p:spPr>
        <p:txBody>
          <a:bodyPr/>
          <a:p>
            <a:pPr>
              <a:lnSpc>
                <a:spcPct val="100000"/>
              </a:lnSpc>
            </a:pPr>
            <a:r>
              <a:rPr b="1" lang="en-US" sz="1800" spc="-1" strike="noStrike">
                <a:solidFill>
                  <a:srgbClr val="808080"/>
                </a:solidFill>
                <a:uFill>
                  <a:solidFill>
                    <a:srgbClr val="ffffff"/>
                  </a:solidFill>
                </a:uFill>
                <a:latin typeface="Calibri"/>
              </a:rPr>
              <a:t>Stefan Walke</a:t>
            </a:r>
            <a:endParaRPr b="0" lang="en-US" sz="2400" spc="-1" strike="noStrike">
              <a:solidFill>
                <a:srgbClr val="000000"/>
              </a:solidFill>
              <a:uFill>
                <a:solidFill>
                  <a:srgbClr val="ffffff"/>
                </a:solidFill>
              </a:uFill>
              <a:latin typeface="Calibri"/>
            </a:endParaRPr>
          </a:p>
        </p:txBody>
      </p:sp>
      <p:sp>
        <p:nvSpPr>
          <p:cNvPr id="97" name="TextShape 3"/>
          <p:cNvSpPr txBox="1"/>
          <p:nvPr/>
        </p:nvSpPr>
        <p:spPr>
          <a:xfrm>
            <a:off x="371520" y="5457960"/>
            <a:ext cx="3133440" cy="434160"/>
          </a:xfrm>
          <a:prstGeom prst="rect">
            <a:avLst/>
          </a:prstGeom>
          <a:noFill/>
          <a:ln>
            <a:noFill/>
          </a:ln>
        </p:spPr>
        <p:txBody>
          <a:bodyPr/>
          <a:p>
            <a:pPr>
              <a:lnSpc>
                <a:spcPct val="100000"/>
              </a:lnSpc>
            </a:pPr>
            <a:r>
              <a:rPr b="0" lang="en-US" sz="1800" spc="-1" strike="noStrike">
                <a:solidFill>
                  <a:srgbClr val="808080"/>
                </a:solidFill>
                <a:uFill>
                  <a:solidFill>
                    <a:srgbClr val="ffffff"/>
                  </a:solidFill>
                </a:uFill>
                <a:latin typeface="Calibri"/>
              </a:rPr>
              <a:t>stefan.walke@tum.de</a:t>
            </a:r>
            <a:endParaRPr b="0" lang="en-US" sz="2400" spc="-1" strike="noStrike">
              <a:solidFill>
                <a:srgbClr val="000000"/>
              </a:solidFill>
              <a:uFill>
                <a:solidFill>
                  <a:srgbClr val="ffffff"/>
                </a:solidFill>
              </a:uFill>
              <a:latin typeface="Calibri"/>
            </a:endParaRPr>
          </a:p>
        </p:txBody>
      </p:sp>
      <p:sp>
        <p:nvSpPr>
          <p:cNvPr id="98" name="TextShape 4"/>
          <p:cNvSpPr txBox="1"/>
          <p:nvPr/>
        </p:nvSpPr>
        <p:spPr>
          <a:xfrm>
            <a:off x="11650680" y="6492960"/>
            <a:ext cx="541080" cy="213840"/>
          </a:xfrm>
          <a:prstGeom prst="rect">
            <a:avLst/>
          </a:prstGeom>
          <a:noFill/>
          <a:ln>
            <a:noFill/>
          </a:ln>
        </p:spPr>
        <p:txBody>
          <a:bodyPr anchor="ctr"/>
          <a:p>
            <a:pPr algn="r">
              <a:lnSpc>
                <a:spcPct val="100000"/>
              </a:lnSpc>
            </a:pPr>
            <a:fld id="{E64C2373-CC28-476B-93EC-8C09F48CC078}"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71520" y="623160"/>
            <a:ext cx="11448720" cy="678600"/>
          </a:xfrm>
          <a:prstGeom prst="rect">
            <a:avLst/>
          </a:prstGeom>
          <a:noFill/>
          <a:ln>
            <a:noFill/>
          </a:ln>
        </p:spPr>
        <p:txBody>
          <a:bodyPr anchor="ctr"/>
          <a:p>
            <a:pPr>
              <a:lnSpc>
                <a:spcPct val="90000"/>
              </a:lnSpc>
            </a:pPr>
            <a:r>
              <a:rPr b="1" lang="en-US" sz="4400" spc="-1" strike="noStrike">
                <a:solidFill>
                  <a:srgbClr val="0065bd"/>
                </a:solidFill>
                <a:uFill>
                  <a:solidFill>
                    <a:srgbClr val="ffffff"/>
                  </a:solidFill>
                </a:uFill>
                <a:latin typeface="Calibri"/>
              </a:rPr>
              <a:t>Basics</a:t>
            </a:r>
            <a:endParaRPr b="0" lang="en-US" sz="1800" spc="-1" strike="noStrike">
              <a:solidFill>
                <a:srgbClr val="000000"/>
              </a:solidFill>
              <a:uFill>
                <a:solidFill>
                  <a:srgbClr val="ffffff"/>
                </a:solidFill>
              </a:uFill>
              <a:latin typeface="Calibri"/>
            </a:endParaRPr>
          </a:p>
        </p:txBody>
      </p:sp>
      <p:sp>
        <p:nvSpPr>
          <p:cNvPr id="100" name="TextShape 2"/>
          <p:cNvSpPr txBox="1"/>
          <p:nvPr/>
        </p:nvSpPr>
        <p:spPr>
          <a:xfrm>
            <a:off x="371520" y="1449360"/>
            <a:ext cx="7783920" cy="4858920"/>
          </a:xfrm>
          <a:prstGeom prst="rect">
            <a:avLst/>
          </a:prstGeom>
          <a:noFill/>
          <a:ln>
            <a:noFill/>
          </a:ln>
        </p:spPr>
        <p:txBody>
          <a:bodyPr/>
          <a:p>
            <a:pPr>
              <a:lnSpc>
                <a:spcPct val="100000"/>
              </a:lnSpc>
            </a:pPr>
            <a:endParaRPr b="0" lang="en-US" sz="2400" spc="-1" strike="noStrike">
              <a:solidFill>
                <a:srgbClr val="000000"/>
              </a:solidFill>
              <a:uFill>
                <a:solidFill>
                  <a:srgbClr val="ffffff"/>
                </a:solidFill>
              </a:uFill>
              <a:latin typeface="Calibri"/>
            </a:endParaRPr>
          </a:p>
          <a:p>
            <a:pPr>
              <a:lnSpc>
                <a:spcPct val="100000"/>
              </a:lnSpc>
            </a:pPr>
            <a:r>
              <a:rPr b="0" lang="en-US" sz="2400" spc="-1" strike="noStrike" u="sng">
                <a:solidFill>
                  <a:srgbClr val="000000"/>
                </a:solidFill>
                <a:uFill>
                  <a:solidFill>
                    <a:srgbClr val="ffffff"/>
                  </a:solidFill>
                </a:uFill>
                <a:latin typeface="Calibri"/>
              </a:rPr>
              <a:t>Based on the work of Floreano et al.: </a:t>
            </a:r>
            <a:endParaRPr b="0" lang="en-US" sz="2400" spc="-1" strike="noStrike">
              <a:solidFill>
                <a:srgbClr val="000000"/>
              </a:solidFill>
              <a:uFill>
                <a:solidFill>
                  <a:srgbClr val="ffffff"/>
                </a:solidFill>
              </a:uFill>
              <a:latin typeface="Calibri"/>
            </a:endParaRPr>
          </a:p>
          <a:p>
            <a:pPr>
              <a:lnSpc>
                <a:spcPct val="100000"/>
              </a:lnSpc>
            </a:pPr>
            <a:r>
              <a:rPr b="0" lang="en-US" sz="2000" spc="-1" strike="noStrike">
                <a:solidFill>
                  <a:srgbClr val="000000"/>
                </a:solidFill>
                <a:uFill>
                  <a:solidFill>
                    <a:srgbClr val="ffffff"/>
                  </a:solidFill>
                </a:uFill>
                <a:latin typeface="Calibri"/>
              </a:rPr>
              <a:t>Evolution of Spiking Neural Controllers for Autonomous Vision-Based Robots, 2001</a:t>
            </a:r>
            <a:endParaRPr b="0" lang="en-US" sz="2400" spc="-1" strike="noStrike">
              <a:solidFill>
                <a:srgbClr val="000000"/>
              </a:solidFill>
              <a:uFill>
                <a:solidFill>
                  <a:srgbClr val="ffffff"/>
                </a:solidFill>
              </a:uFill>
              <a:latin typeface="Calibri"/>
            </a:endParaRPr>
          </a:p>
          <a:p>
            <a:pPr>
              <a:lnSpc>
                <a:spcPct val="100000"/>
              </a:lnSpc>
            </a:pPr>
            <a:endParaRPr b="0" lang="en-US" sz="2400" spc="-1" strike="noStrike">
              <a:solidFill>
                <a:srgbClr val="000000"/>
              </a:solidFill>
              <a:uFill>
                <a:solidFill>
                  <a:srgbClr val="ffffff"/>
                </a:solidFill>
              </a:uFill>
              <a:latin typeface="Calibri"/>
            </a:endParaRPr>
          </a:p>
          <a:p>
            <a:pPr>
              <a:lnSpc>
                <a:spcPct val="100000"/>
              </a:lnSpc>
            </a:pPr>
            <a:r>
              <a:rPr b="0" lang="en-US" sz="2400" spc="-1" strike="noStrike" u="sng">
                <a:solidFill>
                  <a:srgbClr val="000000"/>
                </a:solidFill>
                <a:uFill>
                  <a:solidFill>
                    <a:srgbClr val="ffffff"/>
                  </a:solidFill>
                </a:uFill>
                <a:latin typeface="Calibri"/>
              </a:rPr>
              <a:t>Goal:</a:t>
            </a:r>
            <a:endParaRPr b="0" lang="en-US" sz="2400" spc="-1" strike="noStrike">
              <a:solidFill>
                <a:srgbClr val="000000"/>
              </a:solidFill>
              <a:uFill>
                <a:solidFill>
                  <a:srgbClr val="ffffff"/>
                </a:solidFill>
              </a:uFill>
              <a:latin typeface="Calibri"/>
            </a:endParaRPr>
          </a:p>
          <a:p>
            <a:pPr>
              <a:lnSpc>
                <a:spcPct val="100000"/>
              </a:lnSpc>
            </a:pPr>
            <a:r>
              <a:rPr b="0" lang="en-US" sz="2000" spc="-1" strike="noStrike">
                <a:solidFill>
                  <a:srgbClr val="000000"/>
                </a:solidFill>
                <a:uFill>
                  <a:solidFill>
                    <a:srgbClr val="ffffff"/>
                  </a:solidFill>
                </a:uFill>
                <a:latin typeface="Calibri"/>
              </a:rPr>
              <a:t>Based on visual input, the robot should drive around the box autonomously.</a:t>
            </a:r>
            <a:endParaRPr b="0" lang="en-US" sz="2400" spc="-1" strike="noStrike">
              <a:solidFill>
                <a:srgbClr val="000000"/>
              </a:solidFill>
              <a:uFill>
                <a:solidFill>
                  <a:srgbClr val="ffffff"/>
                </a:solidFill>
              </a:uFill>
              <a:latin typeface="Calibri"/>
            </a:endParaRPr>
          </a:p>
          <a:p>
            <a:pPr>
              <a:lnSpc>
                <a:spcPct val="100000"/>
              </a:lnSpc>
            </a:pPr>
            <a:r>
              <a:rPr b="0" lang="en-US" sz="2000" spc="-1" strike="noStrike">
                <a:solidFill>
                  <a:srgbClr val="000000"/>
                </a:solidFill>
                <a:uFill>
                  <a:solidFill>
                    <a:srgbClr val="ffffff"/>
                  </a:solidFill>
                </a:uFill>
                <a:latin typeface="Calibri"/>
              </a:rPr>
              <a:t>The wheels are not allowed to rotate backwards and the robot must not collide with the wall.</a:t>
            </a:r>
            <a:endParaRPr b="0" lang="en-US" sz="2400" spc="-1" strike="noStrike">
              <a:solidFill>
                <a:srgbClr val="000000"/>
              </a:solidFill>
              <a:uFill>
                <a:solidFill>
                  <a:srgbClr val="ffffff"/>
                </a:solidFill>
              </a:uFill>
              <a:latin typeface="Calibri"/>
            </a:endParaRPr>
          </a:p>
          <a:p>
            <a:pPr>
              <a:lnSpc>
                <a:spcPct val="100000"/>
              </a:lnSpc>
            </a:pPr>
            <a:r>
              <a:rPr b="0" lang="en-US" sz="2000" spc="-1" strike="noStrike">
                <a:solidFill>
                  <a:srgbClr val="000000"/>
                </a:solidFill>
                <a:uFill>
                  <a:solidFill>
                    <a:srgbClr val="ffffff"/>
                  </a:solidFill>
                </a:uFill>
                <a:latin typeface="Calibri"/>
              </a:rPr>
              <a:t>No knowledge of the arena is encoded in the brain of the robot.</a:t>
            </a:r>
            <a:endParaRPr b="0" lang="en-US" sz="2400" spc="-1" strike="noStrike">
              <a:solidFill>
                <a:srgbClr val="000000"/>
              </a:solidFill>
              <a:uFill>
                <a:solidFill>
                  <a:srgbClr val="ffffff"/>
                </a:solidFill>
              </a:uFill>
              <a:latin typeface="Calibri"/>
            </a:endParaRPr>
          </a:p>
          <a:p>
            <a:pPr>
              <a:lnSpc>
                <a:spcPct val="100000"/>
              </a:lnSpc>
            </a:pPr>
            <a:r>
              <a:rPr b="0" lang="en-US" sz="2000" spc="-1" strike="noStrike">
                <a:solidFill>
                  <a:srgbClr val="000000"/>
                </a:solidFill>
                <a:uFill>
                  <a:solidFill>
                    <a:srgbClr val="ffffff"/>
                  </a:solidFill>
                </a:uFill>
                <a:latin typeface="Calibri"/>
              </a:rPr>
              <a:t>Learning via evolutionary algorithm.</a:t>
            </a:r>
            <a:endParaRPr b="0" lang="en-US" sz="2400" spc="-1" strike="noStrike">
              <a:solidFill>
                <a:srgbClr val="000000"/>
              </a:solidFill>
              <a:uFill>
                <a:solidFill>
                  <a:srgbClr val="ffffff"/>
                </a:solidFill>
              </a:uFill>
              <a:latin typeface="Calibri"/>
            </a:endParaRPr>
          </a:p>
        </p:txBody>
      </p:sp>
      <p:sp>
        <p:nvSpPr>
          <p:cNvPr id="101" name="TextShape 3"/>
          <p:cNvSpPr txBox="1"/>
          <p:nvPr/>
        </p:nvSpPr>
        <p:spPr>
          <a:xfrm>
            <a:off x="11278800" y="6492960"/>
            <a:ext cx="541440" cy="214200"/>
          </a:xfrm>
          <a:prstGeom prst="rect">
            <a:avLst/>
          </a:prstGeom>
          <a:noFill/>
          <a:ln>
            <a:noFill/>
          </a:ln>
        </p:spPr>
        <p:txBody>
          <a:bodyPr lIns="36000" rIns="36000" anchor="ctr"/>
          <a:p>
            <a:pPr algn="r">
              <a:lnSpc>
                <a:spcPct val="100000"/>
              </a:lnSpc>
            </a:pPr>
            <a:fld id="{9EDCBC83-47CF-45AA-A464-A14C6720E42D}"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102" name="TextShape 4"/>
          <p:cNvSpPr txBox="1"/>
          <p:nvPr/>
        </p:nvSpPr>
        <p:spPr>
          <a:xfrm>
            <a:off x="371520" y="6492960"/>
            <a:ext cx="8660160" cy="214200"/>
          </a:xfrm>
          <a:prstGeom prst="rect">
            <a:avLst/>
          </a:prstGeom>
          <a:noFill/>
          <a:ln>
            <a:noFill/>
          </a:ln>
        </p:spPr>
        <p:txBody>
          <a:bodyPr anchor="ctr"/>
          <a:p>
            <a:pPr>
              <a:lnSpc>
                <a:spcPct val="100000"/>
              </a:lnSpc>
            </a:pPr>
            <a:r>
              <a:rPr b="0" lang="en-US" sz="1000" spc="-1" strike="noStrike">
                <a:solidFill>
                  <a:srgbClr val="b2b2b2"/>
                </a:solidFill>
                <a:uFill>
                  <a:solidFill>
                    <a:srgbClr val="ffffff"/>
                  </a:solidFill>
                </a:uFill>
                <a:latin typeface="Calibri"/>
              </a:rPr>
              <a:t>Basics</a:t>
            </a:r>
            <a:endParaRPr b="0" lang="en-US" sz="1400" spc="-1" strike="noStrike">
              <a:solidFill>
                <a:srgbClr val="000000"/>
              </a:solidFill>
              <a:uFill>
                <a:solidFill>
                  <a:srgbClr val="ffffff"/>
                </a:solidFill>
              </a:uFill>
              <a:latin typeface="Times New Roman"/>
            </a:endParaRPr>
          </a:p>
        </p:txBody>
      </p:sp>
      <p:pic>
        <p:nvPicPr>
          <p:cNvPr id="103" name="Picture 7" descr=""/>
          <p:cNvPicPr/>
          <p:nvPr/>
        </p:nvPicPr>
        <p:blipFill>
          <a:blip r:embed="rId1"/>
          <a:stretch/>
        </p:blipFill>
        <p:spPr>
          <a:xfrm>
            <a:off x="8155800" y="1906560"/>
            <a:ext cx="3664440" cy="2750040"/>
          </a:xfrm>
          <a:prstGeom prst="rect">
            <a:avLst/>
          </a:prstGeom>
          <a:ln>
            <a:noFill/>
          </a:ln>
        </p:spPr>
      </p:pic>
      <p:sp>
        <p:nvSpPr>
          <p:cNvPr id="104" name="CustomShape 5"/>
          <p:cNvSpPr/>
          <p:nvPr/>
        </p:nvSpPr>
        <p:spPr>
          <a:xfrm>
            <a:off x="8064360" y="4594680"/>
            <a:ext cx="366444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808080"/>
                </a:solidFill>
                <a:uFill>
                  <a:solidFill>
                    <a:srgbClr val="ffffff"/>
                  </a:solidFill>
                </a:uFill>
                <a:latin typeface="Calibri"/>
              </a:rPr>
              <a:t>Source: Floreano et al., 2001</a:t>
            </a:r>
            <a:endParaRPr b="0" lang="en-US" sz="1800" spc="-1" strike="noStrike">
              <a:solidFill>
                <a:srgbClr val="000000"/>
              </a:solidFill>
              <a:uFill>
                <a:solidFill>
                  <a:srgbClr val="ffffff"/>
                </a:solidFill>
              </a:uFill>
              <a:latin typeface="Arial"/>
            </a:endParaRPr>
          </a:p>
        </p:txBody>
      </p:sp>
      <p:pic>
        <p:nvPicPr>
          <p:cNvPr id="105" name="Picture 10" descr=""/>
          <p:cNvPicPr/>
          <p:nvPr/>
        </p:nvPicPr>
        <p:blipFill>
          <a:blip r:embed="rId2"/>
          <a:stretch/>
        </p:blipFill>
        <p:spPr>
          <a:xfrm>
            <a:off x="8155800" y="1906560"/>
            <a:ext cx="3664440" cy="2750040"/>
          </a:xfrm>
          <a:prstGeom prst="rect">
            <a:avLst/>
          </a:prstGeom>
          <a:ln>
            <a:noFill/>
          </a:ln>
        </p:spPr>
      </p:pic>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371520" y="623160"/>
            <a:ext cx="11448720" cy="678600"/>
          </a:xfrm>
          <a:prstGeom prst="rect">
            <a:avLst/>
          </a:prstGeom>
          <a:noFill/>
          <a:ln>
            <a:noFill/>
          </a:ln>
        </p:spPr>
        <p:txBody>
          <a:bodyPr anchor="ctr"/>
          <a:p>
            <a:pPr>
              <a:lnSpc>
                <a:spcPct val="90000"/>
              </a:lnSpc>
            </a:pPr>
            <a:r>
              <a:rPr b="1" lang="en-US" sz="4400" spc="-1" strike="noStrike">
                <a:solidFill>
                  <a:srgbClr val="0065bd"/>
                </a:solidFill>
                <a:uFill>
                  <a:solidFill>
                    <a:srgbClr val="ffffff"/>
                  </a:solidFill>
                </a:uFill>
                <a:latin typeface="Calibri"/>
              </a:rPr>
              <a:t>Experiment Setup in the NRP</a:t>
            </a:r>
            <a:endParaRPr b="0" lang="en-US" sz="1800" spc="-1" strike="noStrike">
              <a:solidFill>
                <a:srgbClr val="000000"/>
              </a:solidFill>
              <a:uFill>
                <a:solidFill>
                  <a:srgbClr val="ffffff"/>
                </a:solidFill>
              </a:uFill>
              <a:latin typeface="Calibri"/>
            </a:endParaRPr>
          </a:p>
        </p:txBody>
      </p:sp>
      <p:sp>
        <p:nvSpPr>
          <p:cNvPr id="107" name="TextShape 2"/>
          <p:cNvSpPr txBox="1"/>
          <p:nvPr/>
        </p:nvSpPr>
        <p:spPr>
          <a:xfrm>
            <a:off x="371520" y="1449360"/>
            <a:ext cx="11448720" cy="4858920"/>
          </a:xfrm>
          <a:prstGeom prst="rect">
            <a:avLst/>
          </a:prstGeom>
          <a:noFill/>
          <a:ln>
            <a:noFill/>
          </a:ln>
        </p:spPr>
        <p:txBody>
          <a:bodyPr/>
          <a:p>
            <a:pPr>
              <a:lnSpc>
                <a:spcPct val="100000"/>
              </a:lnSpc>
            </a:pPr>
            <a:endParaRPr b="0" lang="en-US" sz="24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Using Husky Model instead of Khepera</a:t>
            </a:r>
            <a:endParaRPr b="0" lang="en-US" sz="2400" spc="-1" strike="noStrike">
              <a:solidFill>
                <a:srgbClr val="000000"/>
              </a:solidFill>
              <a:uFill>
                <a:solidFill>
                  <a:srgbClr val="ffffff"/>
                </a:solidFill>
              </a:uFill>
              <a:latin typeface="Calibri"/>
            </a:endParaRPr>
          </a:p>
          <a:p>
            <a:pPr>
              <a:lnSpc>
                <a:spcPct val="100000"/>
              </a:lnSpc>
            </a:pPr>
            <a:endParaRPr b="0" lang="en-US" sz="24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Camera resolution of 1x64 pixels, producing 16 input values</a:t>
            </a:r>
            <a:endParaRPr b="0" lang="en-US" sz="2400" spc="-1" strike="noStrike">
              <a:solidFill>
                <a:srgbClr val="000000"/>
              </a:solidFill>
              <a:uFill>
                <a:solidFill>
                  <a:srgbClr val="ffffff"/>
                </a:solidFill>
              </a:uFill>
              <a:latin typeface="Calibri"/>
            </a:endParaRPr>
          </a:p>
          <a:p>
            <a:pPr>
              <a:lnSpc>
                <a:spcPct val="100000"/>
              </a:lnSpc>
            </a:pPr>
            <a:endParaRPr b="0" lang="en-US" sz="24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Random markings on the walls</a:t>
            </a:r>
            <a:endParaRPr b="0" lang="en-US" sz="2400" spc="-1" strike="noStrike">
              <a:solidFill>
                <a:srgbClr val="000000"/>
              </a:solidFill>
              <a:uFill>
                <a:solidFill>
                  <a:srgbClr val="ffffff"/>
                </a:solidFill>
              </a:uFill>
              <a:latin typeface="Calibri"/>
            </a:endParaRPr>
          </a:p>
          <a:p>
            <a:pPr>
              <a:lnSpc>
                <a:spcPct val="100000"/>
              </a:lnSpc>
            </a:pPr>
            <a:endParaRPr b="0" lang="en-US" sz="2400" spc="-1" strike="noStrike">
              <a:solidFill>
                <a:srgbClr val="000000"/>
              </a:solidFill>
              <a:uFill>
                <a:solidFill>
                  <a:srgbClr val="ffffff"/>
                </a:solidFill>
              </a:uFill>
              <a:latin typeface="Calibri"/>
            </a:endParaRPr>
          </a:p>
          <a:p>
            <a:pPr>
              <a:lnSpc>
                <a:spcPct val="100000"/>
              </a:lnSpc>
            </a:pPr>
            <a:endParaRPr b="0" lang="en-US" sz="2400" spc="-1" strike="noStrike">
              <a:solidFill>
                <a:srgbClr val="000000"/>
              </a:solidFill>
              <a:uFill>
                <a:solidFill>
                  <a:srgbClr val="ffffff"/>
                </a:solidFill>
              </a:uFill>
              <a:latin typeface="Calibri"/>
            </a:endParaRPr>
          </a:p>
          <a:p>
            <a:pPr>
              <a:lnSpc>
                <a:spcPct val="100000"/>
              </a:lnSpc>
            </a:pPr>
            <a:endParaRPr b="0" lang="en-US" sz="2400" spc="-1" strike="noStrike">
              <a:solidFill>
                <a:srgbClr val="000000"/>
              </a:solidFill>
              <a:uFill>
                <a:solidFill>
                  <a:srgbClr val="ffffff"/>
                </a:solidFill>
              </a:uFill>
              <a:latin typeface="Calibri"/>
            </a:endParaRPr>
          </a:p>
        </p:txBody>
      </p:sp>
      <p:sp>
        <p:nvSpPr>
          <p:cNvPr id="108" name="TextShape 3"/>
          <p:cNvSpPr txBox="1"/>
          <p:nvPr/>
        </p:nvSpPr>
        <p:spPr>
          <a:xfrm>
            <a:off x="11278800" y="6492960"/>
            <a:ext cx="541440" cy="214200"/>
          </a:xfrm>
          <a:prstGeom prst="rect">
            <a:avLst/>
          </a:prstGeom>
          <a:noFill/>
          <a:ln>
            <a:noFill/>
          </a:ln>
        </p:spPr>
        <p:txBody>
          <a:bodyPr lIns="36000" rIns="36000" anchor="ctr"/>
          <a:p>
            <a:pPr algn="r">
              <a:lnSpc>
                <a:spcPct val="100000"/>
              </a:lnSpc>
            </a:pPr>
            <a:fld id="{79CEB9A2-B2A1-46DE-B79D-0B1320924F61}"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109" name="TextShape 4"/>
          <p:cNvSpPr txBox="1"/>
          <p:nvPr/>
        </p:nvSpPr>
        <p:spPr>
          <a:xfrm>
            <a:off x="371520" y="6492960"/>
            <a:ext cx="8660160" cy="214200"/>
          </a:xfrm>
          <a:prstGeom prst="rect">
            <a:avLst/>
          </a:prstGeom>
          <a:noFill/>
          <a:ln>
            <a:noFill/>
          </a:ln>
        </p:spPr>
        <p:txBody>
          <a:bodyPr anchor="ctr"/>
          <a:p>
            <a:pPr>
              <a:lnSpc>
                <a:spcPct val="100000"/>
              </a:lnSpc>
            </a:pPr>
            <a:r>
              <a:rPr b="0" lang="en-US" sz="1000" spc="-1" strike="noStrike">
                <a:solidFill>
                  <a:srgbClr val="b2b2b2"/>
                </a:solidFill>
                <a:uFill>
                  <a:solidFill>
                    <a:srgbClr val="ffffff"/>
                  </a:solidFill>
                </a:uFill>
                <a:latin typeface="Calibri"/>
              </a:rPr>
              <a:t>Current State of Development</a:t>
            </a:r>
            <a:endParaRPr b="0" lang="en-US" sz="1400" spc="-1" strike="noStrike">
              <a:solidFill>
                <a:srgbClr val="000000"/>
              </a:solidFill>
              <a:uFill>
                <a:solidFill>
                  <a:srgbClr val="ffffff"/>
                </a:solidFill>
              </a:uFill>
              <a:latin typeface="Times New Roman"/>
            </a:endParaRPr>
          </a:p>
        </p:txBody>
      </p:sp>
      <p:pic>
        <p:nvPicPr>
          <p:cNvPr id="110" name="Picture 6" descr=""/>
          <p:cNvPicPr/>
          <p:nvPr/>
        </p:nvPicPr>
        <p:blipFill>
          <a:blip r:embed="rId1"/>
          <a:stretch/>
        </p:blipFill>
        <p:spPr>
          <a:xfrm>
            <a:off x="8322840" y="1987920"/>
            <a:ext cx="3497400" cy="25128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71520" y="623160"/>
            <a:ext cx="11448720" cy="678600"/>
          </a:xfrm>
          <a:prstGeom prst="rect">
            <a:avLst/>
          </a:prstGeom>
          <a:noFill/>
          <a:ln>
            <a:noFill/>
          </a:ln>
        </p:spPr>
        <p:txBody>
          <a:bodyPr anchor="ctr"/>
          <a:p>
            <a:pPr>
              <a:lnSpc>
                <a:spcPct val="90000"/>
              </a:lnSpc>
            </a:pPr>
            <a:r>
              <a:rPr b="1" lang="en-US" sz="4400" spc="-1" strike="noStrike">
                <a:solidFill>
                  <a:srgbClr val="0065bd"/>
                </a:solidFill>
                <a:uFill>
                  <a:solidFill>
                    <a:srgbClr val="ffffff"/>
                  </a:solidFill>
                </a:uFill>
                <a:latin typeface="Calibri"/>
              </a:rPr>
              <a:t>Brain Structure</a:t>
            </a:r>
            <a:endParaRPr b="0" lang="en-US" sz="1800" spc="-1" strike="noStrike">
              <a:solidFill>
                <a:srgbClr val="000000"/>
              </a:solidFill>
              <a:uFill>
                <a:solidFill>
                  <a:srgbClr val="ffffff"/>
                </a:solidFill>
              </a:uFill>
              <a:latin typeface="Calibri"/>
            </a:endParaRPr>
          </a:p>
        </p:txBody>
      </p:sp>
      <p:sp>
        <p:nvSpPr>
          <p:cNvPr id="112" name="TextShape 2"/>
          <p:cNvSpPr txBox="1"/>
          <p:nvPr/>
        </p:nvSpPr>
        <p:spPr>
          <a:xfrm>
            <a:off x="310680" y="1449360"/>
            <a:ext cx="7583400" cy="4858920"/>
          </a:xfrm>
          <a:prstGeom prst="rect">
            <a:avLst/>
          </a:prstGeom>
          <a:noFill/>
          <a:ln>
            <a:noFill/>
          </a:ln>
        </p:spPr>
        <p:txBody>
          <a:bodyPr/>
          <a:p>
            <a:pPr>
              <a:lnSpc>
                <a:spcPct val="100000"/>
              </a:lnSpc>
            </a:pPr>
            <a:endParaRPr b="0" lang="en-US" sz="24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18 input </a:t>
            </a:r>
            <a:r>
              <a:rPr b="0" lang="en-US" sz="2400" spc="-1" strike="noStrike">
                <a:solidFill>
                  <a:srgbClr val="000000"/>
                </a:solidFill>
                <a:uFill>
                  <a:solidFill>
                    <a:srgbClr val="ffffff"/>
                  </a:solidFill>
                </a:uFill>
                <a:latin typeface="Calibri"/>
              </a:rPr>
              <a:t>neurons, </a:t>
            </a:r>
            <a:r>
              <a:rPr b="1" lang="en-US" sz="2400" spc="-1" strike="noStrike">
                <a:solidFill>
                  <a:srgbClr val="000000"/>
                </a:solidFill>
                <a:uFill>
                  <a:solidFill>
                    <a:srgbClr val="ffffff"/>
                  </a:solidFill>
                </a:uFill>
                <a:latin typeface="Calibri"/>
              </a:rPr>
              <a:t>10 brain</a:t>
            </a:r>
            <a:r>
              <a:rPr b="0" lang="en-US" sz="2400" spc="-1" strike="noStrike">
                <a:solidFill>
                  <a:srgbClr val="000000"/>
                </a:solidFill>
                <a:uFill>
                  <a:solidFill>
                    <a:srgbClr val="ffffff"/>
                  </a:solidFill>
                </a:uFill>
                <a:latin typeface="Calibri"/>
              </a:rPr>
              <a:t> neurons, 4 of which are used to set the wheel speeds</a:t>
            </a:r>
            <a:endParaRPr b="0" lang="en-US" sz="24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16 inputs from camera, 2 from errors in left and right wheel speeds</a:t>
            </a:r>
            <a:endParaRPr b="0" lang="en-US" sz="24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Connections are set by a </a:t>
            </a:r>
            <a:r>
              <a:rPr b="1" lang="en-US" sz="2400" spc="-1" strike="noStrike">
                <a:solidFill>
                  <a:srgbClr val="000000"/>
                </a:solidFill>
                <a:uFill>
                  <a:solidFill>
                    <a:srgbClr val="ffffff"/>
                  </a:solidFill>
                </a:uFill>
                <a:latin typeface="Calibri"/>
              </a:rPr>
              <a:t>10x29 matrix</a:t>
            </a:r>
            <a:r>
              <a:rPr b="0" lang="en-US" sz="2400" spc="-1" strike="noStrike">
                <a:solidFill>
                  <a:srgbClr val="000000"/>
                </a:solidFill>
                <a:uFill>
                  <a:solidFill>
                    <a:srgbClr val="ffffff"/>
                  </a:solidFill>
                </a:uFill>
                <a:latin typeface="Calibri"/>
              </a:rPr>
              <a:t>, representing genetic information</a:t>
            </a:r>
            <a:endParaRPr b="0" lang="en-US" sz="24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Each row in this matrix corresponds to one of the brain neurons</a:t>
            </a:r>
            <a:endParaRPr b="0" lang="en-US" sz="24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Input neuron to brain neuron synapses are always excitatory</a:t>
            </a:r>
            <a:endParaRPr b="0" lang="en-US" sz="2400" spc="-1" strike="noStrike">
              <a:solidFill>
                <a:srgbClr val="000000"/>
              </a:solidFill>
              <a:uFill>
                <a:solidFill>
                  <a:srgbClr val="ffffff"/>
                </a:solidFill>
              </a:uFill>
              <a:latin typeface="Calibri"/>
            </a:endParaRPr>
          </a:p>
          <a:p>
            <a:endParaRPr b="0" lang="en-US" sz="2400" spc="-1" strike="noStrike">
              <a:solidFill>
                <a:srgbClr val="000000"/>
              </a:solidFill>
              <a:uFill>
                <a:solidFill>
                  <a:srgbClr val="ffffff"/>
                </a:solidFill>
              </a:uFill>
              <a:latin typeface="Calibri"/>
            </a:endParaRPr>
          </a:p>
        </p:txBody>
      </p:sp>
      <p:sp>
        <p:nvSpPr>
          <p:cNvPr id="113" name="TextShape 3"/>
          <p:cNvSpPr txBox="1"/>
          <p:nvPr/>
        </p:nvSpPr>
        <p:spPr>
          <a:xfrm>
            <a:off x="11278800" y="6492960"/>
            <a:ext cx="541440" cy="214200"/>
          </a:xfrm>
          <a:prstGeom prst="rect">
            <a:avLst/>
          </a:prstGeom>
          <a:noFill/>
          <a:ln>
            <a:noFill/>
          </a:ln>
        </p:spPr>
        <p:txBody>
          <a:bodyPr lIns="36000" rIns="36000" anchor="ctr"/>
          <a:p>
            <a:pPr algn="r">
              <a:lnSpc>
                <a:spcPct val="100000"/>
              </a:lnSpc>
            </a:pPr>
            <a:fld id="{DE922BD5-3637-414E-8A1A-C97D27B5AE6D}"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114" name="TextShape 4"/>
          <p:cNvSpPr txBox="1"/>
          <p:nvPr/>
        </p:nvSpPr>
        <p:spPr>
          <a:xfrm>
            <a:off x="371520" y="6492960"/>
            <a:ext cx="8660160" cy="214200"/>
          </a:xfrm>
          <a:prstGeom prst="rect">
            <a:avLst/>
          </a:prstGeom>
          <a:noFill/>
          <a:ln>
            <a:noFill/>
          </a:ln>
        </p:spPr>
        <p:txBody>
          <a:bodyPr anchor="ctr"/>
          <a:p>
            <a:pPr>
              <a:lnSpc>
                <a:spcPct val="100000"/>
              </a:lnSpc>
            </a:pPr>
            <a:r>
              <a:rPr b="0" lang="en-US" sz="1000" spc="-1" strike="noStrike">
                <a:solidFill>
                  <a:srgbClr val="b2b2b2"/>
                </a:solidFill>
                <a:uFill>
                  <a:solidFill>
                    <a:srgbClr val="ffffff"/>
                  </a:solidFill>
                </a:uFill>
                <a:latin typeface="Calibri"/>
              </a:rPr>
              <a:t>Current State of Development</a:t>
            </a:r>
            <a:endParaRPr b="0" lang="en-US" sz="1400" spc="-1" strike="noStrike">
              <a:solidFill>
                <a:srgbClr val="000000"/>
              </a:solidFill>
              <a:uFill>
                <a:solidFill>
                  <a:srgbClr val="ffffff"/>
                </a:solidFill>
              </a:uFill>
              <a:latin typeface="Times New Roman"/>
            </a:endParaRPr>
          </a:p>
        </p:txBody>
      </p:sp>
      <p:pic>
        <p:nvPicPr>
          <p:cNvPr id="115" name="Picture 6" descr=""/>
          <p:cNvPicPr/>
          <p:nvPr/>
        </p:nvPicPr>
        <p:blipFill>
          <a:blip r:embed="rId1"/>
          <a:stretch/>
        </p:blipFill>
        <p:spPr>
          <a:xfrm>
            <a:off x="7894440" y="1959480"/>
            <a:ext cx="3796920" cy="37058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371520" y="623160"/>
            <a:ext cx="11448720" cy="678600"/>
          </a:xfrm>
          <a:prstGeom prst="rect">
            <a:avLst/>
          </a:prstGeom>
          <a:noFill/>
          <a:ln>
            <a:noFill/>
          </a:ln>
        </p:spPr>
        <p:txBody>
          <a:bodyPr anchor="ctr"/>
          <a:p>
            <a:pPr>
              <a:lnSpc>
                <a:spcPct val="90000"/>
              </a:lnSpc>
            </a:pPr>
            <a:r>
              <a:rPr b="1" lang="en-US" sz="4400" spc="-1" strike="noStrike">
                <a:solidFill>
                  <a:srgbClr val="0065bd"/>
                </a:solidFill>
                <a:uFill>
                  <a:solidFill>
                    <a:srgbClr val="ffffff"/>
                  </a:solidFill>
                </a:uFill>
                <a:latin typeface="Calibri"/>
              </a:rPr>
              <a:t>Robot to Brain Transfer Function</a:t>
            </a:r>
            <a:endParaRPr b="0" lang="en-US" sz="1800" spc="-1" strike="noStrike">
              <a:solidFill>
                <a:srgbClr val="000000"/>
              </a:solidFill>
              <a:uFill>
                <a:solidFill>
                  <a:srgbClr val="ffffff"/>
                </a:solidFill>
              </a:uFill>
              <a:latin typeface="Calibri"/>
            </a:endParaRPr>
          </a:p>
        </p:txBody>
      </p:sp>
      <p:sp>
        <p:nvSpPr>
          <p:cNvPr id="117" name="TextShape 2"/>
          <p:cNvSpPr txBox="1"/>
          <p:nvPr/>
        </p:nvSpPr>
        <p:spPr>
          <a:xfrm>
            <a:off x="371520" y="1449360"/>
            <a:ext cx="11448720" cy="4858920"/>
          </a:xfrm>
          <a:prstGeom prst="rect">
            <a:avLst/>
          </a:prstGeom>
          <a:noFill/>
          <a:ln>
            <a:noFill/>
          </a:ln>
        </p:spPr>
        <p:txBody>
          <a:bodyPr/>
          <a:p>
            <a:pPr>
              <a:lnSpc>
                <a:spcPct val="100000"/>
              </a:lnSpc>
            </a:pPr>
            <a:endParaRPr b="0" lang="en-US" sz="24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For better results we use 64 pixels to calculate values for our 16 visual input neurons</a:t>
            </a:r>
            <a:endParaRPr b="0" lang="en-US" sz="2400" spc="-1" strike="noStrike">
              <a:solidFill>
                <a:srgbClr val="000000"/>
              </a:solidFill>
              <a:uFill>
                <a:solidFill>
                  <a:srgbClr val="ffffff"/>
                </a:solidFill>
              </a:uFill>
              <a:latin typeface="Calibri"/>
            </a:endParaRPr>
          </a:p>
          <a:p>
            <a:pPr>
              <a:lnSpc>
                <a:spcPct val="100000"/>
              </a:lnSpc>
            </a:pPr>
            <a:endParaRPr b="0" lang="en-US" sz="24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Images are converted to binary and 4 neighboring pixels are mapped to one input</a:t>
            </a:r>
            <a:endParaRPr b="0" lang="en-US" sz="2400" spc="-1" strike="noStrike">
              <a:solidFill>
                <a:srgbClr val="000000"/>
              </a:solidFill>
              <a:uFill>
                <a:solidFill>
                  <a:srgbClr val="ffffff"/>
                </a:solidFill>
              </a:uFill>
              <a:latin typeface="Calibri"/>
            </a:endParaRPr>
          </a:p>
          <a:p>
            <a:pPr>
              <a:lnSpc>
                <a:spcPct val="100000"/>
              </a:lnSpc>
            </a:pPr>
            <a:endParaRPr b="0" lang="en-US" sz="24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other two input neurons’ are firing rates are proportional to the difference in the wheel speed, of the left and right wheel pairs, we set in the last time step and the speed we get when reading the actual speed. </a:t>
            </a:r>
            <a:endParaRPr b="0" lang="en-US" sz="2400" spc="-1" strike="noStrike">
              <a:solidFill>
                <a:srgbClr val="000000"/>
              </a:solidFill>
              <a:uFill>
                <a:solidFill>
                  <a:srgbClr val="ffffff"/>
                </a:solidFill>
              </a:uFill>
              <a:latin typeface="Calibri"/>
            </a:endParaRPr>
          </a:p>
          <a:p>
            <a:pPr>
              <a:lnSpc>
                <a:spcPct val="100000"/>
              </a:lnSpc>
            </a:pPr>
            <a:endParaRPr b="0" lang="en-US" sz="2400" spc="-1" strike="noStrike">
              <a:solidFill>
                <a:srgbClr val="000000"/>
              </a:solidFill>
              <a:uFill>
                <a:solidFill>
                  <a:srgbClr val="ffffff"/>
                </a:solidFill>
              </a:uFill>
              <a:latin typeface="Calibri"/>
            </a:endParaRPr>
          </a:p>
        </p:txBody>
      </p:sp>
      <p:sp>
        <p:nvSpPr>
          <p:cNvPr id="118" name="TextShape 3"/>
          <p:cNvSpPr txBox="1"/>
          <p:nvPr/>
        </p:nvSpPr>
        <p:spPr>
          <a:xfrm>
            <a:off x="11278800" y="6492960"/>
            <a:ext cx="541440" cy="214200"/>
          </a:xfrm>
          <a:prstGeom prst="rect">
            <a:avLst/>
          </a:prstGeom>
          <a:noFill/>
          <a:ln>
            <a:noFill/>
          </a:ln>
        </p:spPr>
        <p:txBody>
          <a:bodyPr lIns="36000" rIns="36000" anchor="ctr"/>
          <a:p>
            <a:pPr algn="r">
              <a:lnSpc>
                <a:spcPct val="100000"/>
              </a:lnSpc>
            </a:pPr>
            <a:fld id="{63E99AD7-A9E3-4BBE-A4BA-C2618EDAE7F7}"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119" name="TextShape 4"/>
          <p:cNvSpPr txBox="1"/>
          <p:nvPr/>
        </p:nvSpPr>
        <p:spPr>
          <a:xfrm>
            <a:off x="371520" y="6492960"/>
            <a:ext cx="8660160" cy="214200"/>
          </a:xfrm>
          <a:prstGeom prst="rect">
            <a:avLst/>
          </a:prstGeom>
          <a:noFill/>
          <a:ln>
            <a:noFill/>
          </a:ln>
        </p:spPr>
        <p:txBody>
          <a:bodyPr anchor="ctr"/>
          <a:p>
            <a:pPr>
              <a:lnSpc>
                <a:spcPct val="100000"/>
              </a:lnSpc>
            </a:pPr>
            <a:r>
              <a:rPr b="0" lang="en-US" sz="1000" spc="-1" strike="noStrike">
                <a:solidFill>
                  <a:srgbClr val="b2b2b2"/>
                </a:solidFill>
                <a:uFill>
                  <a:solidFill>
                    <a:srgbClr val="ffffff"/>
                  </a:solidFill>
                </a:uFill>
                <a:latin typeface="Calibri"/>
              </a:rPr>
              <a:t>Current State of Development</a:t>
            </a:r>
            <a:endParaRPr b="0" lang="en-US" sz="1400" spc="-1" strike="noStrike">
              <a:solidFill>
                <a:srgbClr val="000000"/>
              </a:solidFill>
              <a:uFill>
                <a:solidFill>
                  <a:srgbClr val="ffffff"/>
                </a:solidFill>
              </a:uFill>
              <a:latin typeface="Times New Roman"/>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371520" y="623160"/>
            <a:ext cx="11448720" cy="678600"/>
          </a:xfrm>
          <a:prstGeom prst="rect">
            <a:avLst/>
          </a:prstGeom>
          <a:noFill/>
          <a:ln>
            <a:noFill/>
          </a:ln>
        </p:spPr>
        <p:txBody>
          <a:bodyPr anchor="ctr"/>
          <a:p>
            <a:pPr>
              <a:lnSpc>
                <a:spcPct val="90000"/>
              </a:lnSpc>
            </a:pPr>
            <a:r>
              <a:rPr b="1" lang="en-US" sz="4400" spc="-1" strike="noStrike">
                <a:solidFill>
                  <a:srgbClr val="0065bd"/>
                </a:solidFill>
                <a:uFill>
                  <a:solidFill>
                    <a:srgbClr val="ffffff"/>
                  </a:solidFill>
                </a:uFill>
                <a:latin typeface="Calibri"/>
              </a:rPr>
              <a:t>Brain to Robot Transfer Function</a:t>
            </a:r>
            <a:endParaRPr b="0" lang="en-US" sz="1800" spc="-1" strike="noStrike">
              <a:solidFill>
                <a:srgbClr val="000000"/>
              </a:solidFill>
              <a:uFill>
                <a:solidFill>
                  <a:srgbClr val="ffffff"/>
                </a:solidFill>
              </a:uFill>
              <a:latin typeface="Calibri"/>
            </a:endParaRPr>
          </a:p>
        </p:txBody>
      </p:sp>
      <p:sp>
        <p:nvSpPr>
          <p:cNvPr id="121" name="TextShape 2"/>
          <p:cNvSpPr txBox="1"/>
          <p:nvPr/>
        </p:nvSpPr>
        <p:spPr>
          <a:xfrm>
            <a:off x="371520" y="1449360"/>
            <a:ext cx="11448720" cy="4858920"/>
          </a:xfrm>
          <a:prstGeom prst="rect">
            <a:avLst/>
          </a:prstGeom>
          <a:noFill/>
          <a:ln>
            <a:noFill/>
          </a:ln>
        </p:spPr>
        <p:txBody>
          <a:bodyPr/>
          <a:p>
            <a:pPr>
              <a:lnSpc>
                <a:spcPct val="100000"/>
              </a:lnSpc>
            </a:pPr>
            <a:endParaRPr b="0" lang="en-US" sz="24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4 arbitrary brain neurons are specified as the output neurons (firing rate)</a:t>
            </a:r>
            <a:endParaRPr b="0" lang="en-US" sz="2400" spc="-1" strike="noStrike">
              <a:solidFill>
                <a:srgbClr val="000000"/>
              </a:solidFill>
              <a:uFill>
                <a:solidFill>
                  <a:srgbClr val="ffffff"/>
                </a:solidFill>
              </a:uFill>
              <a:latin typeface="Calibri"/>
            </a:endParaRPr>
          </a:p>
          <a:p>
            <a:pPr>
              <a:lnSpc>
                <a:spcPct val="100000"/>
              </a:lnSpc>
            </a:pPr>
            <a:endParaRPr b="0" lang="en-US" sz="24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One for each right and left wheels forward and backwards speed, take difference for total wheel speed</a:t>
            </a:r>
            <a:endParaRPr b="0" lang="en-US" sz="2400" spc="-1" strike="noStrike">
              <a:solidFill>
                <a:srgbClr val="000000"/>
              </a:solidFill>
              <a:uFill>
                <a:solidFill>
                  <a:srgbClr val="ffffff"/>
                </a:solidFill>
              </a:uFill>
              <a:latin typeface="Calibri"/>
            </a:endParaRPr>
          </a:p>
          <a:p>
            <a:pPr>
              <a:lnSpc>
                <a:spcPct val="100000"/>
              </a:lnSpc>
            </a:pPr>
            <a:endParaRPr b="0" lang="en-US" sz="24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Husky controls are divided into linear and angular. Linear is the average of left and right speeds, while angular is the difference between them.</a:t>
            </a:r>
            <a:endParaRPr b="0" lang="en-US" sz="2400" spc="-1" strike="noStrike">
              <a:solidFill>
                <a:srgbClr val="000000"/>
              </a:solidFill>
              <a:uFill>
                <a:solidFill>
                  <a:srgbClr val="ffffff"/>
                </a:solidFill>
              </a:uFill>
              <a:latin typeface="Calibri"/>
            </a:endParaRPr>
          </a:p>
          <a:p>
            <a:pPr>
              <a:lnSpc>
                <a:spcPct val="100000"/>
              </a:lnSpc>
            </a:pPr>
            <a:endParaRPr b="0" lang="en-US" sz="24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For smoother operation all these values are multiplied with experimentally determined constants</a:t>
            </a:r>
            <a:endParaRPr b="0" lang="en-US" sz="2400" spc="-1" strike="noStrike">
              <a:solidFill>
                <a:srgbClr val="000000"/>
              </a:solidFill>
              <a:uFill>
                <a:solidFill>
                  <a:srgbClr val="ffffff"/>
                </a:solidFill>
              </a:uFill>
              <a:latin typeface="Calibri"/>
            </a:endParaRPr>
          </a:p>
          <a:p>
            <a:pPr>
              <a:lnSpc>
                <a:spcPct val="100000"/>
              </a:lnSpc>
            </a:pPr>
            <a:endParaRPr b="0" lang="en-US" sz="2400" spc="-1" strike="noStrike">
              <a:solidFill>
                <a:srgbClr val="000000"/>
              </a:solidFill>
              <a:uFill>
                <a:solidFill>
                  <a:srgbClr val="ffffff"/>
                </a:solidFill>
              </a:uFill>
              <a:latin typeface="Calibri"/>
            </a:endParaRPr>
          </a:p>
        </p:txBody>
      </p:sp>
      <p:sp>
        <p:nvSpPr>
          <p:cNvPr id="122" name="TextShape 3"/>
          <p:cNvSpPr txBox="1"/>
          <p:nvPr/>
        </p:nvSpPr>
        <p:spPr>
          <a:xfrm>
            <a:off x="11278800" y="6492960"/>
            <a:ext cx="541440" cy="214200"/>
          </a:xfrm>
          <a:prstGeom prst="rect">
            <a:avLst/>
          </a:prstGeom>
          <a:noFill/>
          <a:ln>
            <a:noFill/>
          </a:ln>
        </p:spPr>
        <p:txBody>
          <a:bodyPr lIns="36000" rIns="36000" anchor="ctr"/>
          <a:p>
            <a:pPr algn="r">
              <a:lnSpc>
                <a:spcPct val="100000"/>
              </a:lnSpc>
            </a:pPr>
            <a:fld id="{C1398611-5110-48EB-BE51-0165FF790B3C}"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123" name="TextShape 4"/>
          <p:cNvSpPr txBox="1"/>
          <p:nvPr/>
        </p:nvSpPr>
        <p:spPr>
          <a:xfrm>
            <a:off x="371520" y="6492960"/>
            <a:ext cx="8660160" cy="214200"/>
          </a:xfrm>
          <a:prstGeom prst="rect">
            <a:avLst/>
          </a:prstGeom>
          <a:noFill/>
          <a:ln>
            <a:noFill/>
          </a:ln>
        </p:spPr>
        <p:txBody>
          <a:bodyPr anchor="ctr"/>
          <a:p>
            <a:pPr>
              <a:lnSpc>
                <a:spcPct val="100000"/>
              </a:lnSpc>
            </a:pPr>
            <a:r>
              <a:rPr b="0" lang="en-US" sz="1000" spc="-1" strike="noStrike">
                <a:solidFill>
                  <a:srgbClr val="b2b2b2"/>
                </a:solidFill>
                <a:uFill>
                  <a:solidFill>
                    <a:srgbClr val="ffffff"/>
                  </a:solidFill>
                </a:uFill>
                <a:latin typeface="Calibri"/>
              </a:rPr>
              <a:t>Current State of Development</a:t>
            </a:r>
            <a:endParaRPr b="0" lang="en-US" sz="1400" spc="-1" strike="noStrike">
              <a:solidFill>
                <a:srgbClr val="000000"/>
              </a:solidFill>
              <a:uFill>
                <a:solidFill>
                  <a:srgbClr val="ffffff"/>
                </a:solidFill>
              </a:uFill>
              <a:latin typeface="Times New Roman"/>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371520" y="623160"/>
            <a:ext cx="11448720" cy="678600"/>
          </a:xfrm>
          <a:prstGeom prst="rect">
            <a:avLst/>
          </a:prstGeom>
          <a:noFill/>
          <a:ln>
            <a:noFill/>
          </a:ln>
        </p:spPr>
        <p:txBody>
          <a:bodyPr anchor="ctr"/>
          <a:p>
            <a:pPr>
              <a:lnSpc>
                <a:spcPct val="90000"/>
              </a:lnSpc>
            </a:pPr>
            <a:r>
              <a:rPr b="1" lang="en-US" sz="4400" spc="-1" strike="noStrike">
                <a:solidFill>
                  <a:srgbClr val="0065bd"/>
                </a:solidFill>
                <a:uFill>
                  <a:solidFill>
                    <a:srgbClr val="ffffff"/>
                  </a:solidFill>
                </a:uFill>
                <a:latin typeface="Calibri"/>
              </a:rPr>
              <a:t>Current Problems and Upcoming Work</a:t>
            </a:r>
            <a:endParaRPr b="0" lang="en-US" sz="1800" spc="-1" strike="noStrike">
              <a:solidFill>
                <a:srgbClr val="000000"/>
              </a:solidFill>
              <a:uFill>
                <a:solidFill>
                  <a:srgbClr val="ffffff"/>
                </a:solidFill>
              </a:uFill>
              <a:latin typeface="Calibri"/>
            </a:endParaRPr>
          </a:p>
        </p:txBody>
      </p:sp>
      <p:sp>
        <p:nvSpPr>
          <p:cNvPr id="125" name="TextShape 2"/>
          <p:cNvSpPr txBox="1"/>
          <p:nvPr/>
        </p:nvSpPr>
        <p:spPr>
          <a:xfrm>
            <a:off x="371520" y="1449360"/>
            <a:ext cx="11448720" cy="4858920"/>
          </a:xfrm>
          <a:prstGeom prst="rect">
            <a:avLst/>
          </a:prstGeom>
          <a:noFill/>
          <a:ln>
            <a:noFill/>
          </a:ln>
        </p:spPr>
        <p:txBody>
          <a:bodyPr/>
          <a:p>
            <a:pPr>
              <a:lnSpc>
                <a:spcPct val="100000"/>
              </a:lnSpc>
            </a:pPr>
            <a:endParaRPr b="0" lang="en-US" sz="24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Suboptimal controls (linear, angular)</a:t>
            </a:r>
            <a:endParaRPr b="0" lang="en-US" sz="2400" spc="-1" strike="noStrike">
              <a:solidFill>
                <a:srgbClr val="000000"/>
              </a:solidFill>
              <a:uFill>
                <a:solidFill>
                  <a:srgbClr val="ffffff"/>
                </a:solidFill>
              </a:uFill>
              <a:latin typeface="Calibri"/>
            </a:endParaRPr>
          </a:p>
          <a:p>
            <a:pPr>
              <a:lnSpc>
                <a:spcPct val="100000"/>
              </a:lnSpc>
            </a:pPr>
            <a:r>
              <a:rPr b="0" lang="en-US" sz="2400" spc="-1" strike="noStrike">
                <a:solidFill>
                  <a:srgbClr val="000000"/>
                </a:solidFill>
                <a:uFill>
                  <a:solidFill>
                    <a:srgbClr val="ffffff"/>
                  </a:solidFill>
                </a:uFill>
                <a:latin typeface="Calibri"/>
              </a:rPr>
              <a:t>-&gt;</a:t>
            </a:r>
            <a:r>
              <a:rPr b="0" lang="en-US" sz="2400" spc="-1" strike="noStrike">
                <a:solidFill>
                  <a:srgbClr val="000000"/>
                </a:solidFill>
                <a:uFill>
                  <a:solidFill>
                    <a:srgbClr val="ffffff"/>
                  </a:solidFill>
                </a:uFill>
                <a:latin typeface="Calibri"/>
              </a:rPr>
              <a:t> Change Husky control to left and right, or switch to different robot model</a:t>
            </a:r>
            <a:endParaRPr b="0" lang="en-US" sz="2400" spc="-1" strike="noStrike">
              <a:solidFill>
                <a:srgbClr val="000000"/>
              </a:solidFill>
              <a:uFill>
                <a:solidFill>
                  <a:srgbClr val="ffffff"/>
                </a:solidFill>
              </a:uFill>
              <a:latin typeface="Calibri"/>
            </a:endParaRPr>
          </a:p>
          <a:p>
            <a:pPr>
              <a:lnSpc>
                <a:spcPct val="100000"/>
              </a:lnSpc>
            </a:pPr>
            <a:endParaRPr b="0" lang="en-US" sz="24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Implement Learning</a:t>
            </a:r>
            <a:endParaRPr b="0" lang="en-US" sz="2400" spc="-1" strike="noStrike">
              <a:solidFill>
                <a:srgbClr val="000000"/>
              </a:solidFill>
              <a:uFill>
                <a:solidFill>
                  <a:srgbClr val="ffffff"/>
                </a:solidFill>
              </a:uFill>
              <a:latin typeface="Calibri"/>
            </a:endParaRPr>
          </a:p>
          <a:p>
            <a:pPr>
              <a:lnSpc>
                <a:spcPct val="100000"/>
              </a:lnSpc>
            </a:pPr>
            <a:endParaRPr b="0" lang="en-US" sz="24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Improve handling of camera data</a:t>
            </a:r>
            <a:endParaRPr b="0" lang="en-US" sz="2400" spc="-1" strike="noStrike">
              <a:solidFill>
                <a:srgbClr val="000000"/>
              </a:solidFill>
              <a:uFill>
                <a:solidFill>
                  <a:srgbClr val="ffffff"/>
                </a:solidFill>
              </a:uFill>
              <a:latin typeface="Calibri"/>
            </a:endParaRPr>
          </a:p>
          <a:p>
            <a:pPr>
              <a:lnSpc>
                <a:spcPct val="100000"/>
              </a:lnSpc>
            </a:pPr>
            <a:endParaRPr b="0" lang="en-US" sz="24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Potentially restrict movements or change parameters for faster results with evolutionary algorithm </a:t>
            </a:r>
            <a:endParaRPr b="0" lang="en-US" sz="2400" spc="-1" strike="noStrike">
              <a:solidFill>
                <a:srgbClr val="000000"/>
              </a:solidFill>
              <a:uFill>
                <a:solidFill>
                  <a:srgbClr val="ffffff"/>
                </a:solidFill>
              </a:uFill>
              <a:latin typeface="Calibri"/>
            </a:endParaRPr>
          </a:p>
          <a:p>
            <a:pPr>
              <a:lnSpc>
                <a:spcPct val="100000"/>
              </a:lnSpc>
            </a:pPr>
            <a:endParaRPr b="0" lang="en-US" sz="2400" spc="-1" strike="noStrike">
              <a:solidFill>
                <a:srgbClr val="000000"/>
              </a:solidFill>
              <a:uFill>
                <a:solidFill>
                  <a:srgbClr val="ffffff"/>
                </a:solidFill>
              </a:uFill>
              <a:latin typeface="Calibri"/>
            </a:endParaRPr>
          </a:p>
        </p:txBody>
      </p:sp>
      <p:sp>
        <p:nvSpPr>
          <p:cNvPr id="126" name="TextShape 3"/>
          <p:cNvSpPr txBox="1"/>
          <p:nvPr/>
        </p:nvSpPr>
        <p:spPr>
          <a:xfrm>
            <a:off x="11278800" y="6492960"/>
            <a:ext cx="541440" cy="214200"/>
          </a:xfrm>
          <a:prstGeom prst="rect">
            <a:avLst/>
          </a:prstGeom>
          <a:noFill/>
          <a:ln>
            <a:noFill/>
          </a:ln>
        </p:spPr>
        <p:txBody>
          <a:bodyPr lIns="36000" rIns="36000" anchor="ctr"/>
          <a:p>
            <a:pPr algn="r">
              <a:lnSpc>
                <a:spcPct val="100000"/>
              </a:lnSpc>
            </a:pPr>
            <a:fld id="{33692228-5F2E-4421-A8AC-8157867F47F4}"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127" name="TextShape 4"/>
          <p:cNvSpPr txBox="1"/>
          <p:nvPr/>
        </p:nvSpPr>
        <p:spPr>
          <a:xfrm>
            <a:off x="371520" y="6492960"/>
            <a:ext cx="8660160" cy="214200"/>
          </a:xfrm>
          <a:prstGeom prst="rect">
            <a:avLst/>
          </a:prstGeom>
          <a:noFill/>
          <a:ln>
            <a:noFill/>
          </a:ln>
        </p:spPr>
        <p:txBody>
          <a:bodyPr anchor="ctr"/>
          <a:p>
            <a:pPr>
              <a:lnSpc>
                <a:spcPct val="100000"/>
              </a:lnSpc>
            </a:pPr>
            <a:r>
              <a:rPr b="0" lang="en-US" sz="1000" spc="-1" strike="noStrike">
                <a:solidFill>
                  <a:srgbClr val="b2b2b2"/>
                </a:solidFill>
                <a:uFill>
                  <a:solidFill>
                    <a:srgbClr val="ffffff"/>
                  </a:solidFill>
                </a:uFill>
                <a:latin typeface="Calibri"/>
              </a:rPr>
              <a:t>Current Problems and Upcoming Work</a:t>
            </a:r>
            <a:endParaRPr b="0" lang="en-US" sz="1400" spc="-1" strike="noStrike">
              <a:solidFill>
                <a:srgbClr val="000000"/>
              </a:solidFill>
              <a:uFill>
                <a:solidFill>
                  <a:srgbClr val="ffffff"/>
                </a:solidFill>
              </a:uFill>
              <a:latin typeface="Times New Roman"/>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371520" y="623160"/>
            <a:ext cx="11448720" cy="678600"/>
          </a:xfrm>
          <a:prstGeom prst="rect">
            <a:avLst/>
          </a:prstGeom>
          <a:noFill/>
          <a:ln>
            <a:noFill/>
          </a:ln>
        </p:spPr>
        <p:txBody>
          <a:bodyPr anchor="ctr"/>
          <a:p>
            <a:pPr>
              <a:lnSpc>
                <a:spcPct val="90000"/>
              </a:lnSpc>
            </a:pPr>
            <a:r>
              <a:rPr b="1" lang="en-US" sz="4400" spc="-1" strike="noStrike">
                <a:solidFill>
                  <a:srgbClr val="0065bd"/>
                </a:solidFill>
                <a:uFill>
                  <a:solidFill>
                    <a:srgbClr val="ffffff"/>
                  </a:solidFill>
                </a:uFill>
                <a:latin typeface="Calibri"/>
              </a:rPr>
              <a:t>Questions</a:t>
            </a:r>
            <a:endParaRPr b="0" lang="en-US" sz="1800" spc="-1" strike="noStrike">
              <a:solidFill>
                <a:srgbClr val="000000"/>
              </a:solidFill>
              <a:uFill>
                <a:solidFill>
                  <a:srgbClr val="ffffff"/>
                </a:solidFill>
              </a:uFill>
              <a:latin typeface="Calibri"/>
            </a:endParaRPr>
          </a:p>
        </p:txBody>
      </p:sp>
      <p:sp>
        <p:nvSpPr>
          <p:cNvPr id="129" name="TextShape 2"/>
          <p:cNvSpPr txBox="1"/>
          <p:nvPr/>
        </p:nvSpPr>
        <p:spPr>
          <a:xfrm>
            <a:off x="371520" y="1449360"/>
            <a:ext cx="11448720" cy="4858920"/>
          </a:xfrm>
          <a:prstGeom prst="rect">
            <a:avLst/>
          </a:prstGeom>
          <a:noFill/>
          <a:ln>
            <a:noFill/>
          </a:ln>
        </p:spPr>
        <p:txBody>
          <a:bodyPr/>
          <a:p>
            <a:pPr algn="ctr">
              <a:lnSpc>
                <a:spcPct val="100000"/>
              </a:lnSpc>
            </a:pPr>
            <a:r>
              <a:rPr b="0" lang="en-US" sz="32600" spc="-1" strike="noStrike">
                <a:solidFill>
                  <a:srgbClr val="0065bd"/>
                </a:solidFill>
                <a:uFill>
                  <a:solidFill>
                    <a:srgbClr val="ffffff"/>
                  </a:solidFill>
                </a:uFill>
                <a:latin typeface="Calibri"/>
              </a:rPr>
              <a:t>?</a:t>
            </a:r>
            <a:endParaRPr b="0" lang="en-US" sz="2400" spc="-1" strike="noStrike">
              <a:solidFill>
                <a:srgbClr val="000000"/>
              </a:solidFill>
              <a:uFill>
                <a:solidFill>
                  <a:srgbClr val="ffffff"/>
                </a:solidFill>
              </a:uFill>
              <a:latin typeface="Calibri"/>
            </a:endParaRPr>
          </a:p>
        </p:txBody>
      </p:sp>
      <p:sp>
        <p:nvSpPr>
          <p:cNvPr id="130" name="TextShape 3"/>
          <p:cNvSpPr txBox="1"/>
          <p:nvPr/>
        </p:nvSpPr>
        <p:spPr>
          <a:xfrm>
            <a:off x="11278800" y="6492960"/>
            <a:ext cx="541440" cy="214200"/>
          </a:xfrm>
          <a:prstGeom prst="rect">
            <a:avLst/>
          </a:prstGeom>
          <a:noFill/>
          <a:ln>
            <a:noFill/>
          </a:ln>
        </p:spPr>
        <p:txBody>
          <a:bodyPr lIns="36000" rIns="36000" anchor="ctr"/>
          <a:p>
            <a:pPr algn="r">
              <a:lnSpc>
                <a:spcPct val="100000"/>
              </a:lnSpc>
            </a:pPr>
            <a:fld id="{3F87AEC8-F0C0-4D38-BEC8-65D98B8F36AE}"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131" name="TextShape 4"/>
          <p:cNvSpPr txBox="1"/>
          <p:nvPr/>
        </p:nvSpPr>
        <p:spPr>
          <a:xfrm>
            <a:off x="371520" y="6492960"/>
            <a:ext cx="8660160" cy="214200"/>
          </a:xfrm>
          <a:prstGeom prst="rect">
            <a:avLst/>
          </a:prstGeom>
          <a:noFill/>
          <a:ln>
            <a:noFill/>
          </a:ln>
        </p:spPr>
        <p:txBody>
          <a:bodyPr anchor="ctr"/>
          <a:p>
            <a:pPr>
              <a:lnSpc>
                <a:spcPct val="100000"/>
              </a:lnSpc>
            </a:pPr>
            <a:r>
              <a:rPr b="0" lang="en-US" sz="1000" spc="-1" strike="noStrike">
                <a:solidFill>
                  <a:srgbClr val="b2b2b2"/>
                </a:solidFill>
                <a:uFill>
                  <a:solidFill>
                    <a:srgbClr val="ffffff"/>
                  </a:solidFill>
                </a:uFill>
                <a:latin typeface="Calibri"/>
              </a:rPr>
              <a:t>Questions</a:t>
            </a:r>
            <a:endParaRPr b="0" lang="en-US" sz="1400" spc="-1" strike="noStrike">
              <a:solidFill>
                <a:srgbClr val="000000"/>
              </a:solidFill>
              <a:uFill>
                <a:solidFill>
                  <a:srgbClr val="ffffff"/>
                </a:solidFill>
              </a:uFill>
              <a:latin typeface="Times New Roman"/>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Collision Detection</Template>
  <TotalTime>1</TotalTime>
  <Application>LibreOffice/5.1.6.2$Linux_X86_64 LibreOffice_project/10m0$Build-2</Application>
  <Words>436</Words>
  <Paragraphs>80</Paragraphs>
  <Company>Technische Universität München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2017-07-12T14:13:23Z</dcterms:created>
  <dc:creator>ga25gul</dc:creator>
  <dc:description/>
  <dc:language>en-US</dc:language>
  <cp:lastModifiedBy/>
  <dcterms:modified xsi:type="dcterms:W3CDTF">2017-08-31T08:31:40Z</dcterms:modified>
  <cp:revision>78</cp:revision>
  <dc:subject/>
  <dc:title>Collision Detection Algorithms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Technische Universität München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Manager">
    <vt:lpwstr>knoll@mytum.de</vt:lpwstr>
  </property>
  <property fmtid="{D5CDD505-2E9C-101B-9397-08002B2CF9AE}" pid="9" name="Notes">
    <vt:i4>8</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8</vt:i4>
  </property>
</Properties>
</file>