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E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I</a:t>
            </a:r>
            <a:r>
              <a:rPr dirty="0" sz="2400" lang="en-US"/>
              <a:t>A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 </a:t>
            </a:r>
            <a:r>
              <a:rPr dirty="0" sz="2400" lang="en-US"/>
              <a:t>OF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6264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48130" y="1093544"/>
            <a:ext cx="10295740" cy="537393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32" name=""/>
          <p:cNvSpPr txBox="1"/>
          <p:nvPr/>
        </p:nvSpPr>
        <p:spPr>
          <a:xfrm>
            <a:off x="755332" y="1450331"/>
            <a:ext cx="10266598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conclusion, the employee data analysis project using Excel has provided a comprehensive overview of workforce patterns, performance metrics, and demographic trends within the organization.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Through the use of Excel’s functionalities—such as pivot tables, charts, and data visualization tools—we were able to identify key insights, including areas of strength and opportunities for improvement.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8766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9660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408744" y="1857375"/>
            <a:ext cx="5297864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organization currently lacks a standardized and efficient method to analyze and visualize employee performance data. Existing processes for performance evaluation are manual, time-consuming, and prone to errors, leading to incomplete or inaccurate assessments.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158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design and implement an Excel-based tool for analyzing and visualizing employee performance data.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990599" y="3823334"/>
            <a:ext cx="6834909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project will involve gathering relevant employee performance data, structuring this data in Excel, and applying analytical techniques to generate insights.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389657" y="1695450"/>
            <a:ext cx="6638636" cy="21869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The end users of an employee performance analysis using Excel typically include:
Human Resources (HR) Department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3" name=""/>
          <p:cNvSpPr txBox="1"/>
          <p:nvPr/>
        </p:nvSpPr>
        <p:spPr>
          <a:xfrm rot="21600000">
            <a:off x="619125" y="3882390"/>
            <a:ext cx="4572000" cy="9296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Department Managers and Team Leaders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4" name=""/>
          <p:cNvSpPr txBox="1"/>
          <p:nvPr/>
        </p:nvSpPr>
        <p:spPr>
          <a:xfrm>
            <a:off x="619125" y="4661535"/>
            <a:ext cx="4572000" cy="9296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Senior Management and Executives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5" name=""/>
          <p:cNvSpPr txBox="1"/>
          <p:nvPr/>
        </p:nvSpPr>
        <p:spPr>
          <a:xfrm>
            <a:off x="389656" y="5591175"/>
            <a:ext cx="4572000" cy="9296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Performance Review Committees: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1" name=""/>
          <p:cNvSpPr txBox="1"/>
          <p:nvPr/>
        </p:nvSpPr>
        <p:spPr>
          <a:xfrm>
            <a:off x="2819400" y="1695450"/>
            <a:ext cx="4572000" cy="2186939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The project will involve the creation of an Excel-based performance analysis tool that will: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2819399" y="3798571"/>
            <a:ext cx="4572000" cy="5105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2900218" y="4309110"/>
            <a:ext cx="4491182" cy="5105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Visualize Data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2799956" y="4852034"/>
            <a:ext cx="4210443" cy="510541"/>
          </a:xfrm>
          <a:prstGeom prst="rect"/>
        </p:spPr>
        <p:txBody>
          <a:bodyPr anchor="ctr"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Facilitate Reporting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5331" y="1604003"/>
            <a:ext cx="10471727" cy="4897752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8"/>
          <p:cNvSpPr txBox="1"/>
          <p:nvPr/>
        </p:nvSpPr>
        <p:spPr>
          <a:xfrm>
            <a:off x="739775" y="291147"/>
            <a:ext cx="437763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"/>
          <p:cNvSpPr txBox="1"/>
          <p:nvPr/>
        </p:nvSpPr>
        <p:spPr>
          <a:xfrm>
            <a:off x="1189180" y="1229151"/>
            <a:ext cx="5645727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Tools and Techniques in Excel: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981362" y="1940459"/>
            <a:ext cx="9627210" cy="13487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Pivot Tables: For summarizing and analyzing data across different dimensions such as department, job title, or performance ratings.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981361" y="3199397"/>
            <a:ext cx="9409545" cy="9296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Charts and Graphs: To visualize trends, distributions, and correlations within the dataset.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3" name=""/>
          <p:cNvSpPr txBox="1"/>
          <p:nvPr/>
        </p:nvSpPr>
        <p:spPr>
          <a:xfrm>
            <a:off x="1016000" y="4251960"/>
            <a:ext cx="7804727" cy="17678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Formulas: Use Excel functions like VLOOKUP, SUMIFS, and AVERAGEIFS to perform calculations and derive additional insights from the data.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2024-08-30T15:59:41Z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571d9160272941758be98ac6a22b7674</vt:lpwstr>
  </property>
</Properties>
</file>