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832" r:id="rId2"/>
    <p:sldId id="574" r:id="rId3"/>
    <p:sldId id="840" r:id="rId4"/>
    <p:sldId id="841" r:id="rId5"/>
    <p:sldId id="842" r:id="rId6"/>
    <p:sldId id="844" r:id="rId7"/>
    <p:sldId id="845" r:id="rId8"/>
    <p:sldId id="84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65" userDrawn="1">
          <p15:clr>
            <a:srgbClr val="A4A3A4"/>
          </p15:clr>
        </p15:guide>
        <p15:guide id="4" pos="7015" userDrawn="1">
          <p15:clr>
            <a:srgbClr val="A4A3A4"/>
          </p15:clr>
        </p15:guide>
        <p15:guide id="5" orient="horz" pos="845" userDrawn="1">
          <p15:clr>
            <a:srgbClr val="A4A3A4"/>
          </p15:clr>
        </p15:guide>
        <p15:guide id="6" orient="horz" pos="3720" userDrawn="1">
          <p15:clr>
            <a:srgbClr val="A4A3A4"/>
          </p15:clr>
        </p15:guide>
        <p15:guide id="7" orient="horz" pos="9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FF9300"/>
    <a:srgbClr val="9C1428"/>
    <a:srgbClr val="0096FF"/>
    <a:srgbClr val="FF2F92"/>
    <a:srgbClr val="000000"/>
    <a:srgbClr val="FBFDFE"/>
    <a:srgbClr val="FFFFFF"/>
    <a:srgbClr val="18181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autoAdjust="0"/>
    <p:restoredTop sz="94665"/>
  </p:normalViewPr>
  <p:slideViewPr>
    <p:cSldViewPr snapToGrid="0" showGuides="1">
      <p:cViewPr varScale="1">
        <p:scale>
          <a:sx n="105" d="100"/>
          <a:sy n="105" d="100"/>
        </p:scale>
        <p:origin x="200" y="232"/>
      </p:cViewPr>
      <p:guideLst>
        <p:guide orient="horz" pos="2160"/>
        <p:guide pos="3840"/>
        <p:guide pos="665"/>
        <p:guide pos="7015"/>
        <p:guide orient="horz" pos="845"/>
        <p:guide orient="horz" pos="3720"/>
        <p:guide orient="horz" pos="9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C185D6-CF5A-9C48-BB08-6AFD7664CE5B}" type="datetimeFigureOut">
              <a:rPr lang="en-US" smtClean="0"/>
              <a:t>8/21/20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AF8CD-B780-0A48-8C19-EA49E8286821}" type="slidenum">
              <a:rPr lang="en-US" smtClean="0"/>
              <a:t>‹#›</a:t>
            </a:fld>
            <a:endParaRPr lang="en-US"/>
          </a:p>
        </p:txBody>
      </p:sp>
    </p:spTree>
    <p:extLst>
      <p:ext uri="{BB962C8B-B14F-4D97-AF65-F5344CB8AC3E}">
        <p14:creationId xmlns:p14="http://schemas.microsoft.com/office/powerpoint/2010/main" val="339062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upon a Time, in an era now known as the 90’s, before it was cool to be nerd a mighty battle was being fought in the realm of epic fantasy. A battle for the title of “who will be the next Tolkien”.</a:t>
            </a:r>
          </a:p>
          <a:p>
            <a:r>
              <a:rPr lang="en-US" dirty="0"/>
              <a:t>In one corner was George RR Martin with his series “A Song of Ice and Fire”, now known by many as *click* Game of Thrones</a:t>
            </a:r>
          </a:p>
          <a:p>
            <a:r>
              <a:rPr lang="en-US" dirty="0"/>
              <a:t>Less well know by the masses, but in my opinion the stronger contestant was Robert Jordan, and his series is called *click* The Wheel of Time. Get ready to become familiar with it, because the tv show comes out sometime next year.</a:t>
            </a:r>
          </a:p>
        </p:txBody>
      </p:sp>
      <p:sp>
        <p:nvSpPr>
          <p:cNvPr id="4" name="Slide Number Placeholder 3"/>
          <p:cNvSpPr>
            <a:spLocks noGrp="1"/>
          </p:cNvSpPr>
          <p:nvPr>
            <p:ph type="sldNum" sz="quarter" idx="5"/>
          </p:nvPr>
        </p:nvSpPr>
        <p:spPr/>
        <p:txBody>
          <a:bodyPr/>
          <a:lstStyle/>
          <a:p>
            <a:fld id="{406AF8CD-B780-0A48-8C19-EA49E8286821}" type="slidenum">
              <a:rPr lang="en-US" smtClean="0"/>
              <a:t>1</a:t>
            </a:fld>
            <a:endParaRPr lang="en-US"/>
          </a:p>
        </p:txBody>
      </p:sp>
    </p:spTree>
    <p:extLst>
      <p:ext uri="{BB962C8B-B14F-4D97-AF65-F5344CB8AC3E}">
        <p14:creationId xmlns:p14="http://schemas.microsoft.com/office/powerpoint/2010/main" val="298644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I am presenting: My Computer Reads ‘The Wheel of Time’</a:t>
            </a:r>
          </a:p>
        </p:txBody>
      </p:sp>
      <p:sp>
        <p:nvSpPr>
          <p:cNvPr id="4" name="Slide Number Placeholder 3"/>
          <p:cNvSpPr>
            <a:spLocks noGrp="1"/>
          </p:cNvSpPr>
          <p:nvPr>
            <p:ph type="sldNum" sz="quarter" idx="5"/>
          </p:nvPr>
        </p:nvSpPr>
        <p:spPr/>
        <p:txBody>
          <a:bodyPr/>
          <a:lstStyle/>
          <a:p>
            <a:fld id="{406AF8CD-B780-0A48-8C19-EA49E8286821}" type="slidenum">
              <a:rPr lang="en-US" smtClean="0"/>
              <a:t>2</a:t>
            </a:fld>
            <a:endParaRPr lang="en-US"/>
          </a:p>
        </p:txBody>
      </p:sp>
    </p:spTree>
    <p:extLst>
      <p:ext uri="{BB962C8B-B14F-4D97-AF65-F5344CB8AC3E}">
        <p14:creationId xmlns:p14="http://schemas.microsoft.com/office/powerpoint/2010/main" val="4051942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the Wheel of Time? First of all, this series is massive, 15 books, over 4 Million words and a huge cast. It is written from the point of view of 147 different characters, some more important than others of course.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Robert Jordan unfortunately passed away before he could finish his life’s work, but his wife and editor Harriet selected Brandon Sanderson to finish the work. </a:t>
            </a:r>
            <a:r>
              <a:rPr lang="en-US" dirty="0" err="1"/>
              <a:t>Rober</a:t>
            </a:r>
            <a:r>
              <a:rPr lang="en-US" dirty="0"/>
              <a:t> Jordan had left extensive notes and some finished parts of books for him to work with.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first angle for this project was to see if I could find a difference between the authors, but EDA showed no obvious initial trends. It makes sense, given the fact that Sanderson was working from half finished material.</a:t>
            </a:r>
          </a:p>
          <a:p>
            <a:r>
              <a:rPr lang="en-US" dirty="0"/>
              <a:t>There are many themes and stories within the series, but most of the central characters are from a small town and become the focal points of an ancient cyclical war between good and evil (The WHEEL of Time) . One in particular is the central figure and our first point of view character: Rand, who becomes the prophesied Dragon Reborn.</a:t>
            </a:r>
          </a:p>
          <a:p>
            <a:r>
              <a:rPr lang="en-US" dirty="0"/>
              <a:t>Like I said, initial EDA did not show any obvious trends, but I did want to call out two interesting minor things: Sentiment analysis seems to show that the book ends on a down note, with a high negative score, even though the ending is mostly positive. The last book on average contains the final battle though, and things get dire, so for a book average it makes sense. The other thing to show is the dip in user ratings for books 8,9,10. We’ll come back to that</a:t>
            </a:r>
          </a:p>
        </p:txBody>
      </p:sp>
      <p:sp>
        <p:nvSpPr>
          <p:cNvPr id="4" name="Slide Number Placeholder 3"/>
          <p:cNvSpPr>
            <a:spLocks noGrp="1"/>
          </p:cNvSpPr>
          <p:nvPr>
            <p:ph type="sldNum" sz="quarter" idx="5"/>
          </p:nvPr>
        </p:nvSpPr>
        <p:spPr/>
        <p:txBody>
          <a:bodyPr/>
          <a:lstStyle/>
          <a:p>
            <a:fld id="{406AF8CD-B780-0A48-8C19-EA49E8286821}" type="slidenum">
              <a:rPr lang="en-US" smtClean="0"/>
              <a:t>3</a:t>
            </a:fld>
            <a:endParaRPr lang="en-US"/>
          </a:p>
        </p:txBody>
      </p:sp>
    </p:spTree>
    <p:extLst>
      <p:ext uri="{BB962C8B-B14F-4D97-AF65-F5344CB8AC3E}">
        <p14:creationId xmlns:p14="http://schemas.microsoft.com/office/powerpoint/2010/main" val="235631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the </a:t>
            </a:r>
            <a:r>
              <a:rPr lang="en-US" dirty="0" err="1"/>
              <a:t>EBookLib</a:t>
            </a:r>
            <a:r>
              <a:rPr lang="en-US" dirty="0"/>
              <a:t> library to extract the text from the eBook version. Then I used NMF with TF-IDF vectorizer to do my topic modeling.</a:t>
            </a:r>
          </a:p>
          <a:p>
            <a:r>
              <a:rPr lang="en-US" dirty="0"/>
              <a:t>The topics were super clear almost immediately. Anyone who has read the books would see that these top 15 topics are mostly character arcs for the main cast. Each neatly defined by the first word or words. In a couple of cases I needed more supporting words to identify the theme, especially for the Last Battle topic, since that’s the only one without a central character.</a:t>
            </a:r>
          </a:p>
          <a:p>
            <a:r>
              <a:rPr lang="en-US" dirty="0"/>
              <a:t>I had to stop somewhere, but if I kept going past 15 topics, the next ones still make sense, but they are less central topics and storylines</a:t>
            </a:r>
          </a:p>
        </p:txBody>
      </p:sp>
      <p:sp>
        <p:nvSpPr>
          <p:cNvPr id="4" name="Slide Number Placeholder 3"/>
          <p:cNvSpPr>
            <a:spLocks noGrp="1"/>
          </p:cNvSpPr>
          <p:nvPr>
            <p:ph type="sldNum" sz="quarter" idx="5"/>
          </p:nvPr>
        </p:nvSpPr>
        <p:spPr/>
        <p:txBody>
          <a:bodyPr/>
          <a:lstStyle/>
          <a:p>
            <a:fld id="{406AF8CD-B780-0A48-8C19-EA49E8286821}" type="slidenum">
              <a:rPr lang="en-US" smtClean="0"/>
              <a:t>4</a:t>
            </a:fld>
            <a:endParaRPr lang="en-US"/>
          </a:p>
        </p:txBody>
      </p:sp>
    </p:spTree>
    <p:extLst>
      <p:ext uri="{BB962C8B-B14F-4D97-AF65-F5344CB8AC3E}">
        <p14:creationId xmlns:p14="http://schemas.microsoft.com/office/powerpoint/2010/main" val="815994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AF8CD-B780-0A48-8C19-EA49E8286821}" type="slidenum">
              <a:rPr lang="en-US" smtClean="0"/>
              <a:t>5</a:t>
            </a:fld>
            <a:endParaRPr lang="en-US"/>
          </a:p>
        </p:txBody>
      </p:sp>
    </p:spTree>
    <p:extLst>
      <p:ext uri="{BB962C8B-B14F-4D97-AF65-F5344CB8AC3E}">
        <p14:creationId xmlns:p14="http://schemas.microsoft.com/office/powerpoint/2010/main" val="20133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AF8CD-B780-0A48-8C19-EA49E8286821}" type="slidenum">
              <a:rPr lang="en-US" smtClean="0"/>
              <a:t>6</a:t>
            </a:fld>
            <a:endParaRPr lang="en-US"/>
          </a:p>
        </p:txBody>
      </p:sp>
    </p:spTree>
    <p:extLst>
      <p:ext uri="{BB962C8B-B14F-4D97-AF65-F5344CB8AC3E}">
        <p14:creationId xmlns:p14="http://schemas.microsoft.com/office/powerpoint/2010/main" val="255802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AF8CD-B780-0A48-8C19-EA49E8286821}" type="slidenum">
              <a:rPr lang="en-US" smtClean="0"/>
              <a:t>7</a:t>
            </a:fld>
            <a:endParaRPr lang="en-US"/>
          </a:p>
        </p:txBody>
      </p:sp>
    </p:spTree>
    <p:extLst>
      <p:ext uri="{BB962C8B-B14F-4D97-AF65-F5344CB8AC3E}">
        <p14:creationId xmlns:p14="http://schemas.microsoft.com/office/powerpoint/2010/main" val="4155410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AF8CD-B780-0A48-8C19-EA49E8286821}" type="slidenum">
              <a:rPr lang="en-US" smtClean="0"/>
              <a:t>8</a:t>
            </a:fld>
            <a:endParaRPr lang="en-US"/>
          </a:p>
        </p:txBody>
      </p:sp>
    </p:spTree>
    <p:extLst>
      <p:ext uri="{BB962C8B-B14F-4D97-AF65-F5344CB8AC3E}">
        <p14:creationId xmlns:p14="http://schemas.microsoft.com/office/powerpoint/2010/main" val="231457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CD4A-E362-43BF-B9A7-A025C33AD7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706AE6-CC96-4583-A2C8-349D011FD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A42D9-F166-4F4D-9236-2941AE7B6AF3}"/>
              </a:ext>
            </a:extLst>
          </p:cNvPr>
          <p:cNvSpPr>
            <a:spLocks noGrp="1"/>
          </p:cNvSpPr>
          <p:nvPr>
            <p:ph type="dt" sz="half" idx="10"/>
          </p:nvPr>
        </p:nvSpPr>
        <p:spPr/>
        <p:txBody>
          <a:bodyPr/>
          <a:lstStyle/>
          <a:p>
            <a:fld id="{E28DF98F-F296-40C8-A715-522BAA25F79A}" type="datetimeFigureOut">
              <a:rPr lang="en-US" smtClean="0"/>
              <a:t>8/21/20</a:t>
            </a:fld>
            <a:endParaRPr lang="en-US"/>
          </a:p>
        </p:txBody>
      </p:sp>
      <p:sp>
        <p:nvSpPr>
          <p:cNvPr id="5" name="Footer Placeholder 4">
            <a:extLst>
              <a:ext uri="{FF2B5EF4-FFF2-40B4-BE49-F238E27FC236}">
                <a16:creationId xmlns:a16="http://schemas.microsoft.com/office/drawing/2014/main" id="{DD9D0E0B-597E-4716-9FBF-E1112336F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55013-0C36-42ED-AF1F-D50DA54ED3A8}"/>
              </a:ext>
            </a:extLst>
          </p:cNvPr>
          <p:cNvSpPr>
            <a:spLocks noGrp="1"/>
          </p:cNvSpPr>
          <p:nvPr>
            <p:ph type="sldNum" sz="quarter" idx="12"/>
          </p:nvPr>
        </p:nvSpPr>
        <p:spPr/>
        <p:txBody>
          <a:bodyPr/>
          <a:lstStyle/>
          <a:p>
            <a:fld id="{3EE09644-D959-4BDA-AC91-7C0CCB4DCBB7}" type="slidenum">
              <a:rPr lang="en-US" smtClean="0"/>
              <a:t>‹#›</a:t>
            </a:fld>
            <a:endParaRPr lang="en-US"/>
          </a:p>
        </p:txBody>
      </p:sp>
    </p:spTree>
    <p:extLst>
      <p:ext uri="{BB962C8B-B14F-4D97-AF65-F5344CB8AC3E}">
        <p14:creationId xmlns:p14="http://schemas.microsoft.com/office/powerpoint/2010/main" val="224262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Picture Placehol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85A67EA-342F-4046-A6F3-1D3F2DD98250}"/>
              </a:ext>
            </a:extLst>
          </p:cNvPr>
          <p:cNvSpPr>
            <a:spLocks noGrp="1"/>
          </p:cNvSpPr>
          <p:nvPr>
            <p:ph type="pic" sz="quarter" idx="10" hasCustomPrompt="1"/>
          </p:nvPr>
        </p:nvSpPr>
        <p:spPr>
          <a:xfrm>
            <a:off x="0" y="3429000"/>
            <a:ext cx="12192000" cy="3429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146514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Picture Placehold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6481672-A9D4-418E-87D6-6D66A07F1CDD}"/>
              </a:ext>
            </a:extLst>
          </p:cNvPr>
          <p:cNvSpPr>
            <a:spLocks noGrp="1"/>
          </p:cNvSpPr>
          <p:nvPr>
            <p:ph type="pic" sz="quarter" idx="10" hasCustomPrompt="1"/>
          </p:nvPr>
        </p:nvSpPr>
        <p:spPr>
          <a:xfrm>
            <a:off x="609600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2324239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Picture Placehold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6481672-A9D4-418E-87D6-6D66A07F1CDD}"/>
              </a:ext>
            </a:extLst>
          </p:cNvPr>
          <p:cNvSpPr>
            <a:spLocks noGrp="1"/>
          </p:cNvSpPr>
          <p:nvPr>
            <p:ph type="pic" sz="quarter" idx="10" hasCustomPrompt="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1264415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Picture Placehol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119D717-AC44-4A9F-9950-0F24F237FD84}"/>
              </a:ext>
            </a:extLst>
          </p:cNvPr>
          <p:cNvSpPr>
            <a:spLocks noGrp="1"/>
          </p:cNvSpPr>
          <p:nvPr>
            <p:ph type="pic" sz="quarter" idx="10" hasCustomPrompt="1"/>
          </p:nvPr>
        </p:nvSpPr>
        <p:spPr>
          <a:xfrm>
            <a:off x="0" y="1512888"/>
            <a:ext cx="12192000" cy="3344862"/>
          </a:xfrm>
          <a:custGeom>
            <a:avLst/>
            <a:gdLst>
              <a:gd name="connsiteX0" fmla="*/ 0 w 12192000"/>
              <a:gd name="connsiteY0" fmla="*/ 0 h 3344862"/>
              <a:gd name="connsiteX1" fmla="*/ 12192000 w 12192000"/>
              <a:gd name="connsiteY1" fmla="*/ 0 h 3344862"/>
              <a:gd name="connsiteX2" fmla="*/ 12192000 w 12192000"/>
              <a:gd name="connsiteY2" fmla="*/ 3344862 h 3344862"/>
              <a:gd name="connsiteX3" fmla="*/ 0 w 12192000"/>
              <a:gd name="connsiteY3" fmla="*/ 3344862 h 3344862"/>
            </a:gdLst>
            <a:ahLst/>
            <a:cxnLst>
              <a:cxn ang="0">
                <a:pos x="connsiteX0" y="connsiteY0"/>
              </a:cxn>
              <a:cxn ang="0">
                <a:pos x="connsiteX1" y="connsiteY1"/>
              </a:cxn>
              <a:cxn ang="0">
                <a:pos x="connsiteX2" y="connsiteY2"/>
              </a:cxn>
              <a:cxn ang="0">
                <a:pos x="connsiteX3" y="connsiteY3"/>
              </a:cxn>
            </a:cxnLst>
            <a:rect l="l" t="t" r="r" b="b"/>
            <a:pathLst>
              <a:path w="12192000" h="3344862">
                <a:moveTo>
                  <a:pt x="0" y="0"/>
                </a:moveTo>
                <a:lnTo>
                  <a:pt x="12192000" y="0"/>
                </a:lnTo>
                <a:lnTo>
                  <a:pt x="12192000" y="3344862"/>
                </a:lnTo>
                <a:lnTo>
                  <a:pt x="0" y="3344862"/>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368550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Picture Placehol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CB39618-C805-472C-89C8-7B32A561124D}"/>
              </a:ext>
            </a:extLst>
          </p:cNvPr>
          <p:cNvSpPr>
            <a:spLocks noGrp="1"/>
          </p:cNvSpPr>
          <p:nvPr>
            <p:ph type="pic" sz="quarter" idx="11" hasCustomPrompt="1"/>
          </p:nvPr>
        </p:nvSpPr>
        <p:spPr>
          <a:xfrm>
            <a:off x="4922520" y="3684704"/>
            <a:ext cx="6213793" cy="2228735"/>
          </a:xfrm>
          <a:custGeom>
            <a:avLst/>
            <a:gdLst>
              <a:gd name="connsiteX0" fmla="*/ 0 w 6213793"/>
              <a:gd name="connsiteY0" fmla="*/ 0 h 2228735"/>
              <a:gd name="connsiteX1" fmla="*/ 6213793 w 6213793"/>
              <a:gd name="connsiteY1" fmla="*/ 0 h 2228735"/>
              <a:gd name="connsiteX2" fmla="*/ 6213793 w 6213793"/>
              <a:gd name="connsiteY2" fmla="*/ 2228735 h 2228735"/>
              <a:gd name="connsiteX3" fmla="*/ 0 w 6213793"/>
              <a:gd name="connsiteY3" fmla="*/ 2228735 h 2228735"/>
            </a:gdLst>
            <a:ahLst/>
            <a:cxnLst>
              <a:cxn ang="0">
                <a:pos x="connsiteX0" y="connsiteY0"/>
              </a:cxn>
              <a:cxn ang="0">
                <a:pos x="connsiteX1" y="connsiteY1"/>
              </a:cxn>
              <a:cxn ang="0">
                <a:pos x="connsiteX2" y="connsiteY2"/>
              </a:cxn>
              <a:cxn ang="0">
                <a:pos x="connsiteX3" y="connsiteY3"/>
              </a:cxn>
            </a:cxnLst>
            <a:rect l="l" t="t" r="r" b="b"/>
            <a:pathLst>
              <a:path w="6213793" h="2228735">
                <a:moveTo>
                  <a:pt x="0" y="0"/>
                </a:moveTo>
                <a:lnTo>
                  <a:pt x="6213793" y="0"/>
                </a:lnTo>
                <a:lnTo>
                  <a:pt x="6213793" y="2228735"/>
                </a:lnTo>
                <a:lnTo>
                  <a:pt x="0" y="2228735"/>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7" name="Picture Placeholder 6">
            <a:extLst>
              <a:ext uri="{FF2B5EF4-FFF2-40B4-BE49-F238E27FC236}">
                <a16:creationId xmlns:a16="http://schemas.microsoft.com/office/drawing/2014/main" id="{AD04A777-7D4E-4773-9EA4-DF1449C379D6}"/>
              </a:ext>
            </a:extLst>
          </p:cNvPr>
          <p:cNvSpPr>
            <a:spLocks noGrp="1"/>
          </p:cNvSpPr>
          <p:nvPr>
            <p:ph type="pic" sz="quarter" idx="10" hasCustomPrompt="1"/>
          </p:nvPr>
        </p:nvSpPr>
        <p:spPr>
          <a:xfrm>
            <a:off x="4922521" y="1350837"/>
            <a:ext cx="6213793" cy="2228735"/>
          </a:xfrm>
          <a:custGeom>
            <a:avLst/>
            <a:gdLst>
              <a:gd name="connsiteX0" fmla="*/ 0 w 6213793"/>
              <a:gd name="connsiteY0" fmla="*/ 0 h 2228735"/>
              <a:gd name="connsiteX1" fmla="*/ 6213793 w 6213793"/>
              <a:gd name="connsiteY1" fmla="*/ 0 h 2228735"/>
              <a:gd name="connsiteX2" fmla="*/ 6213793 w 6213793"/>
              <a:gd name="connsiteY2" fmla="*/ 2228735 h 2228735"/>
              <a:gd name="connsiteX3" fmla="*/ 0 w 6213793"/>
              <a:gd name="connsiteY3" fmla="*/ 2228735 h 2228735"/>
            </a:gdLst>
            <a:ahLst/>
            <a:cxnLst>
              <a:cxn ang="0">
                <a:pos x="connsiteX0" y="connsiteY0"/>
              </a:cxn>
              <a:cxn ang="0">
                <a:pos x="connsiteX1" y="connsiteY1"/>
              </a:cxn>
              <a:cxn ang="0">
                <a:pos x="connsiteX2" y="connsiteY2"/>
              </a:cxn>
              <a:cxn ang="0">
                <a:pos x="connsiteX3" y="connsiteY3"/>
              </a:cxn>
            </a:cxnLst>
            <a:rect l="l" t="t" r="r" b="b"/>
            <a:pathLst>
              <a:path w="6213793" h="2228735">
                <a:moveTo>
                  <a:pt x="0" y="0"/>
                </a:moveTo>
                <a:lnTo>
                  <a:pt x="6213793" y="0"/>
                </a:lnTo>
                <a:lnTo>
                  <a:pt x="6213793" y="2228735"/>
                </a:lnTo>
                <a:lnTo>
                  <a:pt x="0" y="2228735"/>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897014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Picture Placeholder">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DF2D8A76-F900-46A7-981A-FCACF7004896}"/>
              </a:ext>
            </a:extLst>
          </p:cNvPr>
          <p:cNvSpPr>
            <a:spLocks noGrp="1"/>
          </p:cNvSpPr>
          <p:nvPr>
            <p:ph type="pic" sz="quarter" idx="13" hasCustomPrompt="1"/>
          </p:nvPr>
        </p:nvSpPr>
        <p:spPr>
          <a:xfrm>
            <a:off x="8099592" y="1512888"/>
            <a:ext cx="3036720" cy="2696770"/>
          </a:xfrm>
          <a:custGeom>
            <a:avLst/>
            <a:gdLst>
              <a:gd name="connsiteX0" fmla="*/ 0 w 3036720"/>
              <a:gd name="connsiteY0" fmla="*/ 0 h 2696770"/>
              <a:gd name="connsiteX1" fmla="*/ 3036720 w 3036720"/>
              <a:gd name="connsiteY1" fmla="*/ 0 h 2696770"/>
              <a:gd name="connsiteX2" fmla="*/ 3036720 w 3036720"/>
              <a:gd name="connsiteY2" fmla="*/ 2696770 h 2696770"/>
              <a:gd name="connsiteX3" fmla="*/ 0 w 3036720"/>
              <a:gd name="connsiteY3" fmla="*/ 2696770 h 2696770"/>
            </a:gdLst>
            <a:ahLst/>
            <a:cxnLst>
              <a:cxn ang="0">
                <a:pos x="connsiteX0" y="connsiteY0"/>
              </a:cxn>
              <a:cxn ang="0">
                <a:pos x="connsiteX1" y="connsiteY1"/>
              </a:cxn>
              <a:cxn ang="0">
                <a:pos x="connsiteX2" y="connsiteY2"/>
              </a:cxn>
              <a:cxn ang="0">
                <a:pos x="connsiteX3" y="connsiteY3"/>
              </a:cxn>
            </a:cxnLst>
            <a:rect l="l" t="t" r="r" b="b"/>
            <a:pathLst>
              <a:path w="3036720" h="2696770">
                <a:moveTo>
                  <a:pt x="0" y="0"/>
                </a:moveTo>
                <a:lnTo>
                  <a:pt x="3036720" y="0"/>
                </a:lnTo>
                <a:lnTo>
                  <a:pt x="3036720" y="2696770"/>
                </a:lnTo>
                <a:lnTo>
                  <a:pt x="0" y="2696770"/>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11" name="Picture Placeholder 10">
            <a:extLst>
              <a:ext uri="{FF2B5EF4-FFF2-40B4-BE49-F238E27FC236}">
                <a16:creationId xmlns:a16="http://schemas.microsoft.com/office/drawing/2014/main" id="{7B5577EC-254A-4476-9671-81A8D2B84336}"/>
              </a:ext>
            </a:extLst>
          </p:cNvPr>
          <p:cNvSpPr>
            <a:spLocks noGrp="1"/>
          </p:cNvSpPr>
          <p:nvPr>
            <p:ph type="pic" sz="quarter" idx="12" hasCustomPrompt="1"/>
          </p:nvPr>
        </p:nvSpPr>
        <p:spPr>
          <a:xfrm>
            <a:off x="4577640" y="1512888"/>
            <a:ext cx="3036720" cy="2696770"/>
          </a:xfrm>
          <a:custGeom>
            <a:avLst/>
            <a:gdLst>
              <a:gd name="connsiteX0" fmla="*/ 0 w 3036720"/>
              <a:gd name="connsiteY0" fmla="*/ 0 h 2696770"/>
              <a:gd name="connsiteX1" fmla="*/ 3036720 w 3036720"/>
              <a:gd name="connsiteY1" fmla="*/ 0 h 2696770"/>
              <a:gd name="connsiteX2" fmla="*/ 3036720 w 3036720"/>
              <a:gd name="connsiteY2" fmla="*/ 2696770 h 2696770"/>
              <a:gd name="connsiteX3" fmla="*/ 0 w 3036720"/>
              <a:gd name="connsiteY3" fmla="*/ 2696770 h 2696770"/>
            </a:gdLst>
            <a:ahLst/>
            <a:cxnLst>
              <a:cxn ang="0">
                <a:pos x="connsiteX0" y="connsiteY0"/>
              </a:cxn>
              <a:cxn ang="0">
                <a:pos x="connsiteX1" y="connsiteY1"/>
              </a:cxn>
              <a:cxn ang="0">
                <a:pos x="connsiteX2" y="connsiteY2"/>
              </a:cxn>
              <a:cxn ang="0">
                <a:pos x="connsiteX3" y="connsiteY3"/>
              </a:cxn>
            </a:cxnLst>
            <a:rect l="l" t="t" r="r" b="b"/>
            <a:pathLst>
              <a:path w="3036720" h="2696770">
                <a:moveTo>
                  <a:pt x="0" y="0"/>
                </a:moveTo>
                <a:lnTo>
                  <a:pt x="3036720" y="0"/>
                </a:lnTo>
                <a:lnTo>
                  <a:pt x="3036720" y="2696770"/>
                </a:lnTo>
                <a:lnTo>
                  <a:pt x="0" y="2696770"/>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8" name="Picture Placeholder 7">
            <a:extLst>
              <a:ext uri="{FF2B5EF4-FFF2-40B4-BE49-F238E27FC236}">
                <a16:creationId xmlns:a16="http://schemas.microsoft.com/office/drawing/2014/main" id="{8D438D57-8688-4930-B79B-C128C3609922}"/>
              </a:ext>
            </a:extLst>
          </p:cNvPr>
          <p:cNvSpPr>
            <a:spLocks noGrp="1"/>
          </p:cNvSpPr>
          <p:nvPr>
            <p:ph type="pic" sz="quarter" idx="10" hasCustomPrompt="1"/>
          </p:nvPr>
        </p:nvSpPr>
        <p:spPr>
          <a:xfrm>
            <a:off x="1055688" y="1512888"/>
            <a:ext cx="3036720" cy="2696770"/>
          </a:xfrm>
          <a:custGeom>
            <a:avLst/>
            <a:gdLst>
              <a:gd name="connsiteX0" fmla="*/ 0 w 3036720"/>
              <a:gd name="connsiteY0" fmla="*/ 0 h 2696770"/>
              <a:gd name="connsiteX1" fmla="*/ 3036720 w 3036720"/>
              <a:gd name="connsiteY1" fmla="*/ 0 h 2696770"/>
              <a:gd name="connsiteX2" fmla="*/ 3036720 w 3036720"/>
              <a:gd name="connsiteY2" fmla="*/ 2696770 h 2696770"/>
              <a:gd name="connsiteX3" fmla="*/ 0 w 3036720"/>
              <a:gd name="connsiteY3" fmla="*/ 2696770 h 2696770"/>
            </a:gdLst>
            <a:ahLst/>
            <a:cxnLst>
              <a:cxn ang="0">
                <a:pos x="connsiteX0" y="connsiteY0"/>
              </a:cxn>
              <a:cxn ang="0">
                <a:pos x="connsiteX1" y="connsiteY1"/>
              </a:cxn>
              <a:cxn ang="0">
                <a:pos x="connsiteX2" y="connsiteY2"/>
              </a:cxn>
              <a:cxn ang="0">
                <a:pos x="connsiteX3" y="connsiteY3"/>
              </a:cxn>
            </a:cxnLst>
            <a:rect l="l" t="t" r="r" b="b"/>
            <a:pathLst>
              <a:path w="3036720" h="2696770">
                <a:moveTo>
                  <a:pt x="0" y="0"/>
                </a:moveTo>
                <a:lnTo>
                  <a:pt x="3036720" y="0"/>
                </a:lnTo>
                <a:lnTo>
                  <a:pt x="3036720" y="2696770"/>
                </a:lnTo>
                <a:lnTo>
                  <a:pt x="0" y="2696770"/>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4146808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Picture Placeholder">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F9C1E083-6892-47D1-8A1A-4DE284769A07}"/>
              </a:ext>
            </a:extLst>
          </p:cNvPr>
          <p:cNvSpPr>
            <a:spLocks noGrp="1"/>
          </p:cNvSpPr>
          <p:nvPr>
            <p:ph type="pic" sz="quarter" idx="12" hasCustomPrompt="1"/>
          </p:nvPr>
        </p:nvSpPr>
        <p:spPr>
          <a:xfrm>
            <a:off x="284440" y="4733237"/>
            <a:ext cx="6897411" cy="1898186"/>
          </a:xfrm>
          <a:custGeom>
            <a:avLst/>
            <a:gdLst>
              <a:gd name="connsiteX0" fmla="*/ 0 w 6897411"/>
              <a:gd name="connsiteY0" fmla="*/ 0 h 1898186"/>
              <a:gd name="connsiteX1" fmla="*/ 6897411 w 6897411"/>
              <a:gd name="connsiteY1" fmla="*/ 0 h 1898186"/>
              <a:gd name="connsiteX2" fmla="*/ 6897411 w 6897411"/>
              <a:gd name="connsiteY2" fmla="*/ 1898186 h 1898186"/>
              <a:gd name="connsiteX3" fmla="*/ 0 w 6897411"/>
              <a:gd name="connsiteY3" fmla="*/ 1898186 h 1898186"/>
            </a:gdLst>
            <a:ahLst/>
            <a:cxnLst>
              <a:cxn ang="0">
                <a:pos x="connsiteX0" y="connsiteY0"/>
              </a:cxn>
              <a:cxn ang="0">
                <a:pos x="connsiteX1" y="connsiteY1"/>
              </a:cxn>
              <a:cxn ang="0">
                <a:pos x="connsiteX2" y="connsiteY2"/>
              </a:cxn>
              <a:cxn ang="0">
                <a:pos x="connsiteX3" y="connsiteY3"/>
              </a:cxn>
            </a:cxnLst>
            <a:rect l="l" t="t" r="r" b="b"/>
            <a:pathLst>
              <a:path w="6897411" h="1898186">
                <a:moveTo>
                  <a:pt x="0" y="0"/>
                </a:moveTo>
                <a:lnTo>
                  <a:pt x="6897411" y="0"/>
                </a:lnTo>
                <a:lnTo>
                  <a:pt x="6897411" y="1898186"/>
                </a:lnTo>
                <a:lnTo>
                  <a:pt x="0" y="1898186"/>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12" name="Picture Placeholder 11">
            <a:extLst>
              <a:ext uri="{FF2B5EF4-FFF2-40B4-BE49-F238E27FC236}">
                <a16:creationId xmlns:a16="http://schemas.microsoft.com/office/drawing/2014/main" id="{937285BB-8AE8-4D0B-BC2E-45FC9DB79328}"/>
              </a:ext>
            </a:extLst>
          </p:cNvPr>
          <p:cNvSpPr>
            <a:spLocks noGrp="1"/>
          </p:cNvSpPr>
          <p:nvPr>
            <p:ph type="pic" sz="quarter" idx="11" hasCustomPrompt="1"/>
          </p:nvPr>
        </p:nvSpPr>
        <p:spPr>
          <a:xfrm>
            <a:off x="4238902" y="2479907"/>
            <a:ext cx="6897411" cy="1898186"/>
          </a:xfrm>
          <a:custGeom>
            <a:avLst/>
            <a:gdLst>
              <a:gd name="connsiteX0" fmla="*/ 0 w 6897411"/>
              <a:gd name="connsiteY0" fmla="*/ 0 h 1898186"/>
              <a:gd name="connsiteX1" fmla="*/ 6897411 w 6897411"/>
              <a:gd name="connsiteY1" fmla="*/ 0 h 1898186"/>
              <a:gd name="connsiteX2" fmla="*/ 6897411 w 6897411"/>
              <a:gd name="connsiteY2" fmla="*/ 1898186 h 1898186"/>
              <a:gd name="connsiteX3" fmla="*/ 0 w 6897411"/>
              <a:gd name="connsiteY3" fmla="*/ 1898186 h 1898186"/>
            </a:gdLst>
            <a:ahLst/>
            <a:cxnLst>
              <a:cxn ang="0">
                <a:pos x="connsiteX0" y="connsiteY0"/>
              </a:cxn>
              <a:cxn ang="0">
                <a:pos x="connsiteX1" y="connsiteY1"/>
              </a:cxn>
              <a:cxn ang="0">
                <a:pos x="connsiteX2" y="connsiteY2"/>
              </a:cxn>
              <a:cxn ang="0">
                <a:pos x="connsiteX3" y="connsiteY3"/>
              </a:cxn>
            </a:cxnLst>
            <a:rect l="l" t="t" r="r" b="b"/>
            <a:pathLst>
              <a:path w="6897411" h="1898186">
                <a:moveTo>
                  <a:pt x="0" y="0"/>
                </a:moveTo>
                <a:lnTo>
                  <a:pt x="6897411" y="0"/>
                </a:lnTo>
                <a:lnTo>
                  <a:pt x="6897411" y="1898186"/>
                </a:lnTo>
                <a:lnTo>
                  <a:pt x="0" y="1898186"/>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9" name="Picture Placeholder 8">
            <a:extLst>
              <a:ext uri="{FF2B5EF4-FFF2-40B4-BE49-F238E27FC236}">
                <a16:creationId xmlns:a16="http://schemas.microsoft.com/office/drawing/2014/main" id="{D4AB7E8E-2580-46DA-A445-2FA601E24E00}"/>
              </a:ext>
            </a:extLst>
          </p:cNvPr>
          <p:cNvSpPr>
            <a:spLocks noGrp="1"/>
          </p:cNvSpPr>
          <p:nvPr>
            <p:ph type="pic" sz="quarter" idx="10" hasCustomPrompt="1"/>
          </p:nvPr>
        </p:nvSpPr>
        <p:spPr>
          <a:xfrm>
            <a:off x="284440" y="226577"/>
            <a:ext cx="6897411" cy="1898186"/>
          </a:xfrm>
          <a:custGeom>
            <a:avLst/>
            <a:gdLst>
              <a:gd name="connsiteX0" fmla="*/ 0 w 6897411"/>
              <a:gd name="connsiteY0" fmla="*/ 0 h 1898186"/>
              <a:gd name="connsiteX1" fmla="*/ 6897411 w 6897411"/>
              <a:gd name="connsiteY1" fmla="*/ 0 h 1898186"/>
              <a:gd name="connsiteX2" fmla="*/ 6897411 w 6897411"/>
              <a:gd name="connsiteY2" fmla="*/ 1898186 h 1898186"/>
              <a:gd name="connsiteX3" fmla="*/ 0 w 6897411"/>
              <a:gd name="connsiteY3" fmla="*/ 1898186 h 1898186"/>
            </a:gdLst>
            <a:ahLst/>
            <a:cxnLst>
              <a:cxn ang="0">
                <a:pos x="connsiteX0" y="connsiteY0"/>
              </a:cxn>
              <a:cxn ang="0">
                <a:pos x="connsiteX1" y="connsiteY1"/>
              </a:cxn>
              <a:cxn ang="0">
                <a:pos x="connsiteX2" y="connsiteY2"/>
              </a:cxn>
              <a:cxn ang="0">
                <a:pos x="connsiteX3" y="connsiteY3"/>
              </a:cxn>
            </a:cxnLst>
            <a:rect l="l" t="t" r="r" b="b"/>
            <a:pathLst>
              <a:path w="6897411" h="1898186">
                <a:moveTo>
                  <a:pt x="0" y="0"/>
                </a:moveTo>
                <a:lnTo>
                  <a:pt x="6897411" y="0"/>
                </a:lnTo>
                <a:lnTo>
                  <a:pt x="6897411" y="1898186"/>
                </a:lnTo>
                <a:lnTo>
                  <a:pt x="0" y="1898186"/>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115435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Picture Placeholder">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C11A8BEE-6AF0-4B37-8905-1CA38DFCBC3B}"/>
              </a:ext>
            </a:extLst>
          </p:cNvPr>
          <p:cNvSpPr>
            <a:spLocks noGrp="1"/>
          </p:cNvSpPr>
          <p:nvPr>
            <p:ph type="pic" sz="quarter" idx="13" hasCustomPrompt="1"/>
          </p:nvPr>
        </p:nvSpPr>
        <p:spPr>
          <a:xfrm>
            <a:off x="9051925" y="1341437"/>
            <a:ext cx="2094658" cy="3735387"/>
          </a:xfrm>
          <a:custGeom>
            <a:avLst/>
            <a:gdLst>
              <a:gd name="connsiteX0" fmla="*/ 0 w 2094658"/>
              <a:gd name="connsiteY0" fmla="*/ 0 h 3735387"/>
              <a:gd name="connsiteX1" fmla="*/ 2094658 w 2094658"/>
              <a:gd name="connsiteY1" fmla="*/ 0 h 3735387"/>
              <a:gd name="connsiteX2" fmla="*/ 2094658 w 2094658"/>
              <a:gd name="connsiteY2" fmla="*/ 3735387 h 3735387"/>
              <a:gd name="connsiteX3" fmla="*/ 0 w 2094658"/>
              <a:gd name="connsiteY3" fmla="*/ 3735387 h 3735387"/>
            </a:gdLst>
            <a:ahLst/>
            <a:cxnLst>
              <a:cxn ang="0">
                <a:pos x="connsiteX0" y="connsiteY0"/>
              </a:cxn>
              <a:cxn ang="0">
                <a:pos x="connsiteX1" y="connsiteY1"/>
              </a:cxn>
              <a:cxn ang="0">
                <a:pos x="connsiteX2" y="connsiteY2"/>
              </a:cxn>
              <a:cxn ang="0">
                <a:pos x="connsiteX3" y="connsiteY3"/>
              </a:cxn>
            </a:cxnLst>
            <a:rect l="l" t="t" r="r" b="b"/>
            <a:pathLst>
              <a:path w="2094658" h="3735387">
                <a:moveTo>
                  <a:pt x="0" y="0"/>
                </a:moveTo>
                <a:lnTo>
                  <a:pt x="2094658" y="0"/>
                </a:lnTo>
                <a:lnTo>
                  <a:pt x="2094658" y="3735387"/>
                </a:lnTo>
                <a:lnTo>
                  <a:pt x="0" y="3735387"/>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17" name="Picture Placeholder 16">
            <a:extLst>
              <a:ext uri="{FF2B5EF4-FFF2-40B4-BE49-F238E27FC236}">
                <a16:creationId xmlns:a16="http://schemas.microsoft.com/office/drawing/2014/main" id="{152AD8C6-FC48-4289-A00D-CE14F38E0B94}"/>
              </a:ext>
            </a:extLst>
          </p:cNvPr>
          <p:cNvSpPr>
            <a:spLocks noGrp="1"/>
          </p:cNvSpPr>
          <p:nvPr>
            <p:ph type="pic" sz="quarter" idx="12" hasCustomPrompt="1"/>
          </p:nvPr>
        </p:nvSpPr>
        <p:spPr>
          <a:xfrm>
            <a:off x="6386512" y="1341437"/>
            <a:ext cx="2094658" cy="3735387"/>
          </a:xfrm>
          <a:custGeom>
            <a:avLst/>
            <a:gdLst>
              <a:gd name="connsiteX0" fmla="*/ 0 w 2094658"/>
              <a:gd name="connsiteY0" fmla="*/ 0 h 3735387"/>
              <a:gd name="connsiteX1" fmla="*/ 2094658 w 2094658"/>
              <a:gd name="connsiteY1" fmla="*/ 0 h 3735387"/>
              <a:gd name="connsiteX2" fmla="*/ 2094658 w 2094658"/>
              <a:gd name="connsiteY2" fmla="*/ 3735387 h 3735387"/>
              <a:gd name="connsiteX3" fmla="*/ 0 w 2094658"/>
              <a:gd name="connsiteY3" fmla="*/ 3735387 h 3735387"/>
            </a:gdLst>
            <a:ahLst/>
            <a:cxnLst>
              <a:cxn ang="0">
                <a:pos x="connsiteX0" y="connsiteY0"/>
              </a:cxn>
              <a:cxn ang="0">
                <a:pos x="connsiteX1" y="connsiteY1"/>
              </a:cxn>
              <a:cxn ang="0">
                <a:pos x="connsiteX2" y="connsiteY2"/>
              </a:cxn>
              <a:cxn ang="0">
                <a:pos x="connsiteX3" y="connsiteY3"/>
              </a:cxn>
            </a:cxnLst>
            <a:rect l="l" t="t" r="r" b="b"/>
            <a:pathLst>
              <a:path w="2094658" h="3735387">
                <a:moveTo>
                  <a:pt x="0" y="0"/>
                </a:moveTo>
                <a:lnTo>
                  <a:pt x="2094658" y="0"/>
                </a:lnTo>
                <a:lnTo>
                  <a:pt x="2094658" y="3735387"/>
                </a:lnTo>
                <a:lnTo>
                  <a:pt x="0" y="3735387"/>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14" name="Picture Placeholder 13">
            <a:extLst>
              <a:ext uri="{FF2B5EF4-FFF2-40B4-BE49-F238E27FC236}">
                <a16:creationId xmlns:a16="http://schemas.microsoft.com/office/drawing/2014/main" id="{91A26427-50B4-4801-89DF-0C745845EA7F}"/>
              </a:ext>
            </a:extLst>
          </p:cNvPr>
          <p:cNvSpPr>
            <a:spLocks noGrp="1"/>
          </p:cNvSpPr>
          <p:nvPr>
            <p:ph type="pic" sz="quarter" idx="11" hasCustomPrompt="1"/>
          </p:nvPr>
        </p:nvSpPr>
        <p:spPr>
          <a:xfrm>
            <a:off x="3721100" y="1341438"/>
            <a:ext cx="2094658" cy="3735387"/>
          </a:xfrm>
          <a:custGeom>
            <a:avLst/>
            <a:gdLst>
              <a:gd name="connsiteX0" fmla="*/ 0 w 2094658"/>
              <a:gd name="connsiteY0" fmla="*/ 0 h 3735387"/>
              <a:gd name="connsiteX1" fmla="*/ 2094658 w 2094658"/>
              <a:gd name="connsiteY1" fmla="*/ 0 h 3735387"/>
              <a:gd name="connsiteX2" fmla="*/ 2094658 w 2094658"/>
              <a:gd name="connsiteY2" fmla="*/ 3735387 h 3735387"/>
              <a:gd name="connsiteX3" fmla="*/ 0 w 2094658"/>
              <a:gd name="connsiteY3" fmla="*/ 3735387 h 3735387"/>
            </a:gdLst>
            <a:ahLst/>
            <a:cxnLst>
              <a:cxn ang="0">
                <a:pos x="connsiteX0" y="connsiteY0"/>
              </a:cxn>
              <a:cxn ang="0">
                <a:pos x="connsiteX1" y="connsiteY1"/>
              </a:cxn>
              <a:cxn ang="0">
                <a:pos x="connsiteX2" y="connsiteY2"/>
              </a:cxn>
              <a:cxn ang="0">
                <a:pos x="connsiteX3" y="connsiteY3"/>
              </a:cxn>
            </a:cxnLst>
            <a:rect l="l" t="t" r="r" b="b"/>
            <a:pathLst>
              <a:path w="2094658" h="3735387">
                <a:moveTo>
                  <a:pt x="0" y="0"/>
                </a:moveTo>
                <a:lnTo>
                  <a:pt x="2094658" y="0"/>
                </a:lnTo>
                <a:lnTo>
                  <a:pt x="2094658" y="3735387"/>
                </a:lnTo>
                <a:lnTo>
                  <a:pt x="0" y="3735387"/>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11" name="Picture Placeholder 10">
            <a:extLst>
              <a:ext uri="{FF2B5EF4-FFF2-40B4-BE49-F238E27FC236}">
                <a16:creationId xmlns:a16="http://schemas.microsoft.com/office/drawing/2014/main" id="{F13C3797-4016-4BEF-8832-014344A9A476}"/>
              </a:ext>
            </a:extLst>
          </p:cNvPr>
          <p:cNvSpPr>
            <a:spLocks noGrp="1"/>
          </p:cNvSpPr>
          <p:nvPr>
            <p:ph type="pic" sz="quarter" idx="10" hasCustomPrompt="1"/>
          </p:nvPr>
        </p:nvSpPr>
        <p:spPr>
          <a:xfrm>
            <a:off x="1055688" y="1341437"/>
            <a:ext cx="2094658" cy="3735387"/>
          </a:xfrm>
          <a:custGeom>
            <a:avLst/>
            <a:gdLst>
              <a:gd name="connsiteX0" fmla="*/ 0 w 2094658"/>
              <a:gd name="connsiteY0" fmla="*/ 0 h 3735387"/>
              <a:gd name="connsiteX1" fmla="*/ 2094658 w 2094658"/>
              <a:gd name="connsiteY1" fmla="*/ 0 h 3735387"/>
              <a:gd name="connsiteX2" fmla="*/ 2094658 w 2094658"/>
              <a:gd name="connsiteY2" fmla="*/ 3735387 h 3735387"/>
              <a:gd name="connsiteX3" fmla="*/ 0 w 2094658"/>
              <a:gd name="connsiteY3" fmla="*/ 3735387 h 3735387"/>
            </a:gdLst>
            <a:ahLst/>
            <a:cxnLst>
              <a:cxn ang="0">
                <a:pos x="connsiteX0" y="connsiteY0"/>
              </a:cxn>
              <a:cxn ang="0">
                <a:pos x="connsiteX1" y="connsiteY1"/>
              </a:cxn>
              <a:cxn ang="0">
                <a:pos x="connsiteX2" y="connsiteY2"/>
              </a:cxn>
              <a:cxn ang="0">
                <a:pos x="connsiteX3" y="connsiteY3"/>
              </a:cxn>
            </a:cxnLst>
            <a:rect l="l" t="t" r="r" b="b"/>
            <a:pathLst>
              <a:path w="2094658" h="3735387">
                <a:moveTo>
                  <a:pt x="0" y="0"/>
                </a:moveTo>
                <a:lnTo>
                  <a:pt x="2094658" y="0"/>
                </a:lnTo>
                <a:lnTo>
                  <a:pt x="2094658" y="3735387"/>
                </a:lnTo>
                <a:lnTo>
                  <a:pt x="0" y="3735387"/>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13621543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Picture Placeholder">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28D3D1FD-A807-48FD-9F7A-5BCBDAB64ECA}"/>
              </a:ext>
            </a:extLst>
          </p:cNvPr>
          <p:cNvSpPr>
            <a:spLocks noGrp="1"/>
          </p:cNvSpPr>
          <p:nvPr>
            <p:ph type="pic" sz="quarter" idx="18" hasCustomPrompt="1"/>
          </p:nvPr>
        </p:nvSpPr>
        <p:spPr>
          <a:xfrm>
            <a:off x="7907756" y="4614318"/>
            <a:ext cx="1272499" cy="1276895"/>
          </a:xfrm>
          <a:custGeom>
            <a:avLst/>
            <a:gdLst>
              <a:gd name="connsiteX0" fmla="*/ 0 w 1272499"/>
              <a:gd name="connsiteY0" fmla="*/ 0 h 1276895"/>
              <a:gd name="connsiteX1" fmla="*/ 1272499 w 1272499"/>
              <a:gd name="connsiteY1" fmla="*/ 0 h 1276895"/>
              <a:gd name="connsiteX2" fmla="*/ 1272499 w 1272499"/>
              <a:gd name="connsiteY2" fmla="*/ 1276895 h 1276895"/>
              <a:gd name="connsiteX3" fmla="*/ 0 w 1272499"/>
              <a:gd name="connsiteY3" fmla="*/ 1276895 h 1276895"/>
            </a:gdLst>
            <a:ahLst/>
            <a:cxnLst>
              <a:cxn ang="0">
                <a:pos x="connsiteX0" y="connsiteY0"/>
              </a:cxn>
              <a:cxn ang="0">
                <a:pos x="connsiteX1" y="connsiteY1"/>
              </a:cxn>
              <a:cxn ang="0">
                <a:pos x="connsiteX2" y="connsiteY2"/>
              </a:cxn>
              <a:cxn ang="0">
                <a:pos x="connsiteX3" y="connsiteY3"/>
              </a:cxn>
            </a:cxnLst>
            <a:rect l="l" t="t" r="r" b="b"/>
            <a:pathLst>
              <a:path w="1272499" h="1276895">
                <a:moveTo>
                  <a:pt x="0" y="0"/>
                </a:moveTo>
                <a:lnTo>
                  <a:pt x="1272499" y="0"/>
                </a:lnTo>
                <a:lnTo>
                  <a:pt x="1272499" y="1276895"/>
                </a:lnTo>
                <a:lnTo>
                  <a:pt x="0" y="1276895"/>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36" name="Picture Placeholder 35">
            <a:extLst>
              <a:ext uri="{FF2B5EF4-FFF2-40B4-BE49-F238E27FC236}">
                <a16:creationId xmlns:a16="http://schemas.microsoft.com/office/drawing/2014/main" id="{ADFCC067-629C-4A14-8812-C7DA0904C323}"/>
              </a:ext>
            </a:extLst>
          </p:cNvPr>
          <p:cNvSpPr>
            <a:spLocks noGrp="1"/>
          </p:cNvSpPr>
          <p:nvPr>
            <p:ph type="pic" sz="quarter" idx="17" hasCustomPrompt="1"/>
          </p:nvPr>
        </p:nvSpPr>
        <p:spPr>
          <a:xfrm>
            <a:off x="7907756" y="3021335"/>
            <a:ext cx="1272499" cy="1276895"/>
          </a:xfrm>
          <a:custGeom>
            <a:avLst/>
            <a:gdLst>
              <a:gd name="connsiteX0" fmla="*/ 0 w 1272499"/>
              <a:gd name="connsiteY0" fmla="*/ 0 h 1276895"/>
              <a:gd name="connsiteX1" fmla="*/ 1272499 w 1272499"/>
              <a:gd name="connsiteY1" fmla="*/ 0 h 1276895"/>
              <a:gd name="connsiteX2" fmla="*/ 1272499 w 1272499"/>
              <a:gd name="connsiteY2" fmla="*/ 1276895 h 1276895"/>
              <a:gd name="connsiteX3" fmla="*/ 0 w 1272499"/>
              <a:gd name="connsiteY3" fmla="*/ 1276895 h 1276895"/>
            </a:gdLst>
            <a:ahLst/>
            <a:cxnLst>
              <a:cxn ang="0">
                <a:pos x="connsiteX0" y="connsiteY0"/>
              </a:cxn>
              <a:cxn ang="0">
                <a:pos x="connsiteX1" y="connsiteY1"/>
              </a:cxn>
              <a:cxn ang="0">
                <a:pos x="connsiteX2" y="connsiteY2"/>
              </a:cxn>
              <a:cxn ang="0">
                <a:pos x="connsiteX3" y="connsiteY3"/>
              </a:cxn>
            </a:cxnLst>
            <a:rect l="l" t="t" r="r" b="b"/>
            <a:pathLst>
              <a:path w="1272499" h="1276895">
                <a:moveTo>
                  <a:pt x="0" y="0"/>
                </a:moveTo>
                <a:lnTo>
                  <a:pt x="1272499" y="0"/>
                </a:lnTo>
                <a:lnTo>
                  <a:pt x="1272499" y="1276895"/>
                </a:lnTo>
                <a:lnTo>
                  <a:pt x="0" y="1276895"/>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34" name="Picture Placeholder 33">
            <a:extLst>
              <a:ext uri="{FF2B5EF4-FFF2-40B4-BE49-F238E27FC236}">
                <a16:creationId xmlns:a16="http://schemas.microsoft.com/office/drawing/2014/main" id="{CB5F55F5-31FC-44FE-B497-67D4C4901437}"/>
              </a:ext>
            </a:extLst>
          </p:cNvPr>
          <p:cNvSpPr>
            <a:spLocks noGrp="1"/>
          </p:cNvSpPr>
          <p:nvPr>
            <p:ph type="pic" sz="quarter" idx="16" hasCustomPrompt="1"/>
          </p:nvPr>
        </p:nvSpPr>
        <p:spPr>
          <a:xfrm>
            <a:off x="7907756" y="1428351"/>
            <a:ext cx="1272499" cy="1276895"/>
          </a:xfrm>
          <a:custGeom>
            <a:avLst/>
            <a:gdLst>
              <a:gd name="connsiteX0" fmla="*/ 0 w 1272499"/>
              <a:gd name="connsiteY0" fmla="*/ 0 h 1276895"/>
              <a:gd name="connsiteX1" fmla="*/ 1272499 w 1272499"/>
              <a:gd name="connsiteY1" fmla="*/ 0 h 1276895"/>
              <a:gd name="connsiteX2" fmla="*/ 1272499 w 1272499"/>
              <a:gd name="connsiteY2" fmla="*/ 1276895 h 1276895"/>
              <a:gd name="connsiteX3" fmla="*/ 0 w 1272499"/>
              <a:gd name="connsiteY3" fmla="*/ 1276895 h 1276895"/>
            </a:gdLst>
            <a:ahLst/>
            <a:cxnLst>
              <a:cxn ang="0">
                <a:pos x="connsiteX0" y="connsiteY0"/>
              </a:cxn>
              <a:cxn ang="0">
                <a:pos x="connsiteX1" y="connsiteY1"/>
              </a:cxn>
              <a:cxn ang="0">
                <a:pos x="connsiteX2" y="connsiteY2"/>
              </a:cxn>
              <a:cxn ang="0">
                <a:pos x="connsiteX3" y="connsiteY3"/>
              </a:cxn>
            </a:cxnLst>
            <a:rect l="l" t="t" r="r" b="b"/>
            <a:pathLst>
              <a:path w="1272499" h="1276895">
                <a:moveTo>
                  <a:pt x="0" y="0"/>
                </a:moveTo>
                <a:lnTo>
                  <a:pt x="1272499" y="0"/>
                </a:lnTo>
                <a:lnTo>
                  <a:pt x="1272499" y="1276895"/>
                </a:lnTo>
                <a:lnTo>
                  <a:pt x="0" y="1276895"/>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30" name="Picture Placeholder 29">
            <a:extLst>
              <a:ext uri="{FF2B5EF4-FFF2-40B4-BE49-F238E27FC236}">
                <a16:creationId xmlns:a16="http://schemas.microsoft.com/office/drawing/2014/main" id="{561CEA05-0EF0-4F4A-886D-D36FE3247C8C}"/>
              </a:ext>
            </a:extLst>
          </p:cNvPr>
          <p:cNvSpPr>
            <a:spLocks noGrp="1"/>
          </p:cNvSpPr>
          <p:nvPr>
            <p:ph type="pic" sz="quarter" idx="15" hasCustomPrompt="1"/>
          </p:nvPr>
        </p:nvSpPr>
        <p:spPr>
          <a:xfrm>
            <a:off x="4508710" y="4614318"/>
            <a:ext cx="1272499" cy="1276895"/>
          </a:xfrm>
          <a:custGeom>
            <a:avLst/>
            <a:gdLst>
              <a:gd name="connsiteX0" fmla="*/ 0 w 1272499"/>
              <a:gd name="connsiteY0" fmla="*/ 0 h 1276895"/>
              <a:gd name="connsiteX1" fmla="*/ 1272499 w 1272499"/>
              <a:gd name="connsiteY1" fmla="*/ 0 h 1276895"/>
              <a:gd name="connsiteX2" fmla="*/ 1272499 w 1272499"/>
              <a:gd name="connsiteY2" fmla="*/ 1276895 h 1276895"/>
              <a:gd name="connsiteX3" fmla="*/ 0 w 1272499"/>
              <a:gd name="connsiteY3" fmla="*/ 1276895 h 1276895"/>
            </a:gdLst>
            <a:ahLst/>
            <a:cxnLst>
              <a:cxn ang="0">
                <a:pos x="connsiteX0" y="connsiteY0"/>
              </a:cxn>
              <a:cxn ang="0">
                <a:pos x="connsiteX1" y="connsiteY1"/>
              </a:cxn>
              <a:cxn ang="0">
                <a:pos x="connsiteX2" y="connsiteY2"/>
              </a:cxn>
              <a:cxn ang="0">
                <a:pos x="connsiteX3" y="connsiteY3"/>
              </a:cxn>
            </a:cxnLst>
            <a:rect l="l" t="t" r="r" b="b"/>
            <a:pathLst>
              <a:path w="1272499" h="1276895">
                <a:moveTo>
                  <a:pt x="0" y="0"/>
                </a:moveTo>
                <a:lnTo>
                  <a:pt x="1272499" y="0"/>
                </a:lnTo>
                <a:lnTo>
                  <a:pt x="1272499" y="1276895"/>
                </a:lnTo>
                <a:lnTo>
                  <a:pt x="0" y="1276895"/>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28" name="Picture Placeholder 27">
            <a:extLst>
              <a:ext uri="{FF2B5EF4-FFF2-40B4-BE49-F238E27FC236}">
                <a16:creationId xmlns:a16="http://schemas.microsoft.com/office/drawing/2014/main" id="{4BFD23B3-3427-4EFD-A8DE-69AF61C1CA07}"/>
              </a:ext>
            </a:extLst>
          </p:cNvPr>
          <p:cNvSpPr>
            <a:spLocks noGrp="1"/>
          </p:cNvSpPr>
          <p:nvPr>
            <p:ph type="pic" sz="quarter" idx="14" hasCustomPrompt="1"/>
          </p:nvPr>
        </p:nvSpPr>
        <p:spPr>
          <a:xfrm>
            <a:off x="4508710" y="3021334"/>
            <a:ext cx="1272499" cy="1276895"/>
          </a:xfrm>
          <a:custGeom>
            <a:avLst/>
            <a:gdLst>
              <a:gd name="connsiteX0" fmla="*/ 0 w 1272499"/>
              <a:gd name="connsiteY0" fmla="*/ 0 h 1276895"/>
              <a:gd name="connsiteX1" fmla="*/ 1272499 w 1272499"/>
              <a:gd name="connsiteY1" fmla="*/ 0 h 1276895"/>
              <a:gd name="connsiteX2" fmla="*/ 1272499 w 1272499"/>
              <a:gd name="connsiteY2" fmla="*/ 1276895 h 1276895"/>
              <a:gd name="connsiteX3" fmla="*/ 0 w 1272499"/>
              <a:gd name="connsiteY3" fmla="*/ 1276895 h 1276895"/>
            </a:gdLst>
            <a:ahLst/>
            <a:cxnLst>
              <a:cxn ang="0">
                <a:pos x="connsiteX0" y="connsiteY0"/>
              </a:cxn>
              <a:cxn ang="0">
                <a:pos x="connsiteX1" y="connsiteY1"/>
              </a:cxn>
              <a:cxn ang="0">
                <a:pos x="connsiteX2" y="connsiteY2"/>
              </a:cxn>
              <a:cxn ang="0">
                <a:pos x="connsiteX3" y="connsiteY3"/>
              </a:cxn>
            </a:cxnLst>
            <a:rect l="l" t="t" r="r" b="b"/>
            <a:pathLst>
              <a:path w="1272499" h="1276895">
                <a:moveTo>
                  <a:pt x="0" y="0"/>
                </a:moveTo>
                <a:lnTo>
                  <a:pt x="1272499" y="0"/>
                </a:lnTo>
                <a:lnTo>
                  <a:pt x="1272499" y="1276895"/>
                </a:lnTo>
                <a:lnTo>
                  <a:pt x="0" y="1276895"/>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26" name="Picture Placeholder 25">
            <a:extLst>
              <a:ext uri="{FF2B5EF4-FFF2-40B4-BE49-F238E27FC236}">
                <a16:creationId xmlns:a16="http://schemas.microsoft.com/office/drawing/2014/main" id="{D007BAD7-1DA9-455F-9458-0FF77E21CB59}"/>
              </a:ext>
            </a:extLst>
          </p:cNvPr>
          <p:cNvSpPr>
            <a:spLocks noGrp="1"/>
          </p:cNvSpPr>
          <p:nvPr>
            <p:ph type="pic" sz="quarter" idx="13" hasCustomPrompt="1"/>
          </p:nvPr>
        </p:nvSpPr>
        <p:spPr>
          <a:xfrm>
            <a:off x="4508710" y="1428351"/>
            <a:ext cx="1272499" cy="1276895"/>
          </a:xfrm>
          <a:custGeom>
            <a:avLst/>
            <a:gdLst>
              <a:gd name="connsiteX0" fmla="*/ 0 w 1272499"/>
              <a:gd name="connsiteY0" fmla="*/ 0 h 1276895"/>
              <a:gd name="connsiteX1" fmla="*/ 1272499 w 1272499"/>
              <a:gd name="connsiteY1" fmla="*/ 0 h 1276895"/>
              <a:gd name="connsiteX2" fmla="*/ 1272499 w 1272499"/>
              <a:gd name="connsiteY2" fmla="*/ 1276895 h 1276895"/>
              <a:gd name="connsiteX3" fmla="*/ 0 w 1272499"/>
              <a:gd name="connsiteY3" fmla="*/ 1276895 h 1276895"/>
            </a:gdLst>
            <a:ahLst/>
            <a:cxnLst>
              <a:cxn ang="0">
                <a:pos x="connsiteX0" y="connsiteY0"/>
              </a:cxn>
              <a:cxn ang="0">
                <a:pos x="connsiteX1" y="connsiteY1"/>
              </a:cxn>
              <a:cxn ang="0">
                <a:pos x="connsiteX2" y="connsiteY2"/>
              </a:cxn>
              <a:cxn ang="0">
                <a:pos x="connsiteX3" y="connsiteY3"/>
              </a:cxn>
            </a:cxnLst>
            <a:rect l="l" t="t" r="r" b="b"/>
            <a:pathLst>
              <a:path w="1272499" h="1276895">
                <a:moveTo>
                  <a:pt x="0" y="0"/>
                </a:moveTo>
                <a:lnTo>
                  <a:pt x="1272499" y="0"/>
                </a:lnTo>
                <a:lnTo>
                  <a:pt x="1272499" y="1276895"/>
                </a:lnTo>
                <a:lnTo>
                  <a:pt x="0" y="1276895"/>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24" name="Picture Placeholder 23">
            <a:extLst>
              <a:ext uri="{FF2B5EF4-FFF2-40B4-BE49-F238E27FC236}">
                <a16:creationId xmlns:a16="http://schemas.microsoft.com/office/drawing/2014/main" id="{4DAFD4BB-1833-4EB6-B4CF-2541E0753773}"/>
              </a:ext>
            </a:extLst>
          </p:cNvPr>
          <p:cNvSpPr>
            <a:spLocks noGrp="1"/>
          </p:cNvSpPr>
          <p:nvPr>
            <p:ph type="pic" sz="quarter" idx="12" hasCustomPrompt="1"/>
          </p:nvPr>
        </p:nvSpPr>
        <p:spPr>
          <a:xfrm>
            <a:off x="1109664" y="4614318"/>
            <a:ext cx="1272499" cy="1276895"/>
          </a:xfrm>
          <a:custGeom>
            <a:avLst/>
            <a:gdLst>
              <a:gd name="connsiteX0" fmla="*/ 0 w 1272499"/>
              <a:gd name="connsiteY0" fmla="*/ 0 h 1276895"/>
              <a:gd name="connsiteX1" fmla="*/ 1272499 w 1272499"/>
              <a:gd name="connsiteY1" fmla="*/ 0 h 1276895"/>
              <a:gd name="connsiteX2" fmla="*/ 1272499 w 1272499"/>
              <a:gd name="connsiteY2" fmla="*/ 1276895 h 1276895"/>
              <a:gd name="connsiteX3" fmla="*/ 0 w 1272499"/>
              <a:gd name="connsiteY3" fmla="*/ 1276895 h 1276895"/>
            </a:gdLst>
            <a:ahLst/>
            <a:cxnLst>
              <a:cxn ang="0">
                <a:pos x="connsiteX0" y="connsiteY0"/>
              </a:cxn>
              <a:cxn ang="0">
                <a:pos x="connsiteX1" y="connsiteY1"/>
              </a:cxn>
              <a:cxn ang="0">
                <a:pos x="connsiteX2" y="connsiteY2"/>
              </a:cxn>
              <a:cxn ang="0">
                <a:pos x="connsiteX3" y="connsiteY3"/>
              </a:cxn>
            </a:cxnLst>
            <a:rect l="l" t="t" r="r" b="b"/>
            <a:pathLst>
              <a:path w="1272499" h="1276895">
                <a:moveTo>
                  <a:pt x="0" y="0"/>
                </a:moveTo>
                <a:lnTo>
                  <a:pt x="1272499" y="0"/>
                </a:lnTo>
                <a:lnTo>
                  <a:pt x="1272499" y="1276895"/>
                </a:lnTo>
                <a:lnTo>
                  <a:pt x="0" y="1276895"/>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22" name="Picture Placeholder 21">
            <a:extLst>
              <a:ext uri="{FF2B5EF4-FFF2-40B4-BE49-F238E27FC236}">
                <a16:creationId xmlns:a16="http://schemas.microsoft.com/office/drawing/2014/main" id="{29822DCC-FD5F-4406-BCC5-44E38D4EC7DB}"/>
              </a:ext>
            </a:extLst>
          </p:cNvPr>
          <p:cNvSpPr>
            <a:spLocks noGrp="1"/>
          </p:cNvSpPr>
          <p:nvPr>
            <p:ph type="pic" sz="quarter" idx="11" hasCustomPrompt="1"/>
          </p:nvPr>
        </p:nvSpPr>
        <p:spPr>
          <a:xfrm>
            <a:off x="1109664" y="3021334"/>
            <a:ext cx="1272499" cy="1276895"/>
          </a:xfrm>
          <a:custGeom>
            <a:avLst/>
            <a:gdLst>
              <a:gd name="connsiteX0" fmla="*/ 0 w 1272499"/>
              <a:gd name="connsiteY0" fmla="*/ 0 h 1276895"/>
              <a:gd name="connsiteX1" fmla="*/ 1272499 w 1272499"/>
              <a:gd name="connsiteY1" fmla="*/ 0 h 1276895"/>
              <a:gd name="connsiteX2" fmla="*/ 1272499 w 1272499"/>
              <a:gd name="connsiteY2" fmla="*/ 1276895 h 1276895"/>
              <a:gd name="connsiteX3" fmla="*/ 0 w 1272499"/>
              <a:gd name="connsiteY3" fmla="*/ 1276895 h 1276895"/>
            </a:gdLst>
            <a:ahLst/>
            <a:cxnLst>
              <a:cxn ang="0">
                <a:pos x="connsiteX0" y="connsiteY0"/>
              </a:cxn>
              <a:cxn ang="0">
                <a:pos x="connsiteX1" y="connsiteY1"/>
              </a:cxn>
              <a:cxn ang="0">
                <a:pos x="connsiteX2" y="connsiteY2"/>
              </a:cxn>
              <a:cxn ang="0">
                <a:pos x="connsiteX3" y="connsiteY3"/>
              </a:cxn>
            </a:cxnLst>
            <a:rect l="l" t="t" r="r" b="b"/>
            <a:pathLst>
              <a:path w="1272499" h="1276895">
                <a:moveTo>
                  <a:pt x="0" y="0"/>
                </a:moveTo>
                <a:lnTo>
                  <a:pt x="1272499" y="0"/>
                </a:lnTo>
                <a:lnTo>
                  <a:pt x="1272499" y="1276895"/>
                </a:lnTo>
                <a:lnTo>
                  <a:pt x="0" y="1276895"/>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20" name="Picture Placeholder 19">
            <a:extLst>
              <a:ext uri="{FF2B5EF4-FFF2-40B4-BE49-F238E27FC236}">
                <a16:creationId xmlns:a16="http://schemas.microsoft.com/office/drawing/2014/main" id="{43D86BD2-A645-4888-B149-DC6111FC512E}"/>
              </a:ext>
            </a:extLst>
          </p:cNvPr>
          <p:cNvSpPr>
            <a:spLocks noGrp="1"/>
          </p:cNvSpPr>
          <p:nvPr>
            <p:ph type="pic" sz="quarter" idx="10" hasCustomPrompt="1"/>
          </p:nvPr>
        </p:nvSpPr>
        <p:spPr>
          <a:xfrm>
            <a:off x="1109664" y="1428351"/>
            <a:ext cx="1272499" cy="1276895"/>
          </a:xfrm>
          <a:custGeom>
            <a:avLst/>
            <a:gdLst>
              <a:gd name="connsiteX0" fmla="*/ 0 w 1272499"/>
              <a:gd name="connsiteY0" fmla="*/ 0 h 1276895"/>
              <a:gd name="connsiteX1" fmla="*/ 1272499 w 1272499"/>
              <a:gd name="connsiteY1" fmla="*/ 0 h 1276895"/>
              <a:gd name="connsiteX2" fmla="*/ 1272499 w 1272499"/>
              <a:gd name="connsiteY2" fmla="*/ 1276895 h 1276895"/>
              <a:gd name="connsiteX3" fmla="*/ 0 w 1272499"/>
              <a:gd name="connsiteY3" fmla="*/ 1276895 h 1276895"/>
            </a:gdLst>
            <a:ahLst/>
            <a:cxnLst>
              <a:cxn ang="0">
                <a:pos x="connsiteX0" y="connsiteY0"/>
              </a:cxn>
              <a:cxn ang="0">
                <a:pos x="connsiteX1" y="connsiteY1"/>
              </a:cxn>
              <a:cxn ang="0">
                <a:pos x="connsiteX2" y="connsiteY2"/>
              </a:cxn>
              <a:cxn ang="0">
                <a:pos x="connsiteX3" y="connsiteY3"/>
              </a:cxn>
            </a:cxnLst>
            <a:rect l="l" t="t" r="r" b="b"/>
            <a:pathLst>
              <a:path w="1272499" h="1276895">
                <a:moveTo>
                  <a:pt x="0" y="0"/>
                </a:moveTo>
                <a:lnTo>
                  <a:pt x="1272499" y="0"/>
                </a:lnTo>
                <a:lnTo>
                  <a:pt x="1272499" y="1276895"/>
                </a:lnTo>
                <a:lnTo>
                  <a:pt x="0" y="1276895"/>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4230266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Picture Placeholder">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E0BAA3B-2312-4F82-9CD0-8371CCDE0D2C}"/>
              </a:ext>
            </a:extLst>
          </p:cNvPr>
          <p:cNvSpPr>
            <a:spLocks noGrp="1"/>
          </p:cNvSpPr>
          <p:nvPr>
            <p:ph type="pic" sz="quarter" idx="14" hasCustomPrompt="1"/>
          </p:nvPr>
        </p:nvSpPr>
        <p:spPr>
          <a:xfrm>
            <a:off x="4451032" y="475936"/>
            <a:ext cx="3289936" cy="3289936"/>
          </a:xfrm>
          <a:custGeom>
            <a:avLst/>
            <a:gdLst>
              <a:gd name="connsiteX0" fmla="*/ 1644968 w 3289936"/>
              <a:gd name="connsiteY0" fmla="*/ 0 h 3289936"/>
              <a:gd name="connsiteX1" fmla="*/ 3289936 w 3289936"/>
              <a:gd name="connsiteY1" fmla="*/ 1644968 h 3289936"/>
              <a:gd name="connsiteX2" fmla="*/ 1644968 w 3289936"/>
              <a:gd name="connsiteY2" fmla="*/ 3289936 h 3289936"/>
              <a:gd name="connsiteX3" fmla="*/ 0 w 3289936"/>
              <a:gd name="connsiteY3" fmla="*/ 1644968 h 3289936"/>
              <a:gd name="connsiteX4" fmla="*/ 1644968 w 3289936"/>
              <a:gd name="connsiteY4" fmla="*/ 0 h 3289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9936" h="3289936">
                <a:moveTo>
                  <a:pt x="1644968" y="0"/>
                </a:moveTo>
                <a:cubicBezTo>
                  <a:pt x="2553459" y="0"/>
                  <a:pt x="3289936" y="736477"/>
                  <a:pt x="3289936" y="1644968"/>
                </a:cubicBezTo>
                <a:cubicBezTo>
                  <a:pt x="3289936" y="2553459"/>
                  <a:pt x="2553459" y="3289936"/>
                  <a:pt x="1644968" y="3289936"/>
                </a:cubicBezTo>
                <a:cubicBezTo>
                  <a:pt x="736477" y="3289936"/>
                  <a:pt x="0" y="2553459"/>
                  <a:pt x="0" y="1644968"/>
                </a:cubicBezTo>
                <a:cubicBezTo>
                  <a:pt x="0" y="736477"/>
                  <a:pt x="736477" y="0"/>
                  <a:pt x="1644968" y="0"/>
                </a:cubicBez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262395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A023-C6B5-4A7F-87B9-C88C40E71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94FA10-DB47-4731-9647-40C76F3E89E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2441C9-E7E6-4F84-B599-E2E6E5F0FB25}"/>
              </a:ext>
            </a:extLst>
          </p:cNvPr>
          <p:cNvSpPr>
            <a:spLocks noGrp="1"/>
          </p:cNvSpPr>
          <p:nvPr>
            <p:ph type="dt" sz="half" idx="10"/>
          </p:nvPr>
        </p:nvSpPr>
        <p:spPr/>
        <p:txBody>
          <a:bodyPr/>
          <a:lstStyle/>
          <a:p>
            <a:fld id="{E28DF98F-F296-40C8-A715-522BAA25F79A}" type="datetimeFigureOut">
              <a:rPr lang="en-US" smtClean="0"/>
              <a:t>8/21/20</a:t>
            </a:fld>
            <a:endParaRPr lang="en-US"/>
          </a:p>
        </p:txBody>
      </p:sp>
      <p:sp>
        <p:nvSpPr>
          <p:cNvPr id="5" name="Footer Placeholder 4">
            <a:extLst>
              <a:ext uri="{FF2B5EF4-FFF2-40B4-BE49-F238E27FC236}">
                <a16:creationId xmlns:a16="http://schemas.microsoft.com/office/drawing/2014/main" id="{D3C429BB-5C95-4E0D-990A-2E16D073B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98E12-7056-41C1-A155-B4700E712D6B}"/>
              </a:ext>
            </a:extLst>
          </p:cNvPr>
          <p:cNvSpPr>
            <a:spLocks noGrp="1"/>
          </p:cNvSpPr>
          <p:nvPr>
            <p:ph type="sldNum" sz="quarter" idx="12"/>
          </p:nvPr>
        </p:nvSpPr>
        <p:spPr/>
        <p:txBody>
          <a:bodyPr/>
          <a:lstStyle/>
          <a:p>
            <a:fld id="{3EE09644-D959-4BDA-AC91-7C0CCB4DCBB7}" type="slidenum">
              <a:rPr lang="en-US" smtClean="0"/>
              <a:t>‹#›</a:t>
            </a:fld>
            <a:endParaRPr lang="en-US"/>
          </a:p>
        </p:txBody>
      </p:sp>
    </p:spTree>
    <p:extLst>
      <p:ext uri="{BB962C8B-B14F-4D97-AF65-F5344CB8AC3E}">
        <p14:creationId xmlns:p14="http://schemas.microsoft.com/office/powerpoint/2010/main" val="6702389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3_Picture Placeholder">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7349358-6614-4E6A-BAF5-C9643EB453D7}"/>
              </a:ext>
            </a:extLst>
          </p:cNvPr>
          <p:cNvSpPr>
            <a:spLocks noGrp="1"/>
          </p:cNvSpPr>
          <p:nvPr>
            <p:ph type="pic" sz="quarter" idx="11" hasCustomPrompt="1"/>
          </p:nvPr>
        </p:nvSpPr>
        <p:spPr>
          <a:xfrm>
            <a:off x="6096001" y="0"/>
            <a:ext cx="6095997" cy="6858000"/>
          </a:xfrm>
          <a:custGeom>
            <a:avLst/>
            <a:gdLst>
              <a:gd name="connsiteX0" fmla="*/ 0 w 6095997"/>
              <a:gd name="connsiteY0" fmla="*/ 0 h 6858000"/>
              <a:gd name="connsiteX1" fmla="*/ 6095997 w 6095997"/>
              <a:gd name="connsiteY1" fmla="*/ 0 h 6858000"/>
              <a:gd name="connsiteX2" fmla="*/ 6095997 w 6095997"/>
              <a:gd name="connsiteY2" fmla="*/ 6858000 h 6858000"/>
              <a:gd name="connsiteX3" fmla="*/ 0 w 609599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5997" h="6858000">
                <a:moveTo>
                  <a:pt x="0" y="0"/>
                </a:moveTo>
                <a:lnTo>
                  <a:pt x="6095997" y="0"/>
                </a:lnTo>
                <a:lnTo>
                  <a:pt x="6095997" y="6858000"/>
                </a:lnTo>
                <a:lnTo>
                  <a:pt x="0" y="6858000"/>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8" name="Picture Placeholder 7">
            <a:extLst>
              <a:ext uri="{FF2B5EF4-FFF2-40B4-BE49-F238E27FC236}">
                <a16:creationId xmlns:a16="http://schemas.microsoft.com/office/drawing/2014/main" id="{390AC9F5-2407-4775-A7C5-BA801DE3B6CE}"/>
              </a:ext>
            </a:extLst>
          </p:cNvPr>
          <p:cNvSpPr>
            <a:spLocks noGrp="1"/>
          </p:cNvSpPr>
          <p:nvPr>
            <p:ph type="pic" sz="quarter" idx="10" hasCustomPrompt="1"/>
          </p:nvPr>
        </p:nvSpPr>
        <p:spPr>
          <a:xfrm>
            <a:off x="1" y="-11621"/>
            <a:ext cx="6096000" cy="6869621"/>
          </a:xfrm>
          <a:custGeom>
            <a:avLst/>
            <a:gdLst>
              <a:gd name="connsiteX0" fmla="*/ 0 w 6096000"/>
              <a:gd name="connsiteY0" fmla="*/ 0 h 6869621"/>
              <a:gd name="connsiteX1" fmla="*/ 6096000 w 6096000"/>
              <a:gd name="connsiteY1" fmla="*/ 0 h 6869621"/>
              <a:gd name="connsiteX2" fmla="*/ 6096000 w 6096000"/>
              <a:gd name="connsiteY2" fmla="*/ 6869621 h 6869621"/>
              <a:gd name="connsiteX3" fmla="*/ 0 w 6096000"/>
              <a:gd name="connsiteY3" fmla="*/ 6869621 h 6869621"/>
            </a:gdLst>
            <a:ahLst/>
            <a:cxnLst>
              <a:cxn ang="0">
                <a:pos x="connsiteX0" y="connsiteY0"/>
              </a:cxn>
              <a:cxn ang="0">
                <a:pos x="connsiteX1" y="connsiteY1"/>
              </a:cxn>
              <a:cxn ang="0">
                <a:pos x="connsiteX2" y="connsiteY2"/>
              </a:cxn>
              <a:cxn ang="0">
                <a:pos x="connsiteX3" y="connsiteY3"/>
              </a:cxn>
            </a:cxnLst>
            <a:rect l="l" t="t" r="r" b="b"/>
            <a:pathLst>
              <a:path w="6096000" h="6869621">
                <a:moveTo>
                  <a:pt x="0" y="0"/>
                </a:moveTo>
                <a:lnTo>
                  <a:pt x="6096000" y="0"/>
                </a:lnTo>
                <a:lnTo>
                  <a:pt x="6096000" y="6869621"/>
                </a:lnTo>
                <a:lnTo>
                  <a:pt x="0" y="6869621"/>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2051662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Picture Placeholder">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06513A13-1A97-4668-ABB5-1D81260B6E51}"/>
              </a:ext>
            </a:extLst>
          </p:cNvPr>
          <p:cNvSpPr>
            <a:spLocks noGrp="1"/>
          </p:cNvSpPr>
          <p:nvPr>
            <p:ph type="pic" sz="quarter" idx="12" hasCustomPrompt="1"/>
          </p:nvPr>
        </p:nvSpPr>
        <p:spPr>
          <a:xfrm>
            <a:off x="6096000" y="0"/>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12" name="Picture Placeholder 11">
            <a:extLst>
              <a:ext uri="{FF2B5EF4-FFF2-40B4-BE49-F238E27FC236}">
                <a16:creationId xmlns:a16="http://schemas.microsoft.com/office/drawing/2014/main" id="{AD06F1CE-14BD-44B7-B086-D05057685F8D}"/>
              </a:ext>
            </a:extLst>
          </p:cNvPr>
          <p:cNvSpPr>
            <a:spLocks noGrp="1"/>
          </p:cNvSpPr>
          <p:nvPr>
            <p:ph type="pic" sz="quarter" idx="11" hasCustomPrompt="1"/>
          </p:nvPr>
        </p:nvSpPr>
        <p:spPr>
          <a:xfrm>
            <a:off x="0" y="3429000"/>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9" name="Picture Placeholder 8">
            <a:extLst>
              <a:ext uri="{FF2B5EF4-FFF2-40B4-BE49-F238E27FC236}">
                <a16:creationId xmlns:a16="http://schemas.microsoft.com/office/drawing/2014/main" id="{FC8A2745-E3ED-4131-A6FC-86DBF9BBB3E0}"/>
              </a:ext>
            </a:extLst>
          </p:cNvPr>
          <p:cNvSpPr>
            <a:spLocks noGrp="1"/>
          </p:cNvSpPr>
          <p:nvPr>
            <p:ph type="pic" sz="quarter" idx="10" hasCustomPrompt="1"/>
          </p:nvPr>
        </p:nvSpPr>
        <p:spPr>
          <a:xfrm>
            <a:off x="0" y="0"/>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567552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Picture Placeholder">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0D47073-844D-43D3-8909-FEEDE790786E}"/>
              </a:ext>
            </a:extLst>
          </p:cNvPr>
          <p:cNvSpPr>
            <a:spLocks noGrp="1"/>
          </p:cNvSpPr>
          <p:nvPr>
            <p:ph type="pic" sz="quarter" idx="10" hasCustomPrompt="1"/>
          </p:nvPr>
        </p:nvSpPr>
        <p:spPr>
          <a:xfrm>
            <a:off x="1234370" y="1885951"/>
            <a:ext cx="2750057" cy="3482975"/>
          </a:xfrm>
          <a:custGeom>
            <a:avLst/>
            <a:gdLst>
              <a:gd name="connsiteX0" fmla="*/ 0 w 2750057"/>
              <a:gd name="connsiteY0" fmla="*/ 0 h 3482975"/>
              <a:gd name="connsiteX1" fmla="*/ 2750057 w 2750057"/>
              <a:gd name="connsiteY1" fmla="*/ 0 h 3482975"/>
              <a:gd name="connsiteX2" fmla="*/ 2750057 w 2750057"/>
              <a:gd name="connsiteY2" fmla="*/ 3482975 h 3482975"/>
              <a:gd name="connsiteX3" fmla="*/ 0 w 2750057"/>
              <a:gd name="connsiteY3" fmla="*/ 3482975 h 3482975"/>
            </a:gdLst>
            <a:ahLst/>
            <a:cxnLst>
              <a:cxn ang="0">
                <a:pos x="connsiteX0" y="connsiteY0"/>
              </a:cxn>
              <a:cxn ang="0">
                <a:pos x="connsiteX1" y="connsiteY1"/>
              </a:cxn>
              <a:cxn ang="0">
                <a:pos x="connsiteX2" y="connsiteY2"/>
              </a:cxn>
              <a:cxn ang="0">
                <a:pos x="connsiteX3" y="connsiteY3"/>
              </a:cxn>
            </a:cxnLst>
            <a:rect l="l" t="t" r="r" b="b"/>
            <a:pathLst>
              <a:path w="2750057" h="3482975">
                <a:moveTo>
                  <a:pt x="0" y="0"/>
                </a:moveTo>
                <a:lnTo>
                  <a:pt x="2750057" y="0"/>
                </a:lnTo>
                <a:lnTo>
                  <a:pt x="2750057" y="3482975"/>
                </a:lnTo>
                <a:lnTo>
                  <a:pt x="0" y="3482975"/>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4005899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6_Picture Placehol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87B273D-05BF-4E3A-A941-0EEF9D2FDEED}"/>
              </a:ext>
            </a:extLst>
          </p:cNvPr>
          <p:cNvSpPr>
            <a:spLocks noGrp="1"/>
          </p:cNvSpPr>
          <p:nvPr>
            <p:ph type="pic" sz="quarter" idx="11" hasCustomPrompt="1"/>
          </p:nvPr>
        </p:nvSpPr>
        <p:spPr>
          <a:xfrm>
            <a:off x="7877682" y="1574800"/>
            <a:ext cx="2336800" cy="2518046"/>
          </a:xfrm>
          <a:custGeom>
            <a:avLst/>
            <a:gdLst>
              <a:gd name="connsiteX0" fmla="*/ 0 w 2336800"/>
              <a:gd name="connsiteY0" fmla="*/ 0 h 2518046"/>
              <a:gd name="connsiteX1" fmla="*/ 2336800 w 2336800"/>
              <a:gd name="connsiteY1" fmla="*/ 0 h 2518046"/>
              <a:gd name="connsiteX2" fmla="*/ 2336800 w 2336800"/>
              <a:gd name="connsiteY2" fmla="*/ 2518046 h 2518046"/>
              <a:gd name="connsiteX3" fmla="*/ 0 w 2336800"/>
              <a:gd name="connsiteY3" fmla="*/ 2518046 h 2518046"/>
            </a:gdLst>
            <a:ahLst/>
            <a:cxnLst>
              <a:cxn ang="0">
                <a:pos x="connsiteX0" y="connsiteY0"/>
              </a:cxn>
              <a:cxn ang="0">
                <a:pos x="connsiteX1" y="connsiteY1"/>
              </a:cxn>
              <a:cxn ang="0">
                <a:pos x="connsiteX2" y="connsiteY2"/>
              </a:cxn>
              <a:cxn ang="0">
                <a:pos x="connsiteX3" y="connsiteY3"/>
              </a:cxn>
            </a:cxnLst>
            <a:rect l="l" t="t" r="r" b="b"/>
            <a:pathLst>
              <a:path w="2336800" h="2518046">
                <a:moveTo>
                  <a:pt x="0" y="0"/>
                </a:moveTo>
                <a:lnTo>
                  <a:pt x="2336800" y="0"/>
                </a:lnTo>
                <a:lnTo>
                  <a:pt x="2336800" y="2518046"/>
                </a:lnTo>
                <a:lnTo>
                  <a:pt x="0" y="2518046"/>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6" name="Picture Placeholder 5">
            <a:extLst>
              <a:ext uri="{FF2B5EF4-FFF2-40B4-BE49-F238E27FC236}">
                <a16:creationId xmlns:a16="http://schemas.microsoft.com/office/drawing/2014/main" id="{34312F01-1547-4A9F-A6A6-97BC18417566}"/>
              </a:ext>
            </a:extLst>
          </p:cNvPr>
          <p:cNvSpPr>
            <a:spLocks noGrp="1"/>
          </p:cNvSpPr>
          <p:nvPr>
            <p:ph type="pic" sz="quarter" idx="10" hasCustomPrompt="1"/>
          </p:nvPr>
        </p:nvSpPr>
        <p:spPr>
          <a:xfrm>
            <a:off x="1984882" y="1574800"/>
            <a:ext cx="2336800" cy="2518046"/>
          </a:xfrm>
          <a:custGeom>
            <a:avLst/>
            <a:gdLst>
              <a:gd name="connsiteX0" fmla="*/ 0 w 2336800"/>
              <a:gd name="connsiteY0" fmla="*/ 0 h 2518046"/>
              <a:gd name="connsiteX1" fmla="*/ 2336800 w 2336800"/>
              <a:gd name="connsiteY1" fmla="*/ 0 h 2518046"/>
              <a:gd name="connsiteX2" fmla="*/ 2336800 w 2336800"/>
              <a:gd name="connsiteY2" fmla="*/ 2518046 h 2518046"/>
              <a:gd name="connsiteX3" fmla="*/ 0 w 2336800"/>
              <a:gd name="connsiteY3" fmla="*/ 2518046 h 2518046"/>
            </a:gdLst>
            <a:ahLst/>
            <a:cxnLst>
              <a:cxn ang="0">
                <a:pos x="connsiteX0" y="connsiteY0"/>
              </a:cxn>
              <a:cxn ang="0">
                <a:pos x="connsiteX1" y="connsiteY1"/>
              </a:cxn>
              <a:cxn ang="0">
                <a:pos x="connsiteX2" y="connsiteY2"/>
              </a:cxn>
              <a:cxn ang="0">
                <a:pos x="connsiteX3" y="connsiteY3"/>
              </a:cxn>
            </a:cxnLst>
            <a:rect l="l" t="t" r="r" b="b"/>
            <a:pathLst>
              <a:path w="2336800" h="2518046">
                <a:moveTo>
                  <a:pt x="0" y="0"/>
                </a:moveTo>
                <a:lnTo>
                  <a:pt x="2336800" y="0"/>
                </a:lnTo>
                <a:lnTo>
                  <a:pt x="2336800" y="2518046"/>
                </a:lnTo>
                <a:lnTo>
                  <a:pt x="0" y="2518046"/>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5406919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7_Picture Placeholder">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ACD86091-4289-468B-89D1-C3FB9744EEAF}"/>
              </a:ext>
            </a:extLst>
          </p:cNvPr>
          <p:cNvSpPr>
            <a:spLocks noGrp="1"/>
          </p:cNvSpPr>
          <p:nvPr>
            <p:ph type="pic" sz="quarter" idx="13" hasCustomPrompt="1"/>
          </p:nvPr>
        </p:nvSpPr>
        <p:spPr>
          <a:xfrm>
            <a:off x="8783820" y="1698626"/>
            <a:ext cx="2304124" cy="2906713"/>
          </a:xfrm>
          <a:custGeom>
            <a:avLst/>
            <a:gdLst>
              <a:gd name="connsiteX0" fmla="*/ 0 w 2304124"/>
              <a:gd name="connsiteY0" fmla="*/ 0 h 2906713"/>
              <a:gd name="connsiteX1" fmla="*/ 2304124 w 2304124"/>
              <a:gd name="connsiteY1" fmla="*/ 0 h 2906713"/>
              <a:gd name="connsiteX2" fmla="*/ 2304124 w 2304124"/>
              <a:gd name="connsiteY2" fmla="*/ 2906713 h 2906713"/>
              <a:gd name="connsiteX3" fmla="*/ 0 w 2304124"/>
              <a:gd name="connsiteY3" fmla="*/ 2906713 h 2906713"/>
            </a:gdLst>
            <a:ahLst/>
            <a:cxnLst>
              <a:cxn ang="0">
                <a:pos x="connsiteX0" y="connsiteY0"/>
              </a:cxn>
              <a:cxn ang="0">
                <a:pos x="connsiteX1" y="connsiteY1"/>
              </a:cxn>
              <a:cxn ang="0">
                <a:pos x="connsiteX2" y="connsiteY2"/>
              </a:cxn>
              <a:cxn ang="0">
                <a:pos x="connsiteX3" y="connsiteY3"/>
              </a:cxn>
            </a:cxnLst>
            <a:rect l="l" t="t" r="r" b="b"/>
            <a:pathLst>
              <a:path w="2304124" h="2906713">
                <a:moveTo>
                  <a:pt x="0" y="0"/>
                </a:moveTo>
                <a:lnTo>
                  <a:pt x="2304124" y="0"/>
                </a:lnTo>
                <a:lnTo>
                  <a:pt x="2304124" y="2906713"/>
                </a:lnTo>
                <a:lnTo>
                  <a:pt x="0" y="2906713"/>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15" name="Picture Placeholder 14">
            <a:extLst>
              <a:ext uri="{FF2B5EF4-FFF2-40B4-BE49-F238E27FC236}">
                <a16:creationId xmlns:a16="http://schemas.microsoft.com/office/drawing/2014/main" id="{091FD537-314A-4541-87BB-06F1EECBF5FF}"/>
              </a:ext>
            </a:extLst>
          </p:cNvPr>
          <p:cNvSpPr>
            <a:spLocks noGrp="1"/>
          </p:cNvSpPr>
          <p:nvPr>
            <p:ph type="pic" sz="quarter" idx="12" hasCustomPrompt="1"/>
          </p:nvPr>
        </p:nvSpPr>
        <p:spPr>
          <a:xfrm>
            <a:off x="6226826" y="1698626"/>
            <a:ext cx="2304124" cy="2906713"/>
          </a:xfrm>
          <a:custGeom>
            <a:avLst/>
            <a:gdLst>
              <a:gd name="connsiteX0" fmla="*/ 0 w 2304124"/>
              <a:gd name="connsiteY0" fmla="*/ 0 h 2906713"/>
              <a:gd name="connsiteX1" fmla="*/ 2304124 w 2304124"/>
              <a:gd name="connsiteY1" fmla="*/ 0 h 2906713"/>
              <a:gd name="connsiteX2" fmla="*/ 2304124 w 2304124"/>
              <a:gd name="connsiteY2" fmla="*/ 2906713 h 2906713"/>
              <a:gd name="connsiteX3" fmla="*/ 0 w 2304124"/>
              <a:gd name="connsiteY3" fmla="*/ 2906713 h 2906713"/>
            </a:gdLst>
            <a:ahLst/>
            <a:cxnLst>
              <a:cxn ang="0">
                <a:pos x="connsiteX0" y="connsiteY0"/>
              </a:cxn>
              <a:cxn ang="0">
                <a:pos x="connsiteX1" y="connsiteY1"/>
              </a:cxn>
              <a:cxn ang="0">
                <a:pos x="connsiteX2" y="connsiteY2"/>
              </a:cxn>
              <a:cxn ang="0">
                <a:pos x="connsiteX3" y="connsiteY3"/>
              </a:cxn>
            </a:cxnLst>
            <a:rect l="l" t="t" r="r" b="b"/>
            <a:pathLst>
              <a:path w="2304124" h="2906713">
                <a:moveTo>
                  <a:pt x="0" y="0"/>
                </a:moveTo>
                <a:lnTo>
                  <a:pt x="2304124" y="0"/>
                </a:lnTo>
                <a:lnTo>
                  <a:pt x="2304124" y="2906713"/>
                </a:lnTo>
                <a:lnTo>
                  <a:pt x="0" y="2906713"/>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13" name="Picture Placeholder 12">
            <a:extLst>
              <a:ext uri="{FF2B5EF4-FFF2-40B4-BE49-F238E27FC236}">
                <a16:creationId xmlns:a16="http://schemas.microsoft.com/office/drawing/2014/main" id="{F5ADDD33-EFF9-4A4F-A844-1EDA6BA44DC0}"/>
              </a:ext>
            </a:extLst>
          </p:cNvPr>
          <p:cNvSpPr>
            <a:spLocks noGrp="1"/>
          </p:cNvSpPr>
          <p:nvPr>
            <p:ph type="pic" sz="quarter" idx="11" hasCustomPrompt="1"/>
          </p:nvPr>
        </p:nvSpPr>
        <p:spPr>
          <a:xfrm>
            <a:off x="3669832" y="1698626"/>
            <a:ext cx="2304124" cy="2906713"/>
          </a:xfrm>
          <a:custGeom>
            <a:avLst/>
            <a:gdLst>
              <a:gd name="connsiteX0" fmla="*/ 0 w 2304124"/>
              <a:gd name="connsiteY0" fmla="*/ 0 h 2906713"/>
              <a:gd name="connsiteX1" fmla="*/ 2304124 w 2304124"/>
              <a:gd name="connsiteY1" fmla="*/ 0 h 2906713"/>
              <a:gd name="connsiteX2" fmla="*/ 2304124 w 2304124"/>
              <a:gd name="connsiteY2" fmla="*/ 2906713 h 2906713"/>
              <a:gd name="connsiteX3" fmla="*/ 0 w 2304124"/>
              <a:gd name="connsiteY3" fmla="*/ 2906713 h 2906713"/>
            </a:gdLst>
            <a:ahLst/>
            <a:cxnLst>
              <a:cxn ang="0">
                <a:pos x="connsiteX0" y="connsiteY0"/>
              </a:cxn>
              <a:cxn ang="0">
                <a:pos x="connsiteX1" y="connsiteY1"/>
              </a:cxn>
              <a:cxn ang="0">
                <a:pos x="connsiteX2" y="connsiteY2"/>
              </a:cxn>
              <a:cxn ang="0">
                <a:pos x="connsiteX3" y="connsiteY3"/>
              </a:cxn>
            </a:cxnLst>
            <a:rect l="l" t="t" r="r" b="b"/>
            <a:pathLst>
              <a:path w="2304124" h="2906713">
                <a:moveTo>
                  <a:pt x="0" y="0"/>
                </a:moveTo>
                <a:lnTo>
                  <a:pt x="2304124" y="0"/>
                </a:lnTo>
                <a:lnTo>
                  <a:pt x="2304124" y="2906713"/>
                </a:lnTo>
                <a:lnTo>
                  <a:pt x="0" y="2906713"/>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11" name="Picture Placeholder 10">
            <a:extLst>
              <a:ext uri="{FF2B5EF4-FFF2-40B4-BE49-F238E27FC236}">
                <a16:creationId xmlns:a16="http://schemas.microsoft.com/office/drawing/2014/main" id="{989F6A94-5388-4BE8-9550-EC9D6666CA8A}"/>
              </a:ext>
            </a:extLst>
          </p:cNvPr>
          <p:cNvSpPr>
            <a:spLocks noGrp="1"/>
          </p:cNvSpPr>
          <p:nvPr>
            <p:ph type="pic" sz="quarter" idx="10" hasCustomPrompt="1"/>
          </p:nvPr>
        </p:nvSpPr>
        <p:spPr>
          <a:xfrm>
            <a:off x="1112838" y="1698626"/>
            <a:ext cx="2304124" cy="2906713"/>
          </a:xfrm>
          <a:custGeom>
            <a:avLst/>
            <a:gdLst>
              <a:gd name="connsiteX0" fmla="*/ 0 w 2304124"/>
              <a:gd name="connsiteY0" fmla="*/ 0 h 2906713"/>
              <a:gd name="connsiteX1" fmla="*/ 2304124 w 2304124"/>
              <a:gd name="connsiteY1" fmla="*/ 0 h 2906713"/>
              <a:gd name="connsiteX2" fmla="*/ 2304124 w 2304124"/>
              <a:gd name="connsiteY2" fmla="*/ 2906713 h 2906713"/>
              <a:gd name="connsiteX3" fmla="*/ 0 w 2304124"/>
              <a:gd name="connsiteY3" fmla="*/ 2906713 h 2906713"/>
            </a:gdLst>
            <a:ahLst/>
            <a:cxnLst>
              <a:cxn ang="0">
                <a:pos x="connsiteX0" y="connsiteY0"/>
              </a:cxn>
              <a:cxn ang="0">
                <a:pos x="connsiteX1" y="connsiteY1"/>
              </a:cxn>
              <a:cxn ang="0">
                <a:pos x="connsiteX2" y="connsiteY2"/>
              </a:cxn>
              <a:cxn ang="0">
                <a:pos x="connsiteX3" y="connsiteY3"/>
              </a:cxn>
            </a:cxnLst>
            <a:rect l="l" t="t" r="r" b="b"/>
            <a:pathLst>
              <a:path w="2304124" h="2906713">
                <a:moveTo>
                  <a:pt x="0" y="0"/>
                </a:moveTo>
                <a:lnTo>
                  <a:pt x="2304124" y="0"/>
                </a:lnTo>
                <a:lnTo>
                  <a:pt x="2304124" y="2906713"/>
                </a:lnTo>
                <a:lnTo>
                  <a:pt x="0" y="2906713"/>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24523626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8_Picture Placeholder">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63A939B3-6699-410B-981D-A5054A85E6EE}"/>
              </a:ext>
            </a:extLst>
          </p:cNvPr>
          <p:cNvSpPr>
            <a:spLocks noGrp="1"/>
          </p:cNvSpPr>
          <p:nvPr>
            <p:ph type="pic" sz="quarter" idx="11" hasCustomPrompt="1"/>
          </p:nvPr>
        </p:nvSpPr>
        <p:spPr>
          <a:xfrm>
            <a:off x="8415370" y="-474153"/>
            <a:ext cx="2644140" cy="5492750"/>
          </a:xfrm>
          <a:custGeom>
            <a:avLst/>
            <a:gdLst>
              <a:gd name="connsiteX0" fmla="*/ 339111 w 2644140"/>
              <a:gd name="connsiteY0" fmla="*/ 0 h 5492750"/>
              <a:gd name="connsiteX1" fmla="*/ 2305029 w 2644140"/>
              <a:gd name="connsiteY1" fmla="*/ 0 h 5492750"/>
              <a:gd name="connsiteX2" fmla="*/ 2644140 w 2644140"/>
              <a:gd name="connsiteY2" fmla="*/ 339111 h 5492750"/>
              <a:gd name="connsiteX3" fmla="*/ 2644140 w 2644140"/>
              <a:gd name="connsiteY3" fmla="*/ 5153639 h 5492750"/>
              <a:gd name="connsiteX4" fmla="*/ 2305029 w 2644140"/>
              <a:gd name="connsiteY4" fmla="*/ 5492750 h 5492750"/>
              <a:gd name="connsiteX5" fmla="*/ 339111 w 2644140"/>
              <a:gd name="connsiteY5" fmla="*/ 5492750 h 5492750"/>
              <a:gd name="connsiteX6" fmla="*/ 0 w 2644140"/>
              <a:gd name="connsiteY6" fmla="*/ 5153639 h 5492750"/>
              <a:gd name="connsiteX7" fmla="*/ 0 w 2644140"/>
              <a:gd name="connsiteY7" fmla="*/ 339111 h 5492750"/>
              <a:gd name="connsiteX8" fmla="*/ 339111 w 2644140"/>
              <a:gd name="connsiteY8" fmla="*/ 0 h 549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4140" h="5492750">
                <a:moveTo>
                  <a:pt x="339111" y="0"/>
                </a:moveTo>
                <a:lnTo>
                  <a:pt x="2305029" y="0"/>
                </a:lnTo>
                <a:cubicBezTo>
                  <a:pt x="2492315" y="0"/>
                  <a:pt x="2644140" y="151825"/>
                  <a:pt x="2644140" y="339111"/>
                </a:cubicBezTo>
                <a:lnTo>
                  <a:pt x="2644140" y="5153639"/>
                </a:lnTo>
                <a:cubicBezTo>
                  <a:pt x="2644140" y="5340925"/>
                  <a:pt x="2492315" y="5492750"/>
                  <a:pt x="2305029" y="5492750"/>
                </a:cubicBezTo>
                <a:lnTo>
                  <a:pt x="339111" y="5492750"/>
                </a:lnTo>
                <a:cubicBezTo>
                  <a:pt x="151825" y="5492750"/>
                  <a:pt x="0" y="5340925"/>
                  <a:pt x="0" y="5153639"/>
                </a:cubicBezTo>
                <a:lnTo>
                  <a:pt x="0" y="339111"/>
                </a:lnTo>
                <a:cubicBezTo>
                  <a:pt x="0" y="151825"/>
                  <a:pt x="151825" y="0"/>
                  <a:pt x="339111" y="0"/>
                </a:cubicBez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
        <p:nvSpPr>
          <p:cNvPr id="9" name="Picture Placeholder 8">
            <a:extLst>
              <a:ext uri="{FF2B5EF4-FFF2-40B4-BE49-F238E27FC236}">
                <a16:creationId xmlns:a16="http://schemas.microsoft.com/office/drawing/2014/main" id="{DDE5E62B-2A61-45AD-ACE3-93B0560BC298}"/>
              </a:ext>
            </a:extLst>
          </p:cNvPr>
          <p:cNvSpPr>
            <a:spLocks noGrp="1"/>
          </p:cNvSpPr>
          <p:nvPr>
            <p:ph type="pic" sz="quarter" idx="10" hasCustomPrompt="1"/>
          </p:nvPr>
        </p:nvSpPr>
        <p:spPr>
          <a:xfrm>
            <a:off x="5448300" y="2089150"/>
            <a:ext cx="2644140" cy="5492750"/>
          </a:xfrm>
          <a:custGeom>
            <a:avLst/>
            <a:gdLst>
              <a:gd name="connsiteX0" fmla="*/ 339111 w 2644140"/>
              <a:gd name="connsiteY0" fmla="*/ 0 h 5492750"/>
              <a:gd name="connsiteX1" fmla="*/ 2305029 w 2644140"/>
              <a:gd name="connsiteY1" fmla="*/ 0 h 5492750"/>
              <a:gd name="connsiteX2" fmla="*/ 2644140 w 2644140"/>
              <a:gd name="connsiteY2" fmla="*/ 339111 h 5492750"/>
              <a:gd name="connsiteX3" fmla="*/ 2644140 w 2644140"/>
              <a:gd name="connsiteY3" fmla="*/ 5153639 h 5492750"/>
              <a:gd name="connsiteX4" fmla="*/ 2305029 w 2644140"/>
              <a:gd name="connsiteY4" fmla="*/ 5492750 h 5492750"/>
              <a:gd name="connsiteX5" fmla="*/ 339111 w 2644140"/>
              <a:gd name="connsiteY5" fmla="*/ 5492750 h 5492750"/>
              <a:gd name="connsiteX6" fmla="*/ 0 w 2644140"/>
              <a:gd name="connsiteY6" fmla="*/ 5153639 h 5492750"/>
              <a:gd name="connsiteX7" fmla="*/ 0 w 2644140"/>
              <a:gd name="connsiteY7" fmla="*/ 339111 h 5492750"/>
              <a:gd name="connsiteX8" fmla="*/ 339111 w 2644140"/>
              <a:gd name="connsiteY8" fmla="*/ 0 h 549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4140" h="5492750">
                <a:moveTo>
                  <a:pt x="339111" y="0"/>
                </a:moveTo>
                <a:lnTo>
                  <a:pt x="2305029" y="0"/>
                </a:lnTo>
                <a:cubicBezTo>
                  <a:pt x="2492315" y="0"/>
                  <a:pt x="2644140" y="151825"/>
                  <a:pt x="2644140" y="339111"/>
                </a:cubicBezTo>
                <a:lnTo>
                  <a:pt x="2644140" y="5153639"/>
                </a:lnTo>
                <a:cubicBezTo>
                  <a:pt x="2644140" y="5340925"/>
                  <a:pt x="2492315" y="5492750"/>
                  <a:pt x="2305029" y="5492750"/>
                </a:cubicBezTo>
                <a:lnTo>
                  <a:pt x="339111" y="5492750"/>
                </a:lnTo>
                <a:cubicBezTo>
                  <a:pt x="151825" y="5492750"/>
                  <a:pt x="0" y="5340925"/>
                  <a:pt x="0" y="5153639"/>
                </a:cubicBezTo>
                <a:lnTo>
                  <a:pt x="0" y="339111"/>
                </a:lnTo>
                <a:cubicBezTo>
                  <a:pt x="0" y="151825"/>
                  <a:pt x="151825" y="0"/>
                  <a:pt x="339111" y="0"/>
                </a:cubicBez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4193624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9_Picture Placehol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5D95013-0C45-4D22-A298-3D1B299337FC}"/>
              </a:ext>
            </a:extLst>
          </p:cNvPr>
          <p:cNvSpPr>
            <a:spLocks noGrp="1"/>
          </p:cNvSpPr>
          <p:nvPr>
            <p:ph type="pic" sz="quarter" idx="10" hasCustomPrompt="1"/>
          </p:nvPr>
        </p:nvSpPr>
        <p:spPr>
          <a:xfrm>
            <a:off x="3611508" y="2148496"/>
            <a:ext cx="4993409" cy="2403764"/>
          </a:xfrm>
          <a:custGeom>
            <a:avLst/>
            <a:gdLst>
              <a:gd name="connsiteX0" fmla="*/ 308283 w 4993409"/>
              <a:gd name="connsiteY0" fmla="*/ 0 h 2403764"/>
              <a:gd name="connsiteX1" fmla="*/ 4685126 w 4993409"/>
              <a:gd name="connsiteY1" fmla="*/ 0 h 2403764"/>
              <a:gd name="connsiteX2" fmla="*/ 4993409 w 4993409"/>
              <a:gd name="connsiteY2" fmla="*/ 308283 h 2403764"/>
              <a:gd name="connsiteX3" fmla="*/ 4993409 w 4993409"/>
              <a:gd name="connsiteY3" fmla="*/ 2095481 h 2403764"/>
              <a:gd name="connsiteX4" fmla="*/ 4685126 w 4993409"/>
              <a:gd name="connsiteY4" fmla="*/ 2403764 h 2403764"/>
              <a:gd name="connsiteX5" fmla="*/ 308283 w 4993409"/>
              <a:gd name="connsiteY5" fmla="*/ 2403764 h 2403764"/>
              <a:gd name="connsiteX6" fmla="*/ 0 w 4993409"/>
              <a:gd name="connsiteY6" fmla="*/ 2095481 h 2403764"/>
              <a:gd name="connsiteX7" fmla="*/ 0 w 4993409"/>
              <a:gd name="connsiteY7" fmla="*/ 308283 h 2403764"/>
              <a:gd name="connsiteX8" fmla="*/ 308283 w 4993409"/>
              <a:gd name="connsiteY8" fmla="*/ 0 h 2403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93409" h="2403764">
                <a:moveTo>
                  <a:pt x="308283" y="0"/>
                </a:moveTo>
                <a:lnTo>
                  <a:pt x="4685126" y="0"/>
                </a:lnTo>
                <a:cubicBezTo>
                  <a:pt x="4855385" y="0"/>
                  <a:pt x="4993409" y="138023"/>
                  <a:pt x="4993409" y="308283"/>
                </a:cubicBezTo>
                <a:lnTo>
                  <a:pt x="4993409" y="2095481"/>
                </a:lnTo>
                <a:cubicBezTo>
                  <a:pt x="4993409" y="2265741"/>
                  <a:pt x="4855385" y="2403764"/>
                  <a:pt x="4685126" y="2403764"/>
                </a:cubicBezTo>
                <a:lnTo>
                  <a:pt x="308283" y="2403764"/>
                </a:lnTo>
                <a:cubicBezTo>
                  <a:pt x="138023" y="2403764"/>
                  <a:pt x="0" y="2265741"/>
                  <a:pt x="0" y="2095481"/>
                </a:cubicBezTo>
                <a:lnTo>
                  <a:pt x="0" y="308283"/>
                </a:lnTo>
                <a:cubicBezTo>
                  <a:pt x="0" y="138023"/>
                  <a:pt x="138023" y="0"/>
                  <a:pt x="308283" y="0"/>
                </a:cubicBez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41044056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0_Picture Placehold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5A18502-8029-47DC-B39B-2CAD4D0E862F}"/>
              </a:ext>
            </a:extLst>
          </p:cNvPr>
          <p:cNvSpPr>
            <a:spLocks noGrp="1"/>
          </p:cNvSpPr>
          <p:nvPr>
            <p:ph type="pic" sz="quarter" idx="10" hasCustomPrompt="1"/>
          </p:nvPr>
        </p:nvSpPr>
        <p:spPr>
          <a:xfrm>
            <a:off x="4048125" y="1590675"/>
            <a:ext cx="4076700" cy="2486025"/>
          </a:xfrm>
          <a:custGeom>
            <a:avLst/>
            <a:gdLst>
              <a:gd name="connsiteX0" fmla="*/ 107148 w 4076700"/>
              <a:gd name="connsiteY0" fmla="*/ 0 h 2486025"/>
              <a:gd name="connsiteX1" fmla="*/ 3969552 w 4076700"/>
              <a:gd name="connsiteY1" fmla="*/ 0 h 2486025"/>
              <a:gd name="connsiteX2" fmla="*/ 4076700 w 4076700"/>
              <a:gd name="connsiteY2" fmla="*/ 2486025 h 2486025"/>
              <a:gd name="connsiteX3" fmla="*/ 0 w 4076700"/>
              <a:gd name="connsiteY3" fmla="*/ 2486025 h 2486025"/>
            </a:gdLst>
            <a:ahLst/>
            <a:cxnLst>
              <a:cxn ang="0">
                <a:pos x="connsiteX0" y="connsiteY0"/>
              </a:cxn>
              <a:cxn ang="0">
                <a:pos x="connsiteX1" y="connsiteY1"/>
              </a:cxn>
              <a:cxn ang="0">
                <a:pos x="connsiteX2" y="connsiteY2"/>
              </a:cxn>
              <a:cxn ang="0">
                <a:pos x="connsiteX3" y="connsiteY3"/>
              </a:cxn>
            </a:cxnLst>
            <a:rect l="l" t="t" r="r" b="b"/>
            <a:pathLst>
              <a:path w="4076700" h="2486025">
                <a:moveTo>
                  <a:pt x="107148" y="0"/>
                </a:moveTo>
                <a:lnTo>
                  <a:pt x="3969552" y="0"/>
                </a:lnTo>
                <a:lnTo>
                  <a:pt x="4076700" y="2486025"/>
                </a:lnTo>
                <a:lnTo>
                  <a:pt x="0" y="2486025"/>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35632604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1_Picture Placeholder">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0456155-D471-46CC-87EC-897C4D3D0BF5}"/>
              </a:ext>
            </a:extLst>
          </p:cNvPr>
          <p:cNvSpPr>
            <a:spLocks noGrp="1"/>
          </p:cNvSpPr>
          <p:nvPr>
            <p:ph type="pic" sz="quarter" idx="10" hasCustomPrompt="1"/>
          </p:nvPr>
        </p:nvSpPr>
        <p:spPr>
          <a:xfrm>
            <a:off x="299518" y="2066925"/>
            <a:ext cx="6563763" cy="4048125"/>
          </a:xfrm>
          <a:custGeom>
            <a:avLst/>
            <a:gdLst>
              <a:gd name="connsiteX0" fmla="*/ 185283 w 6563763"/>
              <a:gd name="connsiteY0" fmla="*/ 0 h 4048125"/>
              <a:gd name="connsiteX1" fmla="*/ 6378480 w 6563763"/>
              <a:gd name="connsiteY1" fmla="*/ 0 h 4048125"/>
              <a:gd name="connsiteX2" fmla="*/ 6563763 w 6563763"/>
              <a:gd name="connsiteY2" fmla="*/ 4048125 h 4048125"/>
              <a:gd name="connsiteX3" fmla="*/ 0 w 6563763"/>
              <a:gd name="connsiteY3" fmla="*/ 4048125 h 4048125"/>
            </a:gdLst>
            <a:ahLst/>
            <a:cxnLst>
              <a:cxn ang="0">
                <a:pos x="connsiteX0" y="connsiteY0"/>
              </a:cxn>
              <a:cxn ang="0">
                <a:pos x="connsiteX1" y="connsiteY1"/>
              </a:cxn>
              <a:cxn ang="0">
                <a:pos x="connsiteX2" y="connsiteY2"/>
              </a:cxn>
              <a:cxn ang="0">
                <a:pos x="connsiteX3" y="connsiteY3"/>
              </a:cxn>
            </a:cxnLst>
            <a:rect l="l" t="t" r="r" b="b"/>
            <a:pathLst>
              <a:path w="6563763" h="4048125">
                <a:moveTo>
                  <a:pt x="185283" y="0"/>
                </a:moveTo>
                <a:lnTo>
                  <a:pt x="6378480" y="0"/>
                </a:lnTo>
                <a:lnTo>
                  <a:pt x="6563763" y="4048125"/>
                </a:lnTo>
                <a:lnTo>
                  <a:pt x="0" y="4048125"/>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26285142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347A44-28B3-4C11-8BE0-DAC4BE9189C5}"/>
              </a:ext>
            </a:extLst>
          </p:cNvPr>
          <p:cNvSpPr>
            <a:spLocks noGrp="1"/>
          </p:cNvSpPr>
          <p:nvPr>
            <p:ph type="dt" sz="half" idx="10"/>
          </p:nvPr>
        </p:nvSpPr>
        <p:spPr/>
        <p:txBody>
          <a:bodyPr/>
          <a:lstStyle/>
          <a:p>
            <a:fld id="{E28DF98F-F296-40C8-A715-522BAA25F79A}" type="datetimeFigureOut">
              <a:rPr lang="en-US" smtClean="0"/>
              <a:t>8/21/20</a:t>
            </a:fld>
            <a:endParaRPr lang="en-US"/>
          </a:p>
        </p:txBody>
      </p:sp>
      <p:sp>
        <p:nvSpPr>
          <p:cNvPr id="3" name="Footer Placeholder 2">
            <a:extLst>
              <a:ext uri="{FF2B5EF4-FFF2-40B4-BE49-F238E27FC236}">
                <a16:creationId xmlns:a16="http://schemas.microsoft.com/office/drawing/2014/main" id="{F6E4BD60-7C42-45D5-8E55-0013ED6330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7F1194-715B-4DA1-B529-B6423478C70F}"/>
              </a:ext>
            </a:extLst>
          </p:cNvPr>
          <p:cNvSpPr>
            <a:spLocks noGrp="1"/>
          </p:cNvSpPr>
          <p:nvPr>
            <p:ph type="sldNum" sz="quarter" idx="12"/>
          </p:nvPr>
        </p:nvSpPr>
        <p:spPr/>
        <p:txBody>
          <a:bodyPr/>
          <a:lstStyle/>
          <a:p>
            <a:fld id="{3EE09644-D959-4BDA-AC91-7C0CCB4DCBB7}" type="slidenum">
              <a:rPr lang="en-US" smtClean="0"/>
              <a:t>‹#›</a:t>
            </a:fld>
            <a:endParaRPr lang="en-US"/>
          </a:p>
        </p:txBody>
      </p:sp>
    </p:spTree>
    <p:extLst>
      <p:ext uri="{BB962C8B-B14F-4D97-AF65-F5344CB8AC3E}">
        <p14:creationId xmlns:p14="http://schemas.microsoft.com/office/powerpoint/2010/main" val="3589632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5CF82-9221-42F1-A56C-AEEF82C7CB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44B25F-3FDD-40EC-BAD2-FF0BE160AD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758B3F-F07D-4A01-990C-67AC98475891}"/>
              </a:ext>
            </a:extLst>
          </p:cNvPr>
          <p:cNvSpPr>
            <a:spLocks noGrp="1"/>
          </p:cNvSpPr>
          <p:nvPr>
            <p:ph type="dt" sz="half" idx="10"/>
          </p:nvPr>
        </p:nvSpPr>
        <p:spPr/>
        <p:txBody>
          <a:bodyPr/>
          <a:lstStyle/>
          <a:p>
            <a:fld id="{E28DF98F-F296-40C8-A715-522BAA25F79A}" type="datetimeFigureOut">
              <a:rPr lang="en-US" smtClean="0"/>
              <a:t>8/21/20</a:t>
            </a:fld>
            <a:endParaRPr lang="en-US"/>
          </a:p>
        </p:txBody>
      </p:sp>
      <p:sp>
        <p:nvSpPr>
          <p:cNvPr id="5" name="Footer Placeholder 4">
            <a:extLst>
              <a:ext uri="{FF2B5EF4-FFF2-40B4-BE49-F238E27FC236}">
                <a16:creationId xmlns:a16="http://schemas.microsoft.com/office/drawing/2014/main" id="{BCB97F71-53E3-4750-B6B1-A5C619685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53BE4-2177-4F5B-8D57-6C4B4D789CA5}"/>
              </a:ext>
            </a:extLst>
          </p:cNvPr>
          <p:cNvSpPr>
            <a:spLocks noGrp="1"/>
          </p:cNvSpPr>
          <p:nvPr>
            <p:ph type="sldNum" sz="quarter" idx="12"/>
          </p:nvPr>
        </p:nvSpPr>
        <p:spPr/>
        <p:txBody>
          <a:bodyPr/>
          <a:lstStyle/>
          <a:p>
            <a:fld id="{3EE09644-D959-4BDA-AC91-7C0CCB4DCBB7}" type="slidenum">
              <a:rPr lang="en-US" smtClean="0"/>
              <a:t>‹#›</a:t>
            </a:fld>
            <a:endParaRPr lang="en-US"/>
          </a:p>
        </p:txBody>
      </p:sp>
    </p:spTree>
    <p:extLst>
      <p:ext uri="{BB962C8B-B14F-4D97-AF65-F5344CB8AC3E}">
        <p14:creationId xmlns:p14="http://schemas.microsoft.com/office/powerpoint/2010/main" val="39431070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B651-CB24-45B1-8B85-67392C5991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871418-2095-4DAA-B9DE-3F3EAD8641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4D1F47-99B5-4BA7-B882-72CB18E57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8AD6D2-C336-4737-8894-AB6ADC4F6838}"/>
              </a:ext>
            </a:extLst>
          </p:cNvPr>
          <p:cNvSpPr>
            <a:spLocks noGrp="1"/>
          </p:cNvSpPr>
          <p:nvPr>
            <p:ph type="dt" sz="half" idx="10"/>
          </p:nvPr>
        </p:nvSpPr>
        <p:spPr/>
        <p:txBody>
          <a:bodyPr/>
          <a:lstStyle/>
          <a:p>
            <a:fld id="{E28DF98F-F296-40C8-A715-522BAA25F79A}" type="datetimeFigureOut">
              <a:rPr lang="en-US" smtClean="0"/>
              <a:t>8/21/20</a:t>
            </a:fld>
            <a:endParaRPr lang="en-US"/>
          </a:p>
        </p:txBody>
      </p:sp>
      <p:sp>
        <p:nvSpPr>
          <p:cNvPr id="6" name="Footer Placeholder 5">
            <a:extLst>
              <a:ext uri="{FF2B5EF4-FFF2-40B4-BE49-F238E27FC236}">
                <a16:creationId xmlns:a16="http://schemas.microsoft.com/office/drawing/2014/main" id="{904DEDD2-DBAC-4E8A-BDD3-2FD572E796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37476-3B2C-41A6-9697-429E2DDE0926}"/>
              </a:ext>
            </a:extLst>
          </p:cNvPr>
          <p:cNvSpPr>
            <a:spLocks noGrp="1"/>
          </p:cNvSpPr>
          <p:nvPr>
            <p:ph type="sldNum" sz="quarter" idx="12"/>
          </p:nvPr>
        </p:nvSpPr>
        <p:spPr/>
        <p:txBody>
          <a:bodyPr/>
          <a:lstStyle/>
          <a:p>
            <a:fld id="{3EE09644-D959-4BDA-AC91-7C0CCB4DCBB7}" type="slidenum">
              <a:rPr lang="en-US" smtClean="0"/>
              <a:t>‹#›</a:t>
            </a:fld>
            <a:endParaRPr lang="en-US"/>
          </a:p>
        </p:txBody>
      </p:sp>
    </p:spTree>
    <p:extLst>
      <p:ext uri="{BB962C8B-B14F-4D97-AF65-F5344CB8AC3E}">
        <p14:creationId xmlns:p14="http://schemas.microsoft.com/office/powerpoint/2010/main" val="38655793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8669-FF0C-46A3-A6C0-426BA5C68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9F4D0D-E715-484D-A657-01AFCABC4E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9AD432-7B36-41A9-A2AA-FE00F1140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44459A-655B-4539-8173-8578B3E6C5F8}"/>
              </a:ext>
            </a:extLst>
          </p:cNvPr>
          <p:cNvSpPr>
            <a:spLocks noGrp="1"/>
          </p:cNvSpPr>
          <p:nvPr>
            <p:ph type="dt" sz="half" idx="10"/>
          </p:nvPr>
        </p:nvSpPr>
        <p:spPr/>
        <p:txBody>
          <a:bodyPr/>
          <a:lstStyle/>
          <a:p>
            <a:fld id="{E28DF98F-F296-40C8-A715-522BAA25F79A}" type="datetimeFigureOut">
              <a:rPr lang="en-US" smtClean="0"/>
              <a:t>8/21/20</a:t>
            </a:fld>
            <a:endParaRPr lang="en-US"/>
          </a:p>
        </p:txBody>
      </p:sp>
      <p:sp>
        <p:nvSpPr>
          <p:cNvPr id="6" name="Footer Placeholder 5">
            <a:extLst>
              <a:ext uri="{FF2B5EF4-FFF2-40B4-BE49-F238E27FC236}">
                <a16:creationId xmlns:a16="http://schemas.microsoft.com/office/drawing/2014/main" id="{750404E8-B346-4166-BB6C-0895BB304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65FDB-B535-417C-8F2B-6A8E6428C331}"/>
              </a:ext>
            </a:extLst>
          </p:cNvPr>
          <p:cNvSpPr>
            <a:spLocks noGrp="1"/>
          </p:cNvSpPr>
          <p:nvPr>
            <p:ph type="sldNum" sz="quarter" idx="12"/>
          </p:nvPr>
        </p:nvSpPr>
        <p:spPr/>
        <p:txBody>
          <a:bodyPr/>
          <a:lstStyle/>
          <a:p>
            <a:fld id="{3EE09644-D959-4BDA-AC91-7C0CCB4DCBB7}" type="slidenum">
              <a:rPr lang="en-US" smtClean="0"/>
              <a:t>‹#›</a:t>
            </a:fld>
            <a:endParaRPr lang="en-US"/>
          </a:p>
        </p:txBody>
      </p:sp>
    </p:spTree>
    <p:extLst>
      <p:ext uri="{BB962C8B-B14F-4D97-AF65-F5344CB8AC3E}">
        <p14:creationId xmlns:p14="http://schemas.microsoft.com/office/powerpoint/2010/main" val="16976566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4404-68FF-4D5B-BE99-CDA930531D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F1B4BC-6E9F-46C1-AAB2-BCF4956831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FFD03-4CC2-4E3B-A88B-F3CA37D4F60A}"/>
              </a:ext>
            </a:extLst>
          </p:cNvPr>
          <p:cNvSpPr>
            <a:spLocks noGrp="1"/>
          </p:cNvSpPr>
          <p:nvPr>
            <p:ph type="dt" sz="half" idx="10"/>
          </p:nvPr>
        </p:nvSpPr>
        <p:spPr/>
        <p:txBody>
          <a:bodyPr/>
          <a:lstStyle/>
          <a:p>
            <a:fld id="{E28DF98F-F296-40C8-A715-522BAA25F79A}" type="datetimeFigureOut">
              <a:rPr lang="en-US" smtClean="0"/>
              <a:t>8/21/20</a:t>
            </a:fld>
            <a:endParaRPr lang="en-US"/>
          </a:p>
        </p:txBody>
      </p:sp>
      <p:sp>
        <p:nvSpPr>
          <p:cNvPr id="5" name="Footer Placeholder 4">
            <a:extLst>
              <a:ext uri="{FF2B5EF4-FFF2-40B4-BE49-F238E27FC236}">
                <a16:creationId xmlns:a16="http://schemas.microsoft.com/office/drawing/2014/main" id="{36AC42EF-1ABF-4E48-819E-09CF96DB0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CC079-59C1-4C53-A866-CA1F23CD1896}"/>
              </a:ext>
            </a:extLst>
          </p:cNvPr>
          <p:cNvSpPr>
            <a:spLocks noGrp="1"/>
          </p:cNvSpPr>
          <p:nvPr>
            <p:ph type="sldNum" sz="quarter" idx="12"/>
          </p:nvPr>
        </p:nvSpPr>
        <p:spPr/>
        <p:txBody>
          <a:bodyPr/>
          <a:lstStyle/>
          <a:p>
            <a:fld id="{3EE09644-D959-4BDA-AC91-7C0CCB4DCBB7}" type="slidenum">
              <a:rPr lang="en-US" smtClean="0"/>
              <a:t>‹#›</a:t>
            </a:fld>
            <a:endParaRPr lang="en-US"/>
          </a:p>
        </p:txBody>
      </p:sp>
    </p:spTree>
    <p:extLst>
      <p:ext uri="{BB962C8B-B14F-4D97-AF65-F5344CB8AC3E}">
        <p14:creationId xmlns:p14="http://schemas.microsoft.com/office/powerpoint/2010/main" val="22073577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8E651C-2FFB-45AA-978D-27EB2A2055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D80BF0-BD32-4061-887B-057967121E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79719-8819-4810-B59A-5E1630DD27F5}"/>
              </a:ext>
            </a:extLst>
          </p:cNvPr>
          <p:cNvSpPr>
            <a:spLocks noGrp="1"/>
          </p:cNvSpPr>
          <p:nvPr>
            <p:ph type="dt" sz="half" idx="10"/>
          </p:nvPr>
        </p:nvSpPr>
        <p:spPr/>
        <p:txBody>
          <a:bodyPr/>
          <a:lstStyle/>
          <a:p>
            <a:fld id="{E28DF98F-F296-40C8-A715-522BAA25F79A}" type="datetimeFigureOut">
              <a:rPr lang="en-US" smtClean="0"/>
              <a:t>8/21/20</a:t>
            </a:fld>
            <a:endParaRPr lang="en-US"/>
          </a:p>
        </p:txBody>
      </p:sp>
      <p:sp>
        <p:nvSpPr>
          <p:cNvPr id="5" name="Footer Placeholder 4">
            <a:extLst>
              <a:ext uri="{FF2B5EF4-FFF2-40B4-BE49-F238E27FC236}">
                <a16:creationId xmlns:a16="http://schemas.microsoft.com/office/drawing/2014/main" id="{0A5539FC-AA12-4FE4-A5C8-C690EAC40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49B2B-F8E1-4E42-9C50-18B1E25F7B7F}"/>
              </a:ext>
            </a:extLst>
          </p:cNvPr>
          <p:cNvSpPr>
            <a:spLocks noGrp="1"/>
          </p:cNvSpPr>
          <p:nvPr>
            <p:ph type="sldNum" sz="quarter" idx="12"/>
          </p:nvPr>
        </p:nvSpPr>
        <p:spPr/>
        <p:txBody>
          <a:bodyPr/>
          <a:lstStyle/>
          <a:p>
            <a:fld id="{3EE09644-D959-4BDA-AC91-7C0CCB4DCBB7}" type="slidenum">
              <a:rPr lang="en-US" smtClean="0"/>
              <a:t>‹#›</a:t>
            </a:fld>
            <a:endParaRPr lang="en-US"/>
          </a:p>
        </p:txBody>
      </p:sp>
    </p:spTree>
    <p:extLst>
      <p:ext uri="{BB962C8B-B14F-4D97-AF65-F5344CB8AC3E}">
        <p14:creationId xmlns:p14="http://schemas.microsoft.com/office/powerpoint/2010/main" val="18895887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5FB239-F7F5-0646-BF0B-C09B4592A61B}"/>
              </a:ext>
            </a:extLst>
          </p:cNvPr>
          <p:cNvSpPr>
            <a:spLocks noGrp="1"/>
          </p:cNvSpPr>
          <p:nvPr>
            <p:ph type="pic" sz="quarter" idx="12" hasCustomPrompt="1"/>
          </p:nvPr>
        </p:nvSpPr>
        <p:spPr>
          <a:xfrm>
            <a:off x="2374153" y="1804769"/>
            <a:ext cx="3248462" cy="3248462"/>
          </a:xfrm>
          <a:custGeom>
            <a:avLst/>
            <a:gdLst>
              <a:gd name="connsiteX0" fmla="*/ 1624231 w 3248462"/>
              <a:gd name="connsiteY0" fmla="*/ 0 h 3248462"/>
              <a:gd name="connsiteX1" fmla="*/ 3248462 w 3248462"/>
              <a:gd name="connsiteY1" fmla="*/ 1624231 h 3248462"/>
              <a:gd name="connsiteX2" fmla="*/ 1624231 w 3248462"/>
              <a:gd name="connsiteY2" fmla="*/ 3248462 h 3248462"/>
              <a:gd name="connsiteX3" fmla="*/ 0 w 3248462"/>
              <a:gd name="connsiteY3" fmla="*/ 1624231 h 3248462"/>
              <a:gd name="connsiteX4" fmla="*/ 1624231 w 3248462"/>
              <a:gd name="connsiteY4" fmla="*/ 0 h 324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8462" h="3248462">
                <a:moveTo>
                  <a:pt x="1624231" y="0"/>
                </a:moveTo>
                <a:cubicBezTo>
                  <a:pt x="2521269" y="0"/>
                  <a:pt x="3248462" y="727193"/>
                  <a:pt x="3248462" y="1624231"/>
                </a:cubicBezTo>
                <a:cubicBezTo>
                  <a:pt x="3248462" y="2521269"/>
                  <a:pt x="2521269" y="3248462"/>
                  <a:pt x="1624231" y="3248462"/>
                </a:cubicBezTo>
                <a:cubicBezTo>
                  <a:pt x="727193" y="3248462"/>
                  <a:pt x="0" y="2521269"/>
                  <a:pt x="0" y="1624231"/>
                </a:cubicBezTo>
                <a:cubicBezTo>
                  <a:pt x="0" y="727193"/>
                  <a:pt x="727193" y="0"/>
                  <a:pt x="1624231" y="0"/>
                </a:cubicBezTo>
                <a:close/>
              </a:path>
            </a:pathLst>
          </a:custGeom>
          <a:solidFill>
            <a:schemeClr val="bg2">
              <a:lumMod val="75000"/>
            </a:schemeClr>
          </a:solidFill>
        </p:spPr>
        <p:txBody>
          <a:bodyPr wrap="square">
            <a:noAutofit/>
          </a:bodyPr>
          <a:lstStyle>
            <a:lvl1pPr marL="0" indent="0" algn="ctr">
              <a:buNone/>
              <a:defRPr sz="1200" baseline="0"/>
            </a:lvl1pPr>
          </a:lstStyle>
          <a:p>
            <a:r>
              <a:rPr lang="en-US"/>
              <a:t>Add your image here [Drag and Drop]</a:t>
            </a:r>
          </a:p>
        </p:txBody>
      </p:sp>
    </p:spTree>
    <p:extLst>
      <p:ext uri="{BB962C8B-B14F-4D97-AF65-F5344CB8AC3E}">
        <p14:creationId xmlns:p14="http://schemas.microsoft.com/office/powerpoint/2010/main" val="28396414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5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3D41461-4266-394A-9438-75EDB5B2AF6A}"/>
              </a:ext>
            </a:extLst>
          </p:cNvPr>
          <p:cNvSpPr>
            <a:spLocks noGrp="1"/>
          </p:cNvSpPr>
          <p:nvPr>
            <p:ph type="pic" sz="quarter" idx="13" hasCustomPrompt="1"/>
          </p:nvPr>
        </p:nvSpPr>
        <p:spPr>
          <a:xfrm>
            <a:off x="0" y="3438000"/>
            <a:ext cx="12192000" cy="3419999"/>
          </a:xfrm>
          <a:custGeom>
            <a:avLst/>
            <a:gdLst>
              <a:gd name="connsiteX0" fmla="*/ 0 w 6084000"/>
              <a:gd name="connsiteY0" fmla="*/ 0 h 3419999"/>
              <a:gd name="connsiteX1" fmla="*/ 6084000 w 6084000"/>
              <a:gd name="connsiteY1" fmla="*/ 0 h 3419999"/>
              <a:gd name="connsiteX2" fmla="*/ 6084000 w 6084000"/>
              <a:gd name="connsiteY2" fmla="*/ 3419999 h 3419999"/>
              <a:gd name="connsiteX3" fmla="*/ 0 w 6084000"/>
              <a:gd name="connsiteY3" fmla="*/ 3419999 h 3419999"/>
            </a:gdLst>
            <a:ahLst/>
            <a:cxnLst>
              <a:cxn ang="0">
                <a:pos x="connsiteX0" y="connsiteY0"/>
              </a:cxn>
              <a:cxn ang="0">
                <a:pos x="connsiteX1" y="connsiteY1"/>
              </a:cxn>
              <a:cxn ang="0">
                <a:pos x="connsiteX2" y="connsiteY2"/>
              </a:cxn>
              <a:cxn ang="0">
                <a:pos x="connsiteX3" y="connsiteY3"/>
              </a:cxn>
            </a:cxnLst>
            <a:rect l="l" t="t" r="r" b="b"/>
            <a:pathLst>
              <a:path w="6084000" h="3419999">
                <a:moveTo>
                  <a:pt x="0" y="0"/>
                </a:moveTo>
                <a:lnTo>
                  <a:pt x="6084000" y="0"/>
                </a:lnTo>
                <a:lnTo>
                  <a:pt x="6084000" y="3419999"/>
                </a:lnTo>
                <a:lnTo>
                  <a:pt x="0" y="3419999"/>
                </a:lnTo>
                <a:close/>
              </a:path>
            </a:pathLst>
          </a:custGeom>
          <a:solidFill>
            <a:schemeClr val="bg2">
              <a:lumMod val="75000"/>
            </a:schemeClr>
          </a:solidFill>
        </p:spPr>
        <p:txBody>
          <a:bodyPr wrap="square">
            <a:noAutofit/>
          </a:bodyPr>
          <a:lstStyle>
            <a:lvl1pPr marL="0" indent="0" algn="ctr">
              <a:buNone/>
              <a:defRPr sz="1200" baseline="0"/>
            </a:lvl1pPr>
          </a:lstStyle>
          <a:p>
            <a:r>
              <a:rPr lang="en-US"/>
              <a:t>Add your image here [Drag and Drop]</a:t>
            </a:r>
          </a:p>
        </p:txBody>
      </p:sp>
    </p:spTree>
    <p:extLst>
      <p:ext uri="{BB962C8B-B14F-4D97-AF65-F5344CB8AC3E}">
        <p14:creationId xmlns:p14="http://schemas.microsoft.com/office/powerpoint/2010/main" val="206376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
    <p:spTree>
      <p:nvGrpSpPr>
        <p:cNvPr id="1" name=""/>
        <p:cNvGrpSpPr/>
        <p:nvPr/>
      </p:nvGrpSpPr>
      <p:grpSpPr>
        <a:xfrm>
          <a:off x="0" y="0"/>
          <a:ext cx="0" cy="0"/>
          <a:chOff x="0" y="0"/>
          <a:chExt cx="0" cy="0"/>
        </a:xfrm>
      </p:grpSpPr>
      <p:sp>
        <p:nvSpPr>
          <p:cNvPr id="7" name="Text Placeholder 2"/>
          <p:cNvSpPr>
            <a:spLocks noGrp="1"/>
          </p:cNvSpPr>
          <p:nvPr>
            <p:ph type="body" sz="quarter" idx="10"/>
          </p:nvPr>
        </p:nvSpPr>
        <p:spPr>
          <a:xfrm>
            <a:off x="912814" y="308472"/>
            <a:ext cx="10369550" cy="1041726"/>
          </a:xfrm>
          <a:prstGeom prst="rect">
            <a:avLst/>
          </a:prstGeom>
        </p:spPr>
        <p:txBody>
          <a:bodyPr anchor="ctr"/>
          <a:lstStyle>
            <a:lvl1pPr marL="0" indent="0" algn="l">
              <a:lnSpc>
                <a:spcPct val="100000"/>
              </a:lnSpc>
              <a:buNone/>
              <a:defRPr sz="4000" b="1">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Tree>
    <p:extLst>
      <p:ext uri="{BB962C8B-B14F-4D97-AF65-F5344CB8AC3E}">
        <p14:creationId xmlns:p14="http://schemas.microsoft.com/office/powerpoint/2010/main" val="27330412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9_Пользовательский макет">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D7D8CEC-D59D-45F9-9DD2-DD852C46732E}"/>
              </a:ext>
            </a:extLst>
          </p:cNvPr>
          <p:cNvSpPr>
            <a:spLocks noGrp="1"/>
          </p:cNvSpPr>
          <p:nvPr>
            <p:ph type="pic" sz="quarter" idx="10"/>
          </p:nvPr>
        </p:nvSpPr>
        <p:spPr>
          <a:xfrm rot="1800000">
            <a:off x="6719822" y="687208"/>
            <a:ext cx="2644140" cy="5492750"/>
          </a:xfrm>
          <a:custGeom>
            <a:avLst/>
            <a:gdLst>
              <a:gd name="connsiteX0" fmla="*/ 339111 w 2644140"/>
              <a:gd name="connsiteY0" fmla="*/ 0 h 5492750"/>
              <a:gd name="connsiteX1" fmla="*/ 2305029 w 2644140"/>
              <a:gd name="connsiteY1" fmla="*/ 0 h 5492750"/>
              <a:gd name="connsiteX2" fmla="*/ 2644140 w 2644140"/>
              <a:gd name="connsiteY2" fmla="*/ 339111 h 5492750"/>
              <a:gd name="connsiteX3" fmla="*/ 2644140 w 2644140"/>
              <a:gd name="connsiteY3" fmla="*/ 5153639 h 5492750"/>
              <a:gd name="connsiteX4" fmla="*/ 2305029 w 2644140"/>
              <a:gd name="connsiteY4" fmla="*/ 5492750 h 5492750"/>
              <a:gd name="connsiteX5" fmla="*/ 339111 w 2644140"/>
              <a:gd name="connsiteY5" fmla="*/ 5492750 h 5492750"/>
              <a:gd name="connsiteX6" fmla="*/ 0 w 2644140"/>
              <a:gd name="connsiteY6" fmla="*/ 5153639 h 5492750"/>
              <a:gd name="connsiteX7" fmla="*/ 0 w 2644140"/>
              <a:gd name="connsiteY7" fmla="*/ 339111 h 5492750"/>
              <a:gd name="connsiteX8" fmla="*/ 339111 w 2644140"/>
              <a:gd name="connsiteY8" fmla="*/ 0 h 549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4140" h="5492750">
                <a:moveTo>
                  <a:pt x="339111" y="0"/>
                </a:moveTo>
                <a:lnTo>
                  <a:pt x="2305029" y="0"/>
                </a:lnTo>
                <a:cubicBezTo>
                  <a:pt x="2492315" y="0"/>
                  <a:pt x="2644140" y="151825"/>
                  <a:pt x="2644140" y="339111"/>
                </a:cubicBezTo>
                <a:lnTo>
                  <a:pt x="2644140" y="5153639"/>
                </a:lnTo>
                <a:cubicBezTo>
                  <a:pt x="2644140" y="5340925"/>
                  <a:pt x="2492315" y="5492750"/>
                  <a:pt x="2305029" y="5492750"/>
                </a:cubicBezTo>
                <a:lnTo>
                  <a:pt x="339111" y="5492750"/>
                </a:lnTo>
                <a:cubicBezTo>
                  <a:pt x="151825" y="5492750"/>
                  <a:pt x="0" y="5340925"/>
                  <a:pt x="0" y="5153639"/>
                </a:cubicBezTo>
                <a:lnTo>
                  <a:pt x="0" y="339111"/>
                </a:lnTo>
                <a:cubicBezTo>
                  <a:pt x="0" y="151825"/>
                  <a:pt x="151825" y="0"/>
                  <a:pt x="339111" y="0"/>
                </a:cubicBezTo>
                <a:close/>
              </a:path>
            </a:pathLst>
          </a:custGeom>
        </p:spPr>
        <p:txBody>
          <a:bodyPr wrap="square">
            <a:noAutofit/>
          </a:bodyPr>
          <a:lstStyle/>
          <a:p>
            <a:endParaRPr lang="en-US"/>
          </a:p>
        </p:txBody>
      </p:sp>
      <p:sp>
        <p:nvSpPr>
          <p:cNvPr id="14" name="Rectangle: Rounded Corners 13">
            <a:extLst>
              <a:ext uri="{FF2B5EF4-FFF2-40B4-BE49-F238E27FC236}">
                <a16:creationId xmlns:a16="http://schemas.microsoft.com/office/drawing/2014/main" id="{90FFE134-EEAF-449D-A155-676EBC08D56C}"/>
              </a:ext>
            </a:extLst>
          </p:cNvPr>
          <p:cNvSpPr/>
          <p:nvPr userDrawn="1"/>
        </p:nvSpPr>
        <p:spPr>
          <a:xfrm rot="1800000">
            <a:off x="6719822" y="687208"/>
            <a:ext cx="2644140" cy="5492750"/>
          </a:xfrm>
          <a:prstGeom prst="roundRect">
            <a:avLst>
              <a:gd name="adj" fmla="val 128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4443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2496-5FA8-402E-87E3-F64F5BA24C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F9DD14-E95E-49DE-BBCD-70CEF19366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FCC9E8-97FF-415E-BF3C-9636230D33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D937DA-484B-4D35-8D8B-5F03DB89A1CE}"/>
              </a:ext>
            </a:extLst>
          </p:cNvPr>
          <p:cNvSpPr>
            <a:spLocks noGrp="1"/>
          </p:cNvSpPr>
          <p:nvPr>
            <p:ph type="dt" sz="half" idx="10"/>
          </p:nvPr>
        </p:nvSpPr>
        <p:spPr/>
        <p:txBody>
          <a:bodyPr/>
          <a:lstStyle/>
          <a:p>
            <a:fld id="{E28DF98F-F296-40C8-A715-522BAA25F79A}" type="datetimeFigureOut">
              <a:rPr lang="en-US" smtClean="0"/>
              <a:t>8/21/20</a:t>
            </a:fld>
            <a:endParaRPr lang="en-US"/>
          </a:p>
        </p:txBody>
      </p:sp>
      <p:sp>
        <p:nvSpPr>
          <p:cNvPr id="6" name="Footer Placeholder 5">
            <a:extLst>
              <a:ext uri="{FF2B5EF4-FFF2-40B4-BE49-F238E27FC236}">
                <a16:creationId xmlns:a16="http://schemas.microsoft.com/office/drawing/2014/main" id="{AEC3C814-4E48-4176-8090-CBB00F8DE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D63DA-5DE3-43D4-9E02-78DB4CA3D9AC}"/>
              </a:ext>
            </a:extLst>
          </p:cNvPr>
          <p:cNvSpPr>
            <a:spLocks noGrp="1"/>
          </p:cNvSpPr>
          <p:nvPr>
            <p:ph type="sldNum" sz="quarter" idx="12"/>
          </p:nvPr>
        </p:nvSpPr>
        <p:spPr/>
        <p:txBody>
          <a:bodyPr/>
          <a:lstStyle/>
          <a:p>
            <a:fld id="{3EE09644-D959-4BDA-AC91-7C0CCB4DCBB7}" type="slidenum">
              <a:rPr lang="en-US" smtClean="0"/>
              <a:t>‹#›</a:t>
            </a:fld>
            <a:endParaRPr lang="en-US"/>
          </a:p>
        </p:txBody>
      </p:sp>
    </p:spTree>
    <p:extLst>
      <p:ext uri="{BB962C8B-B14F-4D97-AF65-F5344CB8AC3E}">
        <p14:creationId xmlns:p14="http://schemas.microsoft.com/office/powerpoint/2010/main" val="6692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5C95-F905-45DC-9625-6265810998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14CD6F-DA68-48BA-8708-FCCF73B6C1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48B4D-EB95-42D6-A51B-BACA8610C6F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FF6B98-5B8E-48E6-A519-D4147B2BB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41BFC5-0E09-40F7-B1B5-F1B0C59250C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09245E-CA6B-4F3B-AEFF-36A62A14A934}"/>
              </a:ext>
            </a:extLst>
          </p:cNvPr>
          <p:cNvSpPr>
            <a:spLocks noGrp="1"/>
          </p:cNvSpPr>
          <p:nvPr>
            <p:ph type="dt" sz="half" idx="10"/>
          </p:nvPr>
        </p:nvSpPr>
        <p:spPr/>
        <p:txBody>
          <a:bodyPr/>
          <a:lstStyle/>
          <a:p>
            <a:fld id="{E28DF98F-F296-40C8-A715-522BAA25F79A}" type="datetimeFigureOut">
              <a:rPr lang="en-US" smtClean="0"/>
              <a:t>8/21/20</a:t>
            </a:fld>
            <a:endParaRPr lang="en-US"/>
          </a:p>
        </p:txBody>
      </p:sp>
      <p:sp>
        <p:nvSpPr>
          <p:cNvPr id="8" name="Footer Placeholder 7">
            <a:extLst>
              <a:ext uri="{FF2B5EF4-FFF2-40B4-BE49-F238E27FC236}">
                <a16:creationId xmlns:a16="http://schemas.microsoft.com/office/drawing/2014/main" id="{926D839C-BF9D-4D51-8AE5-296D38D082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5E5624-CE7B-4D4D-A62D-139716AF6CD2}"/>
              </a:ext>
            </a:extLst>
          </p:cNvPr>
          <p:cNvSpPr>
            <a:spLocks noGrp="1"/>
          </p:cNvSpPr>
          <p:nvPr>
            <p:ph type="sldNum" sz="quarter" idx="12"/>
          </p:nvPr>
        </p:nvSpPr>
        <p:spPr/>
        <p:txBody>
          <a:bodyPr/>
          <a:lstStyle/>
          <a:p>
            <a:fld id="{3EE09644-D959-4BDA-AC91-7C0CCB4DCBB7}" type="slidenum">
              <a:rPr lang="en-US" smtClean="0"/>
              <a:t>‹#›</a:t>
            </a:fld>
            <a:endParaRPr lang="en-US"/>
          </a:p>
        </p:txBody>
      </p:sp>
    </p:spTree>
    <p:extLst>
      <p:ext uri="{BB962C8B-B14F-4D97-AF65-F5344CB8AC3E}">
        <p14:creationId xmlns:p14="http://schemas.microsoft.com/office/powerpoint/2010/main" val="429310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4177-D39C-4BAF-A7D7-D518D5B3FF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8D85E1-7DD3-4F35-AB96-5469DC307501}"/>
              </a:ext>
            </a:extLst>
          </p:cNvPr>
          <p:cNvSpPr>
            <a:spLocks noGrp="1"/>
          </p:cNvSpPr>
          <p:nvPr>
            <p:ph type="dt" sz="half" idx="10"/>
          </p:nvPr>
        </p:nvSpPr>
        <p:spPr/>
        <p:txBody>
          <a:bodyPr/>
          <a:lstStyle/>
          <a:p>
            <a:fld id="{E28DF98F-F296-40C8-A715-522BAA25F79A}" type="datetimeFigureOut">
              <a:rPr lang="en-US" smtClean="0"/>
              <a:t>8/21/20</a:t>
            </a:fld>
            <a:endParaRPr lang="en-US"/>
          </a:p>
        </p:txBody>
      </p:sp>
      <p:sp>
        <p:nvSpPr>
          <p:cNvPr id="4" name="Footer Placeholder 3">
            <a:extLst>
              <a:ext uri="{FF2B5EF4-FFF2-40B4-BE49-F238E27FC236}">
                <a16:creationId xmlns:a16="http://schemas.microsoft.com/office/drawing/2014/main" id="{9C24B796-DE67-4B54-8153-FBD25F9242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34CC9E-1BC2-439B-B8AD-02ABDED92B34}"/>
              </a:ext>
            </a:extLst>
          </p:cNvPr>
          <p:cNvSpPr>
            <a:spLocks noGrp="1"/>
          </p:cNvSpPr>
          <p:nvPr>
            <p:ph type="sldNum" sz="quarter" idx="12"/>
          </p:nvPr>
        </p:nvSpPr>
        <p:spPr/>
        <p:txBody>
          <a:bodyPr/>
          <a:lstStyle/>
          <a:p>
            <a:fld id="{3EE09644-D959-4BDA-AC91-7C0CCB4DCBB7}" type="slidenum">
              <a:rPr lang="en-US" smtClean="0"/>
              <a:t>‹#›</a:t>
            </a:fld>
            <a:endParaRPr lang="en-US"/>
          </a:p>
        </p:txBody>
      </p:sp>
    </p:spTree>
    <p:extLst>
      <p:ext uri="{BB962C8B-B14F-4D97-AF65-F5344CB8AC3E}">
        <p14:creationId xmlns:p14="http://schemas.microsoft.com/office/powerpoint/2010/main" val="3579778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Placehol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0585983-AEC3-428B-A979-FA33421D3ACC}"/>
              </a:ext>
            </a:extLst>
          </p:cNvPr>
          <p:cNvSpPr>
            <a:spLocks noGrp="1"/>
          </p:cNvSpPr>
          <p:nvPr>
            <p:ph type="pic" sz="quarter" idx="10" hasCustomPrompt="1"/>
          </p:nvPr>
        </p:nvSpPr>
        <p:spPr>
          <a:xfrm>
            <a:off x="7264742" y="0"/>
            <a:ext cx="4927257" cy="6858000"/>
          </a:xfrm>
          <a:custGeom>
            <a:avLst/>
            <a:gdLst>
              <a:gd name="connsiteX0" fmla="*/ 0 w 4927257"/>
              <a:gd name="connsiteY0" fmla="*/ 0 h 6858000"/>
              <a:gd name="connsiteX1" fmla="*/ 4927257 w 4927257"/>
              <a:gd name="connsiteY1" fmla="*/ 0 h 6858000"/>
              <a:gd name="connsiteX2" fmla="*/ 4927257 w 4927257"/>
              <a:gd name="connsiteY2" fmla="*/ 6858000 h 6858000"/>
              <a:gd name="connsiteX3" fmla="*/ 0 w 49272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7257" h="6858000">
                <a:moveTo>
                  <a:pt x="0" y="0"/>
                </a:moveTo>
                <a:lnTo>
                  <a:pt x="4927257" y="0"/>
                </a:lnTo>
                <a:lnTo>
                  <a:pt x="4927257" y="6858000"/>
                </a:lnTo>
                <a:lnTo>
                  <a:pt x="0" y="6858000"/>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3485356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Picture Placehol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913858C-6F0B-4D3B-9D0D-E2204414BF1C}"/>
              </a:ext>
            </a:extLst>
          </p:cNvPr>
          <p:cNvSpPr>
            <a:spLocks noGrp="1"/>
          </p:cNvSpPr>
          <p:nvPr>
            <p:ph type="pic" sz="quarter" idx="10" hasCustomPrompt="1"/>
          </p:nvPr>
        </p:nvSpPr>
        <p:spPr>
          <a:xfrm>
            <a:off x="-3762276" y="-2417566"/>
            <a:ext cx="9869714" cy="9869714"/>
          </a:xfrm>
          <a:custGeom>
            <a:avLst/>
            <a:gdLst>
              <a:gd name="connsiteX0" fmla="*/ 4934857 w 9869714"/>
              <a:gd name="connsiteY0" fmla="*/ 0 h 9869714"/>
              <a:gd name="connsiteX1" fmla="*/ 9869714 w 9869714"/>
              <a:gd name="connsiteY1" fmla="*/ 4934857 h 9869714"/>
              <a:gd name="connsiteX2" fmla="*/ 4934857 w 9869714"/>
              <a:gd name="connsiteY2" fmla="*/ 9869714 h 9869714"/>
              <a:gd name="connsiteX3" fmla="*/ 0 w 9869714"/>
              <a:gd name="connsiteY3" fmla="*/ 4934857 h 9869714"/>
              <a:gd name="connsiteX4" fmla="*/ 4934857 w 9869714"/>
              <a:gd name="connsiteY4" fmla="*/ 0 h 9869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9714" h="9869714">
                <a:moveTo>
                  <a:pt x="4934857" y="0"/>
                </a:moveTo>
                <a:cubicBezTo>
                  <a:pt x="7660304" y="0"/>
                  <a:pt x="9869714" y="2209411"/>
                  <a:pt x="9869714" y="4934857"/>
                </a:cubicBezTo>
                <a:cubicBezTo>
                  <a:pt x="9869714" y="7660303"/>
                  <a:pt x="7660304" y="9869714"/>
                  <a:pt x="4934857" y="9869714"/>
                </a:cubicBezTo>
                <a:cubicBezTo>
                  <a:pt x="2209411" y="9869714"/>
                  <a:pt x="0" y="7660303"/>
                  <a:pt x="0" y="4934857"/>
                </a:cubicBezTo>
                <a:cubicBezTo>
                  <a:pt x="0" y="2209411"/>
                  <a:pt x="2209411" y="0"/>
                  <a:pt x="4934857" y="0"/>
                </a:cubicBezTo>
                <a:close/>
              </a:path>
            </a:pathLst>
          </a:custGeom>
        </p:spPr>
        <p:txBody>
          <a:bodyPr wrap="square" anchor="ctr">
            <a:noAutofit/>
          </a:bodyPr>
          <a:lstStyle>
            <a:lvl1pPr marL="0" indent="0" algn="r">
              <a:buNone/>
              <a:defRPr sz="1600"/>
            </a:lvl1pPr>
          </a:lstStyle>
          <a:p>
            <a:r>
              <a:rPr lang="en-US" dirty="0"/>
              <a:t>Drag and drop your picture here, or click on the icon.</a:t>
            </a:r>
          </a:p>
        </p:txBody>
      </p:sp>
    </p:spTree>
    <p:extLst>
      <p:ext uri="{BB962C8B-B14F-4D97-AF65-F5344CB8AC3E}">
        <p14:creationId xmlns:p14="http://schemas.microsoft.com/office/powerpoint/2010/main" val="326173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Picture Placeholder">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8719C41-5A8E-4A2F-921C-10A0A95F1B3A}"/>
              </a:ext>
            </a:extLst>
          </p:cNvPr>
          <p:cNvSpPr>
            <a:spLocks noGrp="1"/>
          </p:cNvSpPr>
          <p:nvPr>
            <p:ph type="pic" sz="quarter" idx="10" hasCustomPrompt="1"/>
          </p:nvPr>
        </p:nvSpPr>
        <p:spPr>
          <a:xfrm>
            <a:off x="0" y="0"/>
            <a:ext cx="12191999" cy="6858000"/>
          </a:xfrm>
          <a:custGeom>
            <a:avLst/>
            <a:gdLst>
              <a:gd name="connsiteX0" fmla="*/ 0 w 4927257"/>
              <a:gd name="connsiteY0" fmla="*/ 0 h 6858000"/>
              <a:gd name="connsiteX1" fmla="*/ 4927257 w 4927257"/>
              <a:gd name="connsiteY1" fmla="*/ 0 h 6858000"/>
              <a:gd name="connsiteX2" fmla="*/ 4927257 w 4927257"/>
              <a:gd name="connsiteY2" fmla="*/ 6858000 h 6858000"/>
              <a:gd name="connsiteX3" fmla="*/ 0 w 49272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7257" h="6858000">
                <a:moveTo>
                  <a:pt x="0" y="0"/>
                </a:moveTo>
                <a:lnTo>
                  <a:pt x="4927257" y="0"/>
                </a:lnTo>
                <a:lnTo>
                  <a:pt x="4927257" y="6858000"/>
                </a:lnTo>
                <a:lnTo>
                  <a:pt x="0" y="6858000"/>
                </a:lnTo>
                <a:close/>
              </a:path>
            </a:pathLst>
          </a:custGeom>
        </p:spPr>
        <p:txBody>
          <a:bodyPr wrap="square" anchor="ctr">
            <a:noAutofit/>
          </a:bodyPr>
          <a:lstStyle>
            <a:lvl1pPr marL="0" indent="0" algn="ctr">
              <a:buNone/>
              <a:defRPr sz="1600"/>
            </a:lvl1pPr>
          </a:lstStyle>
          <a:p>
            <a:r>
              <a:rPr lang="en-US" dirty="0"/>
              <a:t>Drag and drop your picture here, or click on the icon.</a:t>
            </a:r>
          </a:p>
        </p:txBody>
      </p:sp>
    </p:spTree>
    <p:extLst>
      <p:ext uri="{BB962C8B-B14F-4D97-AF65-F5344CB8AC3E}">
        <p14:creationId xmlns:p14="http://schemas.microsoft.com/office/powerpoint/2010/main" val="417765935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83B67B-2959-4C6F-9A13-595AB9965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B5E6B6-F4E0-46AB-8783-3BB42F1B4C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52AA0-3A31-48D5-8DCF-2A2F83D7E3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DF98F-F296-40C8-A715-522BAA25F79A}" type="datetimeFigureOut">
              <a:rPr lang="en-US" smtClean="0"/>
              <a:t>8/21/20</a:t>
            </a:fld>
            <a:endParaRPr lang="en-US"/>
          </a:p>
        </p:txBody>
      </p:sp>
      <p:sp>
        <p:nvSpPr>
          <p:cNvPr id="5" name="Footer Placeholder 4">
            <a:extLst>
              <a:ext uri="{FF2B5EF4-FFF2-40B4-BE49-F238E27FC236}">
                <a16:creationId xmlns:a16="http://schemas.microsoft.com/office/drawing/2014/main" id="{1BF948EC-A6A2-4A8F-94F1-5F6F238C2E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268336-B3DD-449E-8CBD-C6254750FF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09644-D959-4BDA-AC91-7C0CCB4DCBB7}" type="slidenum">
              <a:rPr lang="en-US" smtClean="0"/>
              <a:t>‹#›</a:t>
            </a:fld>
            <a:endParaRPr lang="en-US"/>
          </a:p>
        </p:txBody>
      </p:sp>
    </p:spTree>
    <p:extLst>
      <p:ext uri="{BB962C8B-B14F-4D97-AF65-F5344CB8AC3E}">
        <p14:creationId xmlns:p14="http://schemas.microsoft.com/office/powerpoint/2010/main" val="13404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55" r:id="rId29"/>
    <p:sldLayoutId id="2147483656" r:id="rId30"/>
    <p:sldLayoutId id="2147483657" r:id="rId31"/>
    <p:sldLayoutId id="2147483658" r:id="rId32"/>
    <p:sldLayoutId id="2147483659" r:id="rId33"/>
    <p:sldLayoutId id="2147483661" r:id="rId34"/>
    <p:sldLayoutId id="2147483663" r:id="rId35"/>
    <p:sldLayoutId id="2147483664" r:id="rId36"/>
    <p:sldLayoutId id="2147483666"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Calibri"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alibri"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Calibri"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Calibri"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Calibri"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Calibri"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Calibri"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Calibri"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6593D0D3-1B4D-3348-8310-D42AAF29483D}"/>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2240" r="22240"/>
          <a:stretch>
            <a:fillRect/>
          </a:stretch>
        </p:blipFill>
        <p:spPr>
          <a:xfrm>
            <a:off x="6096001" y="-11622"/>
            <a:ext cx="6106328" cy="6869622"/>
          </a:xfrm>
          <a:noFill/>
        </p:spPr>
      </p:pic>
      <p:graphicFrame>
        <p:nvGraphicFramePr>
          <p:cNvPr id="16" name="Table 15">
            <a:extLst>
              <a:ext uri="{FF2B5EF4-FFF2-40B4-BE49-F238E27FC236}">
                <a16:creationId xmlns:a16="http://schemas.microsoft.com/office/drawing/2014/main" id="{26496C79-9C56-4FC7-B2A2-78FFA336F23B}"/>
              </a:ext>
            </a:extLst>
          </p:cNvPr>
          <p:cNvGraphicFramePr>
            <a:graphicFrameLocks noGrp="1"/>
          </p:cNvGraphicFramePr>
          <p:nvPr>
            <p:extLst>
              <p:ext uri="{D42A27DB-BD31-4B8C-83A1-F6EECF244321}">
                <p14:modId xmlns:p14="http://schemas.microsoft.com/office/powerpoint/2010/main" val="222200494"/>
              </p:ext>
            </p:extLst>
          </p:nvPr>
        </p:nvGraphicFramePr>
        <p:xfrm>
          <a:off x="0" y="-1783508"/>
          <a:ext cx="12192000" cy="1463040"/>
        </p:xfrm>
        <a:graphic>
          <a:graphicData uri="http://schemas.openxmlformats.org/drawingml/2006/table">
            <a:tbl>
              <a:tblPr firstRow="1" bandRow="1">
                <a:tableStyleId>{5C22544A-7EE6-4342-B048-85BDC9FD1C3A}</a:tableStyleId>
              </a:tblPr>
              <a:tblGrid>
                <a:gridCol w="2571750">
                  <a:extLst>
                    <a:ext uri="{9D8B030D-6E8A-4147-A177-3AD203B41FA5}">
                      <a16:colId xmlns:a16="http://schemas.microsoft.com/office/drawing/2014/main" val="2213304002"/>
                    </a:ext>
                  </a:extLst>
                </a:gridCol>
                <a:gridCol w="9620250">
                  <a:extLst>
                    <a:ext uri="{9D8B030D-6E8A-4147-A177-3AD203B41FA5}">
                      <a16:colId xmlns:a16="http://schemas.microsoft.com/office/drawing/2014/main" val="398404588"/>
                    </a:ext>
                  </a:extLst>
                </a:gridCol>
              </a:tblGrid>
              <a:tr h="370840">
                <a:tc>
                  <a:txBody>
                    <a:bodyPr/>
                    <a:lstStyle/>
                    <a:p>
                      <a:pPr algn="ctr"/>
                      <a:r>
                        <a:rPr lang="en-US" sz="2400" dirty="0"/>
                        <a:t>Tip for this slide.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C1428"/>
                    </a:solidFill>
                  </a:tcPr>
                </a:tc>
                <a:tc>
                  <a:txBody>
                    <a:bodyPr/>
                    <a:lstStyle/>
                    <a:p>
                      <a:r>
                        <a:rPr lang="en-US" b="0" dirty="0">
                          <a:solidFill>
                            <a:schemeClr val="tx1"/>
                          </a:solidFill>
                        </a:rPr>
                        <a:t>There are two place holders in this slide (one on the left, and one on the right).The default order of both is as follows (from back to front): Picture Placeholder &gt; Color Overlay (shape) &gt; Box in the middle. Make sure you follow this exact order. To make things easier, </a:t>
                      </a:r>
                      <a:r>
                        <a:rPr lang="en-US" b="1" dirty="0">
                          <a:solidFill>
                            <a:schemeClr val="tx1"/>
                          </a:solidFill>
                        </a:rPr>
                        <a:t>just drag and drop the image into the slide, or use the selection pane.</a:t>
                      </a:r>
                      <a:endParaRPr lang="en-US" b="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4664444"/>
                  </a:ext>
                </a:extLst>
              </a:tr>
            </a:tbl>
          </a:graphicData>
        </a:graphic>
      </p:graphicFrame>
      <p:sp>
        <p:nvSpPr>
          <p:cNvPr id="12" name="Rectangle 11">
            <a:extLst>
              <a:ext uri="{FF2B5EF4-FFF2-40B4-BE49-F238E27FC236}">
                <a16:creationId xmlns:a16="http://schemas.microsoft.com/office/drawing/2014/main" id="{B8AA1072-D385-44BE-975D-8D6F5B52AC40}"/>
              </a:ext>
            </a:extLst>
          </p:cNvPr>
          <p:cNvSpPr/>
          <p:nvPr/>
        </p:nvSpPr>
        <p:spPr>
          <a:xfrm>
            <a:off x="1" y="-11622"/>
            <a:ext cx="6096000" cy="6869621"/>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71C60A-4BE0-4FF4-BD52-6E39CDDE5E05}"/>
              </a:ext>
            </a:extLst>
          </p:cNvPr>
          <p:cNvSpPr/>
          <p:nvPr/>
        </p:nvSpPr>
        <p:spPr>
          <a:xfrm>
            <a:off x="6096001" y="4699"/>
            <a:ext cx="6095997"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a:extLst>
              <a:ext uri="{FF2B5EF4-FFF2-40B4-BE49-F238E27FC236}">
                <a16:creationId xmlns:a16="http://schemas.microsoft.com/office/drawing/2014/main" id="{123C1155-1A73-974B-B9E1-7A397A85C737}"/>
              </a:ext>
            </a:extLst>
          </p:cNvPr>
          <p:cNvPicPr>
            <a:picLocks noGrp="1" noChangeAspect="1"/>
          </p:cNvPicPr>
          <p:nvPr>
            <p:ph type="pic" sz="quarter" idx="10"/>
          </p:nvPr>
        </p:nvPicPr>
        <p:blipFill rotWithShape="1">
          <a:blip r:embed="rId4">
            <a:extLst>
              <a:ext uri="{28A0092B-C50C-407E-A947-70E740481C1C}">
                <a14:useLocalDpi xmlns:a14="http://schemas.microsoft.com/office/drawing/2010/main" val="0"/>
              </a:ext>
            </a:extLst>
          </a:blip>
          <a:srcRect t="-47844" b="-47844"/>
          <a:stretch/>
        </p:blipFill>
        <p:spPr>
          <a:xfrm>
            <a:off x="1" y="-23239"/>
            <a:ext cx="6095999" cy="6869621"/>
          </a:xfrm>
          <a:solidFill>
            <a:srgbClr val="000000"/>
          </a:solidFill>
        </p:spPr>
      </p:pic>
    </p:spTree>
    <p:extLst>
      <p:ext uri="{BB962C8B-B14F-4D97-AF65-F5344CB8AC3E}">
        <p14:creationId xmlns:p14="http://schemas.microsoft.com/office/powerpoint/2010/main" val="237998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6D43B3A-029C-1242-93EF-E62DF5AAB179}"/>
              </a:ext>
            </a:extLst>
          </p:cNvPr>
          <p:cNvPicPr>
            <a:picLocks noGrp="1" noChangeAspect="1"/>
          </p:cNvPicPr>
          <p:nvPr>
            <p:ph type="pic" sz="quarter" idx="10"/>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799" t="-19239" r="21929" b="-8633"/>
          <a:stretch/>
        </p:blipFill>
        <p:spPr>
          <a:xfrm>
            <a:off x="-3656969" y="-2022743"/>
            <a:ext cx="9869714" cy="9869714"/>
          </a:xfrm>
        </p:spPr>
      </p:pic>
      <p:sp>
        <p:nvSpPr>
          <p:cNvPr id="8" name="Rectangle 7">
            <a:extLst>
              <a:ext uri="{FF2B5EF4-FFF2-40B4-BE49-F238E27FC236}">
                <a16:creationId xmlns:a16="http://schemas.microsoft.com/office/drawing/2014/main" id="{FC8C7D6B-B66B-394F-AA48-97B243BDBC2B}"/>
              </a:ext>
            </a:extLst>
          </p:cNvPr>
          <p:cNvSpPr/>
          <p:nvPr/>
        </p:nvSpPr>
        <p:spPr>
          <a:xfrm flipH="1">
            <a:off x="6969642" y="4255418"/>
            <a:ext cx="4046698" cy="304892"/>
          </a:xfrm>
          <a:prstGeom prst="rect">
            <a:avLst/>
          </a:prstGeom>
          <a:noFill/>
        </p:spPr>
        <p:txBody>
          <a:bodyPr wrap="square" rtlCol="0">
            <a:spAutoFit/>
          </a:bodyPr>
          <a:lstStyle/>
          <a:p>
            <a:pPr algn="r">
              <a:lnSpc>
                <a:spcPct val="140000"/>
              </a:lnSpc>
              <a:spcBef>
                <a:spcPts val="300"/>
              </a:spcBef>
              <a:spcAft>
                <a:spcPts val="300"/>
              </a:spcAft>
            </a:pPr>
            <a:r>
              <a:rPr lang="en-US" sz="1100" dirty="0">
                <a:solidFill>
                  <a:schemeClr val="tx1"/>
                </a:solidFill>
              </a:rPr>
              <a:t>Stephan Hermanides</a:t>
            </a:r>
          </a:p>
        </p:txBody>
      </p:sp>
      <p:sp>
        <p:nvSpPr>
          <p:cNvPr id="9" name="Rectangle 8">
            <a:extLst>
              <a:ext uri="{FF2B5EF4-FFF2-40B4-BE49-F238E27FC236}">
                <a16:creationId xmlns:a16="http://schemas.microsoft.com/office/drawing/2014/main" id="{B5C56649-C3BD-7B4F-B849-0E9197D01123}"/>
              </a:ext>
            </a:extLst>
          </p:cNvPr>
          <p:cNvSpPr/>
          <p:nvPr/>
        </p:nvSpPr>
        <p:spPr>
          <a:xfrm flipH="1">
            <a:off x="7081934" y="2712278"/>
            <a:ext cx="3920315" cy="1218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spcAft>
                <a:spcPts val="800"/>
              </a:spcAft>
            </a:pPr>
            <a:r>
              <a:rPr lang="en-US" sz="2800" dirty="0">
                <a:solidFill>
                  <a:schemeClr val="tx1"/>
                </a:solidFill>
                <a:latin typeface="+mj-lt"/>
              </a:rPr>
              <a:t>My computer reads </a:t>
            </a:r>
            <a:r>
              <a:rPr lang="en-US" sz="2800" dirty="0">
                <a:solidFill>
                  <a:srgbClr val="9C1428"/>
                </a:solidFill>
                <a:latin typeface="+mj-lt"/>
              </a:rPr>
              <a:t>‘The Wheel of Time’</a:t>
            </a:r>
            <a:endParaRPr lang="en-US" sz="2800" dirty="0">
              <a:solidFill>
                <a:schemeClr val="tx1"/>
              </a:solidFill>
              <a:latin typeface="+mj-lt"/>
            </a:endParaRPr>
          </a:p>
        </p:txBody>
      </p:sp>
      <p:cxnSp>
        <p:nvCxnSpPr>
          <p:cNvPr id="14" name="Straight Connector 13">
            <a:extLst>
              <a:ext uri="{FF2B5EF4-FFF2-40B4-BE49-F238E27FC236}">
                <a16:creationId xmlns:a16="http://schemas.microsoft.com/office/drawing/2014/main" id="{8B2DB116-D045-4A75-A5C9-8090C74239EE}"/>
              </a:ext>
            </a:extLst>
          </p:cNvPr>
          <p:cNvCxnSpPr/>
          <p:nvPr/>
        </p:nvCxnSpPr>
        <p:spPr>
          <a:xfrm flipH="1">
            <a:off x="10122112" y="2537311"/>
            <a:ext cx="7920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0496EEF-1E5C-4C0B-94F9-0ECB3EBE1464}"/>
              </a:ext>
            </a:extLst>
          </p:cNvPr>
          <p:cNvCxnSpPr/>
          <p:nvPr/>
        </p:nvCxnSpPr>
        <p:spPr>
          <a:xfrm flipH="1">
            <a:off x="10122112" y="4105483"/>
            <a:ext cx="7920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9F10F6D-D9EE-9A46-928F-502CDAF541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7920" y="5102784"/>
            <a:ext cx="2570698" cy="1450323"/>
          </a:xfrm>
          <a:prstGeom prst="rect">
            <a:avLst/>
          </a:prstGeom>
        </p:spPr>
      </p:pic>
    </p:spTree>
    <p:extLst>
      <p:ext uri="{BB962C8B-B14F-4D97-AF65-F5344CB8AC3E}">
        <p14:creationId xmlns:p14="http://schemas.microsoft.com/office/powerpoint/2010/main" val="1004884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77">
            <a:extLst>
              <a:ext uri="{FF2B5EF4-FFF2-40B4-BE49-F238E27FC236}">
                <a16:creationId xmlns:a16="http://schemas.microsoft.com/office/drawing/2014/main" id="{D4A9512E-C0DD-4A17-93F0-C41F70813E1F}"/>
              </a:ext>
            </a:extLst>
          </p:cNvPr>
          <p:cNvSpPr txBox="1"/>
          <p:nvPr/>
        </p:nvSpPr>
        <p:spPr>
          <a:xfrm>
            <a:off x="1212612" y="325775"/>
            <a:ext cx="9766776" cy="1015663"/>
          </a:xfrm>
          <a:prstGeom prst="rect">
            <a:avLst/>
          </a:prstGeom>
          <a:noFill/>
        </p:spPr>
        <p:txBody>
          <a:bodyPr wrap="square" rtlCol="0">
            <a:spAutoFit/>
          </a:bodyPr>
          <a:lstStyle/>
          <a:p>
            <a:pPr algn="ctr"/>
            <a:r>
              <a:rPr lang="en-US" sz="6000" dirty="0">
                <a:solidFill>
                  <a:schemeClr val="accent5"/>
                </a:solidFill>
                <a:latin typeface="+mj-lt"/>
              </a:rPr>
              <a:t>Exploration</a:t>
            </a:r>
          </a:p>
        </p:txBody>
      </p:sp>
      <p:grpSp>
        <p:nvGrpSpPr>
          <p:cNvPr id="105" name="Group 104">
            <a:extLst>
              <a:ext uri="{FF2B5EF4-FFF2-40B4-BE49-F238E27FC236}">
                <a16:creationId xmlns:a16="http://schemas.microsoft.com/office/drawing/2014/main" id="{233D477B-64DE-4068-BEE1-6E0DBA819DE4}"/>
              </a:ext>
            </a:extLst>
          </p:cNvPr>
          <p:cNvGrpSpPr/>
          <p:nvPr/>
        </p:nvGrpSpPr>
        <p:grpSpPr>
          <a:xfrm>
            <a:off x="1021187" y="1778795"/>
            <a:ext cx="3690089" cy="893208"/>
            <a:chOff x="2587536" y="2275840"/>
            <a:chExt cx="3130952" cy="893208"/>
          </a:xfrm>
        </p:grpSpPr>
        <p:sp>
          <p:nvSpPr>
            <p:cNvPr id="115" name="Rectangle 114">
              <a:extLst>
                <a:ext uri="{FF2B5EF4-FFF2-40B4-BE49-F238E27FC236}">
                  <a16:creationId xmlns:a16="http://schemas.microsoft.com/office/drawing/2014/main" id="{DF6652DE-52F6-487D-AF8A-0B7E32B02CAE}"/>
                </a:ext>
              </a:extLst>
            </p:cNvPr>
            <p:cNvSpPr/>
            <p:nvPr/>
          </p:nvSpPr>
          <p:spPr>
            <a:xfrm>
              <a:off x="2673622" y="2275840"/>
              <a:ext cx="2203178"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sz="1200" dirty="0">
                  <a:solidFill>
                    <a:schemeClr val="tx1"/>
                  </a:solidFill>
                  <a:latin typeface="+mj-lt"/>
                  <a:ea typeface="Calibri" panose="020B0906030804020204" pitchFamily="34" charset="0"/>
                  <a:cs typeface="Calibri" panose="020B0604020202020204" pitchFamily="34" charset="0"/>
                </a:rPr>
                <a:t>15 Books</a:t>
              </a:r>
            </a:p>
          </p:txBody>
        </p:sp>
        <p:sp>
          <p:nvSpPr>
            <p:cNvPr id="116" name="TextBox 115">
              <a:extLst>
                <a:ext uri="{FF2B5EF4-FFF2-40B4-BE49-F238E27FC236}">
                  <a16:creationId xmlns:a16="http://schemas.microsoft.com/office/drawing/2014/main" id="{5A85CB0D-FA42-48D6-82AC-16509478C0FD}"/>
                </a:ext>
              </a:extLst>
            </p:cNvPr>
            <p:cNvSpPr txBox="1"/>
            <p:nvPr/>
          </p:nvSpPr>
          <p:spPr>
            <a:xfrm>
              <a:off x="2587536" y="2461162"/>
              <a:ext cx="3130952" cy="707886"/>
            </a:xfrm>
            <a:prstGeom prst="rect">
              <a:avLst/>
            </a:prstGeom>
            <a:noFill/>
          </p:spPr>
          <p:txBody>
            <a:bodyPr wrap="square" rtlCol="0">
              <a:spAutoFit/>
            </a:bodyPr>
            <a:lstStyle/>
            <a:p>
              <a:pPr marL="171450" indent="-171450">
                <a:spcBef>
                  <a:spcPts val="300"/>
                </a:spcBef>
                <a:spcAft>
                  <a:spcPts val="300"/>
                </a:spcAft>
                <a:buFont typeface="Arial" panose="020B0604020202020204" pitchFamily="34" charset="0"/>
                <a:buChar char="•"/>
              </a:pPr>
              <a:r>
                <a:rPr lang="en-US" sz="1000" dirty="0"/>
                <a:t>704 chapters</a:t>
              </a:r>
            </a:p>
            <a:p>
              <a:pPr marL="171450" indent="-171450">
                <a:spcBef>
                  <a:spcPts val="300"/>
                </a:spcBef>
                <a:spcAft>
                  <a:spcPts val="300"/>
                </a:spcAft>
                <a:buFont typeface="Arial" panose="020B0604020202020204" pitchFamily="34" charset="0"/>
                <a:buChar char="•"/>
              </a:pPr>
              <a:r>
                <a:rPr lang="en-US" sz="1000" dirty="0"/>
                <a:t>4,398,373 words</a:t>
              </a:r>
            </a:p>
            <a:p>
              <a:pPr marL="171450" indent="-171450">
                <a:spcBef>
                  <a:spcPts val="300"/>
                </a:spcBef>
                <a:spcAft>
                  <a:spcPts val="300"/>
                </a:spcAft>
                <a:buFont typeface="Arial" panose="020B0604020202020204" pitchFamily="34" charset="0"/>
                <a:buChar char="•"/>
              </a:pPr>
              <a:r>
                <a:rPr lang="en-US" sz="1000" dirty="0"/>
                <a:t>Large Cast, 147 unique Points of View</a:t>
              </a:r>
            </a:p>
          </p:txBody>
        </p:sp>
      </p:grpSp>
      <p:grpSp>
        <p:nvGrpSpPr>
          <p:cNvPr id="107" name="Group 106">
            <a:extLst>
              <a:ext uri="{FF2B5EF4-FFF2-40B4-BE49-F238E27FC236}">
                <a16:creationId xmlns:a16="http://schemas.microsoft.com/office/drawing/2014/main" id="{F5AFAB14-9F16-4791-BED6-F4B5C96A64B7}"/>
              </a:ext>
            </a:extLst>
          </p:cNvPr>
          <p:cNvGrpSpPr/>
          <p:nvPr/>
        </p:nvGrpSpPr>
        <p:grpSpPr>
          <a:xfrm>
            <a:off x="1021188" y="2914903"/>
            <a:ext cx="3690088" cy="662376"/>
            <a:chOff x="2587536" y="2275840"/>
            <a:chExt cx="3130952" cy="662376"/>
          </a:xfrm>
        </p:grpSpPr>
        <p:sp>
          <p:nvSpPr>
            <p:cNvPr id="113" name="Rectangle 112">
              <a:extLst>
                <a:ext uri="{FF2B5EF4-FFF2-40B4-BE49-F238E27FC236}">
                  <a16:creationId xmlns:a16="http://schemas.microsoft.com/office/drawing/2014/main" id="{7B74E391-0453-4C4E-A025-C4BF9EE1F586}"/>
                </a:ext>
              </a:extLst>
            </p:cNvPr>
            <p:cNvSpPr/>
            <p:nvPr/>
          </p:nvSpPr>
          <p:spPr>
            <a:xfrm>
              <a:off x="2673622" y="2275840"/>
              <a:ext cx="2203178"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sz="1200" dirty="0">
                  <a:solidFill>
                    <a:schemeClr val="tx1"/>
                  </a:solidFill>
                  <a:latin typeface="+mj-lt"/>
                  <a:ea typeface="Calibri" panose="020B0906030804020204" pitchFamily="34" charset="0"/>
                  <a:cs typeface="Calibri" panose="020B0604020202020204" pitchFamily="34" charset="0"/>
                </a:rPr>
                <a:t>Two writers</a:t>
              </a:r>
            </a:p>
          </p:txBody>
        </p:sp>
        <p:sp>
          <p:nvSpPr>
            <p:cNvPr id="114" name="TextBox 113">
              <a:extLst>
                <a:ext uri="{FF2B5EF4-FFF2-40B4-BE49-F238E27FC236}">
                  <a16:creationId xmlns:a16="http://schemas.microsoft.com/office/drawing/2014/main" id="{A04419E3-39B4-4BD8-8812-763C6CAF3D9F}"/>
                </a:ext>
              </a:extLst>
            </p:cNvPr>
            <p:cNvSpPr txBox="1"/>
            <p:nvPr/>
          </p:nvSpPr>
          <p:spPr>
            <a:xfrm>
              <a:off x="2587536" y="2461162"/>
              <a:ext cx="3130952" cy="477054"/>
            </a:xfrm>
            <a:prstGeom prst="rect">
              <a:avLst/>
            </a:prstGeom>
            <a:noFill/>
          </p:spPr>
          <p:txBody>
            <a:bodyPr wrap="square" rtlCol="0">
              <a:spAutoFit/>
            </a:bodyPr>
            <a:lstStyle/>
            <a:p>
              <a:pPr marL="171450" indent="-171450">
                <a:spcBef>
                  <a:spcPts val="300"/>
                </a:spcBef>
                <a:spcAft>
                  <a:spcPts val="300"/>
                </a:spcAft>
                <a:buFont typeface="Arial" panose="020B0604020202020204" pitchFamily="34" charset="0"/>
                <a:buChar char="•"/>
              </a:pPr>
              <a:r>
                <a:rPr lang="en-US" sz="1000" dirty="0"/>
                <a:t>Robert Jordan passed away working on book 12</a:t>
              </a:r>
            </a:p>
            <a:p>
              <a:pPr marL="171450" indent="-171450">
                <a:spcBef>
                  <a:spcPts val="300"/>
                </a:spcBef>
                <a:spcAft>
                  <a:spcPts val="300"/>
                </a:spcAft>
                <a:buFont typeface="Arial" panose="020B0604020202020204" pitchFamily="34" charset="0"/>
                <a:buChar char="•"/>
              </a:pPr>
              <a:r>
                <a:rPr lang="en-US" sz="1000" dirty="0"/>
                <a:t>Finished by Brandon Sanderson</a:t>
              </a:r>
            </a:p>
          </p:txBody>
        </p:sp>
      </p:grpSp>
      <p:grpSp>
        <p:nvGrpSpPr>
          <p:cNvPr id="109" name="Group 108">
            <a:extLst>
              <a:ext uri="{FF2B5EF4-FFF2-40B4-BE49-F238E27FC236}">
                <a16:creationId xmlns:a16="http://schemas.microsoft.com/office/drawing/2014/main" id="{45295892-CEE9-4A28-A58A-39C27AEBAC12}"/>
              </a:ext>
            </a:extLst>
          </p:cNvPr>
          <p:cNvGrpSpPr/>
          <p:nvPr/>
        </p:nvGrpSpPr>
        <p:grpSpPr>
          <a:xfrm>
            <a:off x="1021187" y="3810498"/>
            <a:ext cx="3130952" cy="1047096"/>
            <a:chOff x="2587536" y="2275840"/>
            <a:chExt cx="3130952" cy="1047096"/>
          </a:xfrm>
        </p:grpSpPr>
        <p:sp>
          <p:nvSpPr>
            <p:cNvPr id="111" name="Rectangle 110">
              <a:extLst>
                <a:ext uri="{FF2B5EF4-FFF2-40B4-BE49-F238E27FC236}">
                  <a16:creationId xmlns:a16="http://schemas.microsoft.com/office/drawing/2014/main" id="{EECD5AD9-B1E8-4274-AF27-41B7E2E3AC4C}"/>
                </a:ext>
              </a:extLst>
            </p:cNvPr>
            <p:cNvSpPr/>
            <p:nvPr/>
          </p:nvSpPr>
          <p:spPr>
            <a:xfrm>
              <a:off x="2673622" y="2275840"/>
              <a:ext cx="2568490"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sz="1200" dirty="0">
                  <a:solidFill>
                    <a:schemeClr val="tx1"/>
                  </a:solidFill>
                  <a:latin typeface="+mj-lt"/>
                  <a:ea typeface="Calibri" panose="020B0906030804020204" pitchFamily="34" charset="0"/>
                  <a:cs typeface="Calibri" panose="020B0604020202020204" pitchFamily="34" charset="0"/>
                </a:rPr>
                <a:t>Light versus Dark, Good versus Evil</a:t>
              </a:r>
            </a:p>
          </p:txBody>
        </p:sp>
        <p:sp>
          <p:nvSpPr>
            <p:cNvPr id="112" name="TextBox 111">
              <a:extLst>
                <a:ext uri="{FF2B5EF4-FFF2-40B4-BE49-F238E27FC236}">
                  <a16:creationId xmlns:a16="http://schemas.microsoft.com/office/drawing/2014/main" id="{1BEB9BB7-B58B-448A-B508-BA2D0A40C57C}"/>
                </a:ext>
              </a:extLst>
            </p:cNvPr>
            <p:cNvSpPr txBox="1"/>
            <p:nvPr/>
          </p:nvSpPr>
          <p:spPr>
            <a:xfrm>
              <a:off x="2587536" y="2461162"/>
              <a:ext cx="3130952" cy="861774"/>
            </a:xfrm>
            <a:prstGeom prst="rect">
              <a:avLst/>
            </a:prstGeom>
            <a:noFill/>
          </p:spPr>
          <p:txBody>
            <a:bodyPr wrap="square" rtlCol="0">
              <a:spAutoFit/>
            </a:bodyPr>
            <a:lstStyle/>
            <a:p>
              <a:pPr marL="171450" indent="-171450">
                <a:spcBef>
                  <a:spcPts val="300"/>
                </a:spcBef>
                <a:spcAft>
                  <a:spcPts val="300"/>
                </a:spcAft>
                <a:buFont typeface="Arial" panose="020B0604020202020204" pitchFamily="34" charset="0"/>
                <a:buChar char="•"/>
              </a:pPr>
              <a:r>
                <a:rPr lang="en-US" sz="1000" dirty="0"/>
                <a:t>Central characters from a small village</a:t>
              </a:r>
            </a:p>
            <a:p>
              <a:pPr marL="171450" indent="-171450">
                <a:spcBef>
                  <a:spcPts val="300"/>
                </a:spcBef>
                <a:spcAft>
                  <a:spcPts val="300"/>
                </a:spcAft>
                <a:buFont typeface="Arial" panose="020B0604020202020204" pitchFamily="34" charset="0"/>
                <a:buChar char="•"/>
              </a:pPr>
              <a:r>
                <a:rPr lang="en-US" sz="1000" dirty="0"/>
                <a:t>Rand </a:t>
              </a:r>
              <a:r>
                <a:rPr lang="en-US" sz="1000" dirty="0" err="1"/>
                <a:t>Al’Thor</a:t>
              </a:r>
              <a:r>
                <a:rPr lang="en-US" sz="1000" dirty="0"/>
                <a:t>, the Dragon Reborn</a:t>
              </a:r>
            </a:p>
            <a:p>
              <a:pPr marL="171450" indent="-171450">
                <a:spcBef>
                  <a:spcPts val="300"/>
                </a:spcBef>
                <a:spcAft>
                  <a:spcPts val="300"/>
                </a:spcAft>
                <a:buFont typeface="Arial" panose="020B0604020202020204" pitchFamily="34" charset="0"/>
                <a:buChar char="•"/>
              </a:pPr>
              <a:r>
                <a:rPr lang="en-US" sz="1000" dirty="0"/>
                <a:t>Detailed world with politics, magic and many fleshed out cultures</a:t>
              </a:r>
            </a:p>
          </p:txBody>
        </p:sp>
      </p:grpSp>
      <p:grpSp>
        <p:nvGrpSpPr>
          <p:cNvPr id="125" name="Group 124">
            <a:extLst>
              <a:ext uri="{FF2B5EF4-FFF2-40B4-BE49-F238E27FC236}">
                <a16:creationId xmlns:a16="http://schemas.microsoft.com/office/drawing/2014/main" id="{8ACB6DA3-3662-C740-BC5F-F30016640BCD}"/>
              </a:ext>
            </a:extLst>
          </p:cNvPr>
          <p:cNvGrpSpPr/>
          <p:nvPr/>
        </p:nvGrpSpPr>
        <p:grpSpPr>
          <a:xfrm>
            <a:off x="173385" y="2053673"/>
            <a:ext cx="466552" cy="422746"/>
            <a:chOff x="5373943" y="4496889"/>
            <a:chExt cx="466552" cy="422746"/>
          </a:xfrm>
        </p:grpSpPr>
        <p:sp>
          <p:nvSpPr>
            <p:cNvPr id="126" name="Freeform: Shape 4498">
              <a:extLst>
                <a:ext uri="{FF2B5EF4-FFF2-40B4-BE49-F238E27FC236}">
                  <a16:creationId xmlns:a16="http://schemas.microsoft.com/office/drawing/2014/main" id="{49574E4C-D619-C348-B06F-B92FCE60CD92}"/>
                </a:ext>
              </a:extLst>
            </p:cNvPr>
            <p:cNvSpPr/>
            <p:nvPr/>
          </p:nvSpPr>
          <p:spPr>
            <a:xfrm>
              <a:off x="5569872" y="4496889"/>
              <a:ext cx="207455" cy="357283"/>
            </a:xfrm>
            <a:custGeom>
              <a:avLst/>
              <a:gdLst>
                <a:gd name="connsiteX0" fmla="*/ 20169 w 207454"/>
                <a:gd name="connsiteY0" fmla="*/ 348860 h 357282"/>
                <a:gd name="connsiteX1" fmla="*/ 8644 w 207454"/>
                <a:gd name="connsiteY1" fmla="*/ 337334 h 357282"/>
                <a:gd name="connsiteX2" fmla="*/ 8644 w 207454"/>
                <a:gd name="connsiteY2" fmla="*/ 60728 h 357282"/>
                <a:gd name="connsiteX3" fmla="*/ 17864 w 207454"/>
                <a:gd name="connsiteY3" fmla="*/ 49203 h 357282"/>
                <a:gd name="connsiteX4" fmla="*/ 189590 w 207454"/>
                <a:gd name="connsiteY4" fmla="*/ 8865 h 357282"/>
                <a:gd name="connsiteX5" fmla="*/ 203421 w 207454"/>
                <a:gd name="connsiteY5" fmla="*/ 16933 h 357282"/>
                <a:gd name="connsiteX6" fmla="*/ 195353 w 207454"/>
                <a:gd name="connsiteY6" fmla="*/ 30763 h 357282"/>
                <a:gd name="connsiteX7" fmla="*/ 32847 w 207454"/>
                <a:gd name="connsiteY7" fmla="*/ 68796 h 357282"/>
                <a:gd name="connsiteX8" fmla="*/ 32847 w 207454"/>
                <a:gd name="connsiteY8" fmla="*/ 337334 h 357282"/>
                <a:gd name="connsiteX9" fmla="*/ 20169 w 207454"/>
                <a:gd name="connsiteY9" fmla="*/ 348860 h 35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357282">
                  <a:moveTo>
                    <a:pt x="20169" y="348860"/>
                  </a:moveTo>
                  <a:cubicBezTo>
                    <a:pt x="13254" y="348860"/>
                    <a:pt x="8644" y="344250"/>
                    <a:pt x="8644" y="337334"/>
                  </a:cubicBezTo>
                  <a:lnTo>
                    <a:pt x="8644" y="60728"/>
                  </a:lnTo>
                  <a:cubicBezTo>
                    <a:pt x="8644" y="54966"/>
                    <a:pt x="12101" y="50356"/>
                    <a:pt x="17864" y="49203"/>
                  </a:cubicBezTo>
                  <a:lnTo>
                    <a:pt x="189590" y="8865"/>
                  </a:lnTo>
                  <a:cubicBezTo>
                    <a:pt x="195353" y="7712"/>
                    <a:pt x="202268" y="11170"/>
                    <a:pt x="203421" y="16933"/>
                  </a:cubicBezTo>
                  <a:cubicBezTo>
                    <a:pt x="204573" y="22695"/>
                    <a:pt x="201115" y="29610"/>
                    <a:pt x="195353" y="30763"/>
                  </a:cubicBezTo>
                  <a:lnTo>
                    <a:pt x="32847" y="68796"/>
                  </a:lnTo>
                  <a:lnTo>
                    <a:pt x="32847" y="337334"/>
                  </a:lnTo>
                  <a:cubicBezTo>
                    <a:pt x="31694" y="344250"/>
                    <a:pt x="27084" y="348860"/>
                    <a:pt x="20169" y="348860"/>
                  </a:cubicBezTo>
                  <a:close/>
                </a:path>
              </a:pathLst>
            </a:custGeom>
            <a:solidFill>
              <a:srgbClr val="000000"/>
            </a:solidFill>
            <a:ln w="9525" cap="flat">
              <a:noFill/>
              <a:prstDash val="solid"/>
              <a:miter/>
            </a:ln>
          </p:spPr>
          <p:txBody>
            <a:bodyPr rtlCol="0" anchor="ctr"/>
            <a:lstStyle/>
            <a:p>
              <a:endParaRPr lang="en-US"/>
            </a:p>
          </p:txBody>
        </p:sp>
        <p:sp>
          <p:nvSpPr>
            <p:cNvPr id="127" name="Freeform: Shape 4499">
              <a:extLst>
                <a:ext uri="{FF2B5EF4-FFF2-40B4-BE49-F238E27FC236}">
                  <a16:creationId xmlns:a16="http://schemas.microsoft.com/office/drawing/2014/main" id="{BC48F33F-1D11-6443-9A52-AFD2BF297BC1}"/>
                </a:ext>
              </a:extLst>
            </p:cNvPr>
            <p:cNvSpPr/>
            <p:nvPr/>
          </p:nvSpPr>
          <p:spPr>
            <a:xfrm>
              <a:off x="5569652" y="4850715"/>
              <a:ext cx="69152" cy="46101"/>
            </a:xfrm>
            <a:custGeom>
              <a:avLst/>
              <a:gdLst>
                <a:gd name="connsiteX0" fmla="*/ 20390 w 69151"/>
                <a:gd name="connsiteY0" fmla="*/ 41135 h 46101"/>
                <a:gd name="connsiteX1" fmla="*/ 8865 w 69151"/>
                <a:gd name="connsiteY1" fmla="*/ 31915 h 46101"/>
                <a:gd name="connsiteX2" fmla="*/ 16932 w 69151"/>
                <a:gd name="connsiteY2" fmla="*/ 18085 h 46101"/>
                <a:gd name="connsiteX3" fmla="*/ 57271 w 69151"/>
                <a:gd name="connsiteY3" fmla="*/ 8865 h 46101"/>
                <a:gd name="connsiteX4" fmla="*/ 71101 w 69151"/>
                <a:gd name="connsiteY4" fmla="*/ 16932 h 46101"/>
                <a:gd name="connsiteX5" fmla="*/ 63033 w 69151"/>
                <a:gd name="connsiteY5" fmla="*/ 30763 h 46101"/>
                <a:gd name="connsiteX6" fmla="*/ 22695 w 69151"/>
                <a:gd name="connsiteY6" fmla="*/ 39983 h 46101"/>
                <a:gd name="connsiteX7" fmla="*/ 20390 w 69151"/>
                <a:gd name="connsiteY7" fmla="*/ 41135 h 4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51" h="46101">
                  <a:moveTo>
                    <a:pt x="20390" y="41135"/>
                  </a:moveTo>
                  <a:cubicBezTo>
                    <a:pt x="14627" y="41135"/>
                    <a:pt x="10017" y="37678"/>
                    <a:pt x="8865" y="31915"/>
                  </a:cubicBezTo>
                  <a:cubicBezTo>
                    <a:pt x="7712" y="26153"/>
                    <a:pt x="11170" y="19237"/>
                    <a:pt x="16932" y="18085"/>
                  </a:cubicBezTo>
                  <a:lnTo>
                    <a:pt x="57271" y="8865"/>
                  </a:lnTo>
                  <a:cubicBezTo>
                    <a:pt x="63033" y="7712"/>
                    <a:pt x="69948" y="11170"/>
                    <a:pt x="71101" y="16932"/>
                  </a:cubicBezTo>
                  <a:cubicBezTo>
                    <a:pt x="72254" y="22695"/>
                    <a:pt x="68796" y="29610"/>
                    <a:pt x="63033" y="30763"/>
                  </a:cubicBezTo>
                  <a:lnTo>
                    <a:pt x="22695" y="39983"/>
                  </a:lnTo>
                  <a:cubicBezTo>
                    <a:pt x="22695" y="41135"/>
                    <a:pt x="21543" y="41135"/>
                    <a:pt x="20390" y="41135"/>
                  </a:cubicBezTo>
                  <a:close/>
                </a:path>
              </a:pathLst>
            </a:custGeom>
            <a:solidFill>
              <a:srgbClr val="000000"/>
            </a:solidFill>
            <a:ln w="9525" cap="flat">
              <a:noFill/>
              <a:prstDash val="solid"/>
              <a:miter/>
            </a:ln>
          </p:spPr>
          <p:txBody>
            <a:bodyPr rtlCol="0" anchor="ctr"/>
            <a:lstStyle/>
            <a:p>
              <a:endParaRPr lang="en-US"/>
            </a:p>
          </p:txBody>
        </p:sp>
        <p:sp>
          <p:nvSpPr>
            <p:cNvPr id="128" name="Freeform: Shape 4500">
              <a:extLst>
                <a:ext uri="{FF2B5EF4-FFF2-40B4-BE49-F238E27FC236}">
                  <a16:creationId xmlns:a16="http://schemas.microsoft.com/office/drawing/2014/main" id="{D71B0AD9-69DF-2C49-A223-66F1B7F6364B}"/>
                </a:ext>
              </a:extLst>
            </p:cNvPr>
            <p:cNvSpPr/>
            <p:nvPr/>
          </p:nvSpPr>
          <p:spPr>
            <a:xfrm>
              <a:off x="5609990" y="4516251"/>
              <a:ext cx="230505" cy="403384"/>
            </a:xfrm>
            <a:custGeom>
              <a:avLst/>
              <a:gdLst>
                <a:gd name="connsiteX0" fmla="*/ 20390 w 230505"/>
                <a:gd name="connsiteY0" fmla="*/ 398649 h 403383"/>
                <a:gd name="connsiteX1" fmla="*/ 8865 w 230505"/>
                <a:gd name="connsiteY1" fmla="*/ 389429 h 403383"/>
                <a:gd name="connsiteX2" fmla="*/ 16932 w 230505"/>
                <a:gd name="connsiteY2" fmla="*/ 375599 h 403383"/>
                <a:gd name="connsiteX3" fmla="*/ 203641 w 230505"/>
                <a:gd name="connsiteY3" fmla="*/ 331803 h 403383"/>
                <a:gd name="connsiteX4" fmla="*/ 203641 w 230505"/>
                <a:gd name="connsiteY4" fmla="*/ 33299 h 403383"/>
                <a:gd name="connsiteX5" fmla="*/ 186354 w 230505"/>
                <a:gd name="connsiteY5" fmla="*/ 37909 h 403383"/>
                <a:gd name="connsiteX6" fmla="*/ 186354 w 230505"/>
                <a:gd name="connsiteY6" fmla="*/ 300685 h 403383"/>
                <a:gd name="connsiteX7" fmla="*/ 159846 w 230505"/>
                <a:gd name="connsiteY7" fmla="*/ 335261 h 403383"/>
                <a:gd name="connsiteX8" fmla="*/ 22695 w 230505"/>
                <a:gd name="connsiteY8" fmla="*/ 367531 h 403383"/>
                <a:gd name="connsiteX9" fmla="*/ 8865 w 230505"/>
                <a:gd name="connsiteY9" fmla="*/ 359464 h 403383"/>
                <a:gd name="connsiteX10" fmla="*/ 16932 w 230505"/>
                <a:gd name="connsiteY10" fmla="*/ 345633 h 403383"/>
                <a:gd name="connsiteX11" fmla="*/ 154083 w 230505"/>
                <a:gd name="connsiteY11" fmla="*/ 313363 h 403383"/>
                <a:gd name="connsiteX12" fmla="*/ 163303 w 230505"/>
                <a:gd name="connsiteY12" fmla="*/ 301837 h 403383"/>
                <a:gd name="connsiteX13" fmla="*/ 163303 w 230505"/>
                <a:gd name="connsiteY13" fmla="*/ 29841 h 403383"/>
                <a:gd name="connsiteX14" fmla="*/ 172523 w 230505"/>
                <a:gd name="connsiteY14" fmla="*/ 18316 h 403383"/>
                <a:gd name="connsiteX15" fmla="*/ 212862 w 230505"/>
                <a:gd name="connsiteY15" fmla="*/ 9096 h 403383"/>
                <a:gd name="connsiteX16" fmla="*/ 222082 w 230505"/>
                <a:gd name="connsiteY16" fmla="*/ 11401 h 403383"/>
                <a:gd name="connsiteX17" fmla="*/ 226692 w 230505"/>
                <a:gd name="connsiteY17" fmla="*/ 20621 h 403383"/>
                <a:gd name="connsiteX18" fmla="*/ 226692 w 230505"/>
                <a:gd name="connsiteY18" fmla="*/ 343328 h 403383"/>
                <a:gd name="connsiteX19" fmla="*/ 217472 w 230505"/>
                <a:gd name="connsiteY19" fmla="*/ 354854 h 403383"/>
                <a:gd name="connsiteX20" fmla="*/ 21543 w 230505"/>
                <a:gd name="connsiteY20" fmla="*/ 400955 h 403383"/>
                <a:gd name="connsiteX21" fmla="*/ 20390 w 230505"/>
                <a:gd name="connsiteY21" fmla="*/ 398649 h 403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0505" h="403383">
                  <a:moveTo>
                    <a:pt x="20390" y="398649"/>
                  </a:moveTo>
                  <a:cubicBezTo>
                    <a:pt x="14627" y="398649"/>
                    <a:pt x="10017" y="395192"/>
                    <a:pt x="8865" y="389429"/>
                  </a:cubicBezTo>
                  <a:cubicBezTo>
                    <a:pt x="7712" y="383667"/>
                    <a:pt x="11170" y="376752"/>
                    <a:pt x="16932" y="375599"/>
                  </a:cubicBezTo>
                  <a:lnTo>
                    <a:pt x="203641" y="331803"/>
                  </a:lnTo>
                  <a:lnTo>
                    <a:pt x="203641" y="33299"/>
                  </a:lnTo>
                  <a:lnTo>
                    <a:pt x="186354" y="37909"/>
                  </a:lnTo>
                  <a:lnTo>
                    <a:pt x="186354" y="300685"/>
                  </a:lnTo>
                  <a:cubicBezTo>
                    <a:pt x="186354" y="316820"/>
                    <a:pt x="174828" y="330651"/>
                    <a:pt x="159846" y="335261"/>
                  </a:cubicBezTo>
                  <a:lnTo>
                    <a:pt x="22695" y="367531"/>
                  </a:lnTo>
                  <a:cubicBezTo>
                    <a:pt x="16932" y="368684"/>
                    <a:pt x="10017" y="365226"/>
                    <a:pt x="8865" y="359464"/>
                  </a:cubicBezTo>
                  <a:cubicBezTo>
                    <a:pt x="7712" y="353701"/>
                    <a:pt x="11170" y="346786"/>
                    <a:pt x="16932" y="345633"/>
                  </a:cubicBezTo>
                  <a:lnTo>
                    <a:pt x="154083" y="313363"/>
                  </a:lnTo>
                  <a:cubicBezTo>
                    <a:pt x="159846" y="312210"/>
                    <a:pt x="163303" y="307600"/>
                    <a:pt x="163303" y="301837"/>
                  </a:cubicBezTo>
                  <a:lnTo>
                    <a:pt x="163303" y="29841"/>
                  </a:lnTo>
                  <a:cubicBezTo>
                    <a:pt x="163303" y="24079"/>
                    <a:pt x="166761" y="19469"/>
                    <a:pt x="172523" y="18316"/>
                  </a:cubicBezTo>
                  <a:lnTo>
                    <a:pt x="212862" y="9096"/>
                  </a:lnTo>
                  <a:cubicBezTo>
                    <a:pt x="216319" y="7944"/>
                    <a:pt x="219777" y="9096"/>
                    <a:pt x="222082" y="11401"/>
                  </a:cubicBezTo>
                  <a:cubicBezTo>
                    <a:pt x="224387" y="13706"/>
                    <a:pt x="226692" y="17164"/>
                    <a:pt x="226692" y="20621"/>
                  </a:cubicBezTo>
                  <a:lnTo>
                    <a:pt x="226692" y="343328"/>
                  </a:lnTo>
                  <a:cubicBezTo>
                    <a:pt x="226692" y="349091"/>
                    <a:pt x="223235" y="353701"/>
                    <a:pt x="217472" y="354854"/>
                  </a:cubicBezTo>
                  <a:lnTo>
                    <a:pt x="21543" y="400955"/>
                  </a:lnTo>
                  <a:cubicBezTo>
                    <a:pt x="22695" y="398649"/>
                    <a:pt x="21543" y="398649"/>
                    <a:pt x="20390" y="398649"/>
                  </a:cubicBezTo>
                  <a:close/>
                </a:path>
              </a:pathLst>
            </a:custGeom>
            <a:solidFill>
              <a:srgbClr val="000000"/>
            </a:solidFill>
            <a:ln w="9525" cap="flat">
              <a:noFill/>
              <a:prstDash val="solid"/>
              <a:miter/>
            </a:ln>
          </p:spPr>
          <p:txBody>
            <a:bodyPr rtlCol="0" anchor="ctr"/>
            <a:lstStyle/>
            <a:p>
              <a:endParaRPr lang="en-US"/>
            </a:p>
          </p:txBody>
        </p:sp>
        <p:sp>
          <p:nvSpPr>
            <p:cNvPr id="129" name="Freeform: Shape 4501">
              <a:extLst>
                <a:ext uri="{FF2B5EF4-FFF2-40B4-BE49-F238E27FC236}">
                  <a16:creationId xmlns:a16="http://schemas.microsoft.com/office/drawing/2014/main" id="{2DFADD9A-FFB9-1F4B-962E-14D46F6F56C8}"/>
                </a:ext>
              </a:extLst>
            </p:cNvPr>
            <p:cNvSpPr/>
            <p:nvPr/>
          </p:nvSpPr>
          <p:spPr>
            <a:xfrm>
              <a:off x="5373943" y="4497398"/>
              <a:ext cx="230505" cy="391859"/>
            </a:xfrm>
            <a:custGeom>
              <a:avLst/>
              <a:gdLst>
                <a:gd name="connsiteX0" fmla="*/ 216098 w 230505"/>
                <a:gd name="connsiteY0" fmla="*/ 394452 h 391858"/>
                <a:gd name="connsiteX1" fmla="*/ 213793 w 230505"/>
                <a:gd name="connsiteY1" fmla="*/ 394452 h 391858"/>
                <a:gd name="connsiteX2" fmla="*/ 36304 w 230505"/>
                <a:gd name="connsiteY2" fmla="*/ 352961 h 391858"/>
                <a:gd name="connsiteX3" fmla="*/ 8644 w 230505"/>
                <a:gd name="connsiteY3" fmla="*/ 318385 h 391858"/>
                <a:gd name="connsiteX4" fmla="*/ 8644 w 230505"/>
                <a:gd name="connsiteY4" fmla="*/ 44084 h 391858"/>
                <a:gd name="connsiteX5" fmla="*/ 22474 w 230505"/>
                <a:gd name="connsiteY5" fmla="*/ 16424 h 391858"/>
                <a:gd name="connsiteX6" fmla="*/ 52440 w 230505"/>
                <a:gd name="connsiteY6" fmla="*/ 9508 h 391858"/>
                <a:gd name="connsiteX7" fmla="*/ 219556 w 230505"/>
                <a:gd name="connsiteY7" fmla="*/ 48694 h 391858"/>
                <a:gd name="connsiteX8" fmla="*/ 227624 w 230505"/>
                <a:gd name="connsiteY8" fmla="*/ 62525 h 391858"/>
                <a:gd name="connsiteX9" fmla="*/ 213793 w 230505"/>
                <a:gd name="connsiteY9" fmla="*/ 70592 h 391858"/>
                <a:gd name="connsiteX10" fmla="*/ 46677 w 230505"/>
                <a:gd name="connsiteY10" fmla="*/ 31406 h 391858"/>
                <a:gd name="connsiteX11" fmla="*/ 36304 w 230505"/>
                <a:gd name="connsiteY11" fmla="*/ 33711 h 391858"/>
                <a:gd name="connsiteX12" fmla="*/ 31694 w 230505"/>
                <a:gd name="connsiteY12" fmla="*/ 42932 h 391858"/>
                <a:gd name="connsiteX13" fmla="*/ 31694 w 230505"/>
                <a:gd name="connsiteY13" fmla="*/ 317232 h 391858"/>
                <a:gd name="connsiteX14" fmla="*/ 40915 w 230505"/>
                <a:gd name="connsiteY14" fmla="*/ 328758 h 391858"/>
                <a:gd name="connsiteX15" fmla="*/ 218403 w 230505"/>
                <a:gd name="connsiteY15" fmla="*/ 370249 h 391858"/>
                <a:gd name="connsiteX16" fmla="*/ 226471 w 230505"/>
                <a:gd name="connsiteY16" fmla="*/ 384079 h 391858"/>
                <a:gd name="connsiteX17" fmla="*/ 216098 w 230505"/>
                <a:gd name="connsiteY17" fmla="*/ 394452 h 39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0505" h="391858">
                  <a:moveTo>
                    <a:pt x="216098" y="394452"/>
                  </a:moveTo>
                  <a:cubicBezTo>
                    <a:pt x="214946" y="394452"/>
                    <a:pt x="213793" y="394452"/>
                    <a:pt x="213793" y="394452"/>
                  </a:cubicBezTo>
                  <a:lnTo>
                    <a:pt x="36304" y="352961"/>
                  </a:lnTo>
                  <a:cubicBezTo>
                    <a:pt x="20169" y="349503"/>
                    <a:pt x="8644" y="335673"/>
                    <a:pt x="8644" y="318385"/>
                  </a:cubicBezTo>
                  <a:lnTo>
                    <a:pt x="8644" y="44084"/>
                  </a:lnTo>
                  <a:cubicBezTo>
                    <a:pt x="8644" y="33711"/>
                    <a:pt x="13254" y="23338"/>
                    <a:pt x="22474" y="16424"/>
                  </a:cubicBezTo>
                  <a:cubicBezTo>
                    <a:pt x="30542" y="9508"/>
                    <a:pt x="42067" y="7203"/>
                    <a:pt x="52440" y="9508"/>
                  </a:cubicBezTo>
                  <a:lnTo>
                    <a:pt x="219556" y="48694"/>
                  </a:lnTo>
                  <a:cubicBezTo>
                    <a:pt x="225319" y="49847"/>
                    <a:pt x="229929" y="56762"/>
                    <a:pt x="227624" y="62525"/>
                  </a:cubicBezTo>
                  <a:cubicBezTo>
                    <a:pt x="226471" y="68287"/>
                    <a:pt x="219556" y="72897"/>
                    <a:pt x="213793" y="70592"/>
                  </a:cubicBezTo>
                  <a:lnTo>
                    <a:pt x="46677" y="31406"/>
                  </a:lnTo>
                  <a:cubicBezTo>
                    <a:pt x="43220" y="30254"/>
                    <a:pt x="39762" y="31406"/>
                    <a:pt x="36304" y="33711"/>
                  </a:cubicBezTo>
                  <a:cubicBezTo>
                    <a:pt x="32847" y="36016"/>
                    <a:pt x="31694" y="39474"/>
                    <a:pt x="31694" y="42932"/>
                  </a:cubicBezTo>
                  <a:lnTo>
                    <a:pt x="31694" y="317232"/>
                  </a:lnTo>
                  <a:cubicBezTo>
                    <a:pt x="31694" y="322995"/>
                    <a:pt x="35152" y="327605"/>
                    <a:pt x="40915" y="328758"/>
                  </a:cubicBezTo>
                  <a:lnTo>
                    <a:pt x="218403" y="370249"/>
                  </a:lnTo>
                  <a:cubicBezTo>
                    <a:pt x="224166" y="371401"/>
                    <a:pt x="228776" y="378316"/>
                    <a:pt x="226471" y="384079"/>
                  </a:cubicBezTo>
                  <a:cubicBezTo>
                    <a:pt x="226471" y="390994"/>
                    <a:pt x="221861" y="394452"/>
                    <a:pt x="216098" y="394452"/>
                  </a:cubicBezTo>
                  <a:close/>
                </a:path>
              </a:pathLst>
            </a:custGeom>
            <a:solidFill>
              <a:srgbClr val="000000"/>
            </a:solidFill>
            <a:ln w="9525" cap="flat">
              <a:noFill/>
              <a:prstDash val="solid"/>
              <a:miter/>
            </a:ln>
          </p:spPr>
          <p:txBody>
            <a:bodyPr rtlCol="0" anchor="ctr"/>
            <a:lstStyle/>
            <a:p>
              <a:endParaRPr lang="en-US"/>
            </a:p>
          </p:txBody>
        </p:sp>
        <p:sp>
          <p:nvSpPr>
            <p:cNvPr id="130" name="Freeform: Shape 4502">
              <a:extLst>
                <a:ext uri="{FF2B5EF4-FFF2-40B4-BE49-F238E27FC236}">
                  <a16:creationId xmlns:a16="http://schemas.microsoft.com/office/drawing/2014/main" id="{70FB0279-D520-F14D-9F78-87359888AA56}"/>
                </a:ext>
              </a:extLst>
            </p:cNvPr>
            <p:cNvSpPr/>
            <p:nvPr/>
          </p:nvSpPr>
          <p:spPr>
            <a:xfrm>
              <a:off x="5415980" y="4585249"/>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9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6"/>
                    <a:pt x="6945" y="23080"/>
                    <a:pt x="9250" y="17318"/>
                  </a:cubicBezTo>
                  <a:cubicBezTo>
                    <a:pt x="10403" y="11555"/>
                    <a:pt x="17318" y="6945"/>
                    <a:pt x="23080" y="9250"/>
                  </a:cubicBezTo>
                  <a:lnTo>
                    <a:pt x="134876" y="35758"/>
                  </a:lnTo>
                  <a:cubicBezTo>
                    <a:pt x="140638" y="36911"/>
                    <a:pt x="145248" y="43826"/>
                    <a:pt x="142943" y="49589"/>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131" name="Freeform: Shape 4503">
              <a:extLst>
                <a:ext uri="{FF2B5EF4-FFF2-40B4-BE49-F238E27FC236}">
                  <a16:creationId xmlns:a16="http://schemas.microsoft.com/office/drawing/2014/main" id="{9745A733-C3B2-EC4F-B750-773FDF6E01FB}"/>
                </a:ext>
              </a:extLst>
            </p:cNvPr>
            <p:cNvSpPr/>
            <p:nvPr/>
          </p:nvSpPr>
          <p:spPr>
            <a:xfrm>
              <a:off x="5415980" y="4640570"/>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9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5"/>
                    <a:pt x="6945" y="23081"/>
                    <a:pt x="9250" y="17318"/>
                  </a:cubicBezTo>
                  <a:cubicBezTo>
                    <a:pt x="10403" y="11555"/>
                    <a:pt x="17318" y="6945"/>
                    <a:pt x="23080" y="9250"/>
                  </a:cubicBezTo>
                  <a:lnTo>
                    <a:pt x="134876" y="35758"/>
                  </a:lnTo>
                  <a:cubicBezTo>
                    <a:pt x="140638" y="36911"/>
                    <a:pt x="145248" y="43826"/>
                    <a:pt x="142943" y="49589"/>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132" name="Freeform: Shape 4504">
              <a:extLst>
                <a:ext uri="{FF2B5EF4-FFF2-40B4-BE49-F238E27FC236}">
                  <a16:creationId xmlns:a16="http://schemas.microsoft.com/office/drawing/2014/main" id="{B5AF4009-3C45-9447-B293-7C9FEF9432F0}"/>
                </a:ext>
              </a:extLst>
            </p:cNvPr>
            <p:cNvSpPr/>
            <p:nvPr/>
          </p:nvSpPr>
          <p:spPr>
            <a:xfrm>
              <a:off x="5415980" y="4695891"/>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8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6"/>
                    <a:pt x="6945" y="23080"/>
                    <a:pt x="9250" y="17318"/>
                  </a:cubicBezTo>
                  <a:cubicBezTo>
                    <a:pt x="10403" y="11555"/>
                    <a:pt x="17318" y="6945"/>
                    <a:pt x="23080" y="9250"/>
                  </a:cubicBezTo>
                  <a:lnTo>
                    <a:pt x="134876" y="35758"/>
                  </a:lnTo>
                  <a:cubicBezTo>
                    <a:pt x="140638" y="36911"/>
                    <a:pt x="145248" y="43826"/>
                    <a:pt x="142943" y="49588"/>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133" name="Freeform: Shape 4505">
              <a:extLst>
                <a:ext uri="{FF2B5EF4-FFF2-40B4-BE49-F238E27FC236}">
                  <a16:creationId xmlns:a16="http://schemas.microsoft.com/office/drawing/2014/main" id="{756AD0D2-F1E3-4E41-886F-EB86E54BD80B}"/>
                </a:ext>
              </a:extLst>
            </p:cNvPr>
            <p:cNvSpPr/>
            <p:nvPr/>
          </p:nvSpPr>
          <p:spPr>
            <a:xfrm>
              <a:off x="5415980" y="4751212"/>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9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6"/>
                    <a:pt x="6945" y="23080"/>
                    <a:pt x="9250" y="17318"/>
                  </a:cubicBezTo>
                  <a:cubicBezTo>
                    <a:pt x="10403" y="11555"/>
                    <a:pt x="17318" y="6945"/>
                    <a:pt x="23080" y="9250"/>
                  </a:cubicBezTo>
                  <a:lnTo>
                    <a:pt x="134876" y="35758"/>
                  </a:lnTo>
                  <a:cubicBezTo>
                    <a:pt x="140638" y="36911"/>
                    <a:pt x="145248" y="43826"/>
                    <a:pt x="142943" y="49589"/>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134" name="Freeform: Shape 4506">
              <a:extLst>
                <a:ext uri="{FF2B5EF4-FFF2-40B4-BE49-F238E27FC236}">
                  <a16:creationId xmlns:a16="http://schemas.microsoft.com/office/drawing/2014/main" id="{741400C5-81CF-964F-A7C7-5BEC2F1D96D7}"/>
                </a:ext>
              </a:extLst>
            </p:cNvPr>
            <p:cNvSpPr/>
            <p:nvPr/>
          </p:nvSpPr>
          <p:spPr>
            <a:xfrm>
              <a:off x="5612295" y="4584481"/>
              <a:ext cx="149828" cy="57626"/>
            </a:xfrm>
            <a:custGeom>
              <a:avLst/>
              <a:gdLst>
                <a:gd name="connsiteX0" fmla="*/ 20390 w 149828"/>
                <a:gd name="connsiteY0" fmla="*/ 58423 h 57626"/>
                <a:gd name="connsiteX1" fmla="*/ 8865 w 149828"/>
                <a:gd name="connsiteY1" fmla="*/ 49203 h 57626"/>
                <a:gd name="connsiteX2" fmla="*/ 16932 w 149828"/>
                <a:gd name="connsiteY2" fmla="*/ 35373 h 57626"/>
                <a:gd name="connsiteX3" fmla="*/ 128728 w 149828"/>
                <a:gd name="connsiteY3" fmla="*/ 8865 h 57626"/>
                <a:gd name="connsiteX4" fmla="*/ 142558 w 149828"/>
                <a:gd name="connsiteY4" fmla="*/ 16932 h 57626"/>
                <a:gd name="connsiteX5" fmla="*/ 134490 w 149828"/>
                <a:gd name="connsiteY5" fmla="*/ 30763 h 57626"/>
                <a:gd name="connsiteX6" fmla="*/ 22695 w 149828"/>
                <a:gd name="connsiteY6" fmla="*/ 57271 h 57626"/>
                <a:gd name="connsiteX7" fmla="*/ 20390 w 149828"/>
                <a:gd name="connsiteY7" fmla="*/ 58423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20390" y="58423"/>
                  </a:moveTo>
                  <a:cubicBezTo>
                    <a:pt x="14627" y="58423"/>
                    <a:pt x="10017" y="54966"/>
                    <a:pt x="8865" y="49203"/>
                  </a:cubicBezTo>
                  <a:cubicBezTo>
                    <a:pt x="7712" y="43441"/>
                    <a:pt x="11170" y="36525"/>
                    <a:pt x="16932" y="35373"/>
                  </a:cubicBezTo>
                  <a:lnTo>
                    <a:pt x="128728" y="8865"/>
                  </a:lnTo>
                  <a:cubicBezTo>
                    <a:pt x="134490" y="7712"/>
                    <a:pt x="141405" y="11170"/>
                    <a:pt x="142558" y="16932"/>
                  </a:cubicBezTo>
                  <a:cubicBezTo>
                    <a:pt x="143710" y="22695"/>
                    <a:pt x="140253" y="29610"/>
                    <a:pt x="134490" y="30763"/>
                  </a:cubicBezTo>
                  <a:lnTo>
                    <a:pt x="22695" y="57271"/>
                  </a:lnTo>
                  <a:cubicBezTo>
                    <a:pt x="21543" y="58423"/>
                    <a:pt x="21543" y="58423"/>
                    <a:pt x="20390" y="58423"/>
                  </a:cubicBezTo>
                  <a:close/>
                </a:path>
              </a:pathLst>
            </a:custGeom>
            <a:solidFill>
              <a:srgbClr val="000000"/>
            </a:solidFill>
            <a:ln w="9525" cap="flat">
              <a:noFill/>
              <a:prstDash val="solid"/>
              <a:miter/>
            </a:ln>
          </p:spPr>
          <p:txBody>
            <a:bodyPr rtlCol="0" anchor="ctr"/>
            <a:lstStyle/>
            <a:p>
              <a:endParaRPr lang="en-US"/>
            </a:p>
          </p:txBody>
        </p:sp>
        <p:sp>
          <p:nvSpPr>
            <p:cNvPr id="135" name="Freeform: Shape 4507">
              <a:extLst>
                <a:ext uri="{FF2B5EF4-FFF2-40B4-BE49-F238E27FC236}">
                  <a16:creationId xmlns:a16="http://schemas.microsoft.com/office/drawing/2014/main" id="{5A55C9E1-A6E5-7D43-BCB0-BAC54E0B1E24}"/>
                </a:ext>
              </a:extLst>
            </p:cNvPr>
            <p:cNvSpPr/>
            <p:nvPr/>
          </p:nvSpPr>
          <p:spPr>
            <a:xfrm>
              <a:off x="5612295" y="4639802"/>
              <a:ext cx="149828" cy="57626"/>
            </a:xfrm>
            <a:custGeom>
              <a:avLst/>
              <a:gdLst>
                <a:gd name="connsiteX0" fmla="*/ 20390 w 149828"/>
                <a:gd name="connsiteY0" fmla="*/ 58424 h 57626"/>
                <a:gd name="connsiteX1" fmla="*/ 8865 w 149828"/>
                <a:gd name="connsiteY1" fmla="*/ 49203 h 57626"/>
                <a:gd name="connsiteX2" fmla="*/ 16932 w 149828"/>
                <a:gd name="connsiteY2" fmla="*/ 35373 h 57626"/>
                <a:gd name="connsiteX3" fmla="*/ 128728 w 149828"/>
                <a:gd name="connsiteY3" fmla="*/ 8865 h 57626"/>
                <a:gd name="connsiteX4" fmla="*/ 142558 w 149828"/>
                <a:gd name="connsiteY4" fmla="*/ 16933 h 57626"/>
                <a:gd name="connsiteX5" fmla="*/ 134490 w 149828"/>
                <a:gd name="connsiteY5" fmla="*/ 30763 h 57626"/>
                <a:gd name="connsiteX6" fmla="*/ 22695 w 149828"/>
                <a:gd name="connsiteY6" fmla="*/ 57271 h 57626"/>
                <a:gd name="connsiteX7" fmla="*/ 20390 w 149828"/>
                <a:gd name="connsiteY7" fmla="*/ 58424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20390" y="58424"/>
                  </a:moveTo>
                  <a:cubicBezTo>
                    <a:pt x="14627" y="58424"/>
                    <a:pt x="10017" y="54966"/>
                    <a:pt x="8865" y="49203"/>
                  </a:cubicBezTo>
                  <a:cubicBezTo>
                    <a:pt x="7712" y="43441"/>
                    <a:pt x="11170" y="36525"/>
                    <a:pt x="16932" y="35373"/>
                  </a:cubicBezTo>
                  <a:lnTo>
                    <a:pt x="128728" y="8865"/>
                  </a:lnTo>
                  <a:cubicBezTo>
                    <a:pt x="134490" y="7712"/>
                    <a:pt x="141405" y="11170"/>
                    <a:pt x="142558" y="16933"/>
                  </a:cubicBezTo>
                  <a:cubicBezTo>
                    <a:pt x="143710" y="22695"/>
                    <a:pt x="140253" y="29610"/>
                    <a:pt x="134490" y="30763"/>
                  </a:cubicBezTo>
                  <a:lnTo>
                    <a:pt x="22695" y="57271"/>
                  </a:lnTo>
                  <a:cubicBezTo>
                    <a:pt x="21543" y="58424"/>
                    <a:pt x="21543" y="58424"/>
                    <a:pt x="20390" y="58424"/>
                  </a:cubicBezTo>
                  <a:close/>
                </a:path>
              </a:pathLst>
            </a:custGeom>
            <a:solidFill>
              <a:srgbClr val="000000"/>
            </a:solidFill>
            <a:ln w="9525" cap="flat">
              <a:noFill/>
              <a:prstDash val="solid"/>
              <a:miter/>
            </a:ln>
          </p:spPr>
          <p:txBody>
            <a:bodyPr rtlCol="0" anchor="ctr"/>
            <a:lstStyle/>
            <a:p>
              <a:endParaRPr lang="en-US"/>
            </a:p>
          </p:txBody>
        </p:sp>
      </p:grpSp>
      <p:grpSp>
        <p:nvGrpSpPr>
          <p:cNvPr id="136" name="Group 135">
            <a:extLst>
              <a:ext uri="{FF2B5EF4-FFF2-40B4-BE49-F238E27FC236}">
                <a16:creationId xmlns:a16="http://schemas.microsoft.com/office/drawing/2014/main" id="{DCEECEE3-BC7C-6B41-9F34-93E41E737A2C}"/>
              </a:ext>
            </a:extLst>
          </p:cNvPr>
          <p:cNvGrpSpPr/>
          <p:nvPr/>
        </p:nvGrpSpPr>
        <p:grpSpPr>
          <a:xfrm>
            <a:off x="179500" y="3018276"/>
            <a:ext cx="466552" cy="422746"/>
            <a:chOff x="5373943" y="4496889"/>
            <a:chExt cx="466552" cy="422746"/>
          </a:xfrm>
        </p:grpSpPr>
        <p:sp>
          <p:nvSpPr>
            <p:cNvPr id="137" name="Freeform: Shape 4498">
              <a:extLst>
                <a:ext uri="{FF2B5EF4-FFF2-40B4-BE49-F238E27FC236}">
                  <a16:creationId xmlns:a16="http://schemas.microsoft.com/office/drawing/2014/main" id="{6976EF48-F88B-9546-A7F3-1E45D3907C7E}"/>
                </a:ext>
              </a:extLst>
            </p:cNvPr>
            <p:cNvSpPr/>
            <p:nvPr/>
          </p:nvSpPr>
          <p:spPr>
            <a:xfrm>
              <a:off x="5569872" y="4496889"/>
              <a:ext cx="207455" cy="357283"/>
            </a:xfrm>
            <a:custGeom>
              <a:avLst/>
              <a:gdLst>
                <a:gd name="connsiteX0" fmla="*/ 20169 w 207454"/>
                <a:gd name="connsiteY0" fmla="*/ 348860 h 357282"/>
                <a:gd name="connsiteX1" fmla="*/ 8644 w 207454"/>
                <a:gd name="connsiteY1" fmla="*/ 337334 h 357282"/>
                <a:gd name="connsiteX2" fmla="*/ 8644 w 207454"/>
                <a:gd name="connsiteY2" fmla="*/ 60728 h 357282"/>
                <a:gd name="connsiteX3" fmla="*/ 17864 w 207454"/>
                <a:gd name="connsiteY3" fmla="*/ 49203 h 357282"/>
                <a:gd name="connsiteX4" fmla="*/ 189590 w 207454"/>
                <a:gd name="connsiteY4" fmla="*/ 8865 h 357282"/>
                <a:gd name="connsiteX5" fmla="*/ 203421 w 207454"/>
                <a:gd name="connsiteY5" fmla="*/ 16933 h 357282"/>
                <a:gd name="connsiteX6" fmla="*/ 195353 w 207454"/>
                <a:gd name="connsiteY6" fmla="*/ 30763 h 357282"/>
                <a:gd name="connsiteX7" fmla="*/ 32847 w 207454"/>
                <a:gd name="connsiteY7" fmla="*/ 68796 h 357282"/>
                <a:gd name="connsiteX8" fmla="*/ 32847 w 207454"/>
                <a:gd name="connsiteY8" fmla="*/ 337334 h 357282"/>
                <a:gd name="connsiteX9" fmla="*/ 20169 w 207454"/>
                <a:gd name="connsiteY9" fmla="*/ 348860 h 35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357282">
                  <a:moveTo>
                    <a:pt x="20169" y="348860"/>
                  </a:moveTo>
                  <a:cubicBezTo>
                    <a:pt x="13254" y="348860"/>
                    <a:pt x="8644" y="344250"/>
                    <a:pt x="8644" y="337334"/>
                  </a:cubicBezTo>
                  <a:lnTo>
                    <a:pt x="8644" y="60728"/>
                  </a:lnTo>
                  <a:cubicBezTo>
                    <a:pt x="8644" y="54966"/>
                    <a:pt x="12101" y="50356"/>
                    <a:pt x="17864" y="49203"/>
                  </a:cubicBezTo>
                  <a:lnTo>
                    <a:pt x="189590" y="8865"/>
                  </a:lnTo>
                  <a:cubicBezTo>
                    <a:pt x="195353" y="7712"/>
                    <a:pt x="202268" y="11170"/>
                    <a:pt x="203421" y="16933"/>
                  </a:cubicBezTo>
                  <a:cubicBezTo>
                    <a:pt x="204573" y="22695"/>
                    <a:pt x="201115" y="29610"/>
                    <a:pt x="195353" y="30763"/>
                  </a:cubicBezTo>
                  <a:lnTo>
                    <a:pt x="32847" y="68796"/>
                  </a:lnTo>
                  <a:lnTo>
                    <a:pt x="32847" y="337334"/>
                  </a:lnTo>
                  <a:cubicBezTo>
                    <a:pt x="31694" y="344250"/>
                    <a:pt x="27084" y="348860"/>
                    <a:pt x="20169" y="348860"/>
                  </a:cubicBezTo>
                  <a:close/>
                </a:path>
              </a:pathLst>
            </a:custGeom>
            <a:solidFill>
              <a:srgbClr val="000000"/>
            </a:solidFill>
            <a:ln w="9525" cap="flat">
              <a:noFill/>
              <a:prstDash val="solid"/>
              <a:miter/>
            </a:ln>
          </p:spPr>
          <p:txBody>
            <a:bodyPr rtlCol="0" anchor="ctr"/>
            <a:lstStyle/>
            <a:p>
              <a:endParaRPr lang="en-US"/>
            </a:p>
          </p:txBody>
        </p:sp>
        <p:sp>
          <p:nvSpPr>
            <p:cNvPr id="138" name="Freeform: Shape 4499">
              <a:extLst>
                <a:ext uri="{FF2B5EF4-FFF2-40B4-BE49-F238E27FC236}">
                  <a16:creationId xmlns:a16="http://schemas.microsoft.com/office/drawing/2014/main" id="{F1A20294-9575-9447-A3E1-FAD596A1B26B}"/>
                </a:ext>
              </a:extLst>
            </p:cNvPr>
            <p:cNvSpPr/>
            <p:nvPr/>
          </p:nvSpPr>
          <p:spPr>
            <a:xfrm>
              <a:off x="5569652" y="4850715"/>
              <a:ext cx="69152" cy="46101"/>
            </a:xfrm>
            <a:custGeom>
              <a:avLst/>
              <a:gdLst>
                <a:gd name="connsiteX0" fmla="*/ 20390 w 69151"/>
                <a:gd name="connsiteY0" fmla="*/ 41135 h 46101"/>
                <a:gd name="connsiteX1" fmla="*/ 8865 w 69151"/>
                <a:gd name="connsiteY1" fmla="*/ 31915 h 46101"/>
                <a:gd name="connsiteX2" fmla="*/ 16932 w 69151"/>
                <a:gd name="connsiteY2" fmla="*/ 18085 h 46101"/>
                <a:gd name="connsiteX3" fmla="*/ 57271 w 69151"/>
                <a:gd name="connsiteY3" fmla="*/ 8865 h 46101"/>
                <a:gd name="connsiteX4" fmla="*/ 71101 w 69151"/>
                <a:gd name="connsiteY4" fmla="*/ 16932 h 46101"/>
                <a:gd name="connsiteX5" fmla="*/ 63033 w 69151"/>
                <a:gd name="connsiteY5" fmla="*/ 30763 h 46101"/>
                <a:gd name="connsiteX6" fmla="*/ 22695 w 69151"/>
                <a:gd name="connsiteY6" fmla="*/ 39983 h 46101"/>
                <a:gd name="connsiteX7" fmla="*/ 20390 w 69151"/>
                <a:gd name="connsiteY7" fmla="*/ 41135 h 4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51" h="46101">
                  <a:moveTo>
                    <a:pt x="20390" y="41135"/>
                  </a:moveTo>
                  <a:cubicBezTo>
                    <a:pt x="14627" y="41135"/>
                    <a:pt x="10017" y="37678"/>
                    <a:pt x="8865" y="31915"/>
                  </a:cubicBezTo>
                  <a:cubicBezTo>
                    <a:pt x="7712" y="26153"/>
                    <a:pt x="11170" y="19237"/>
                    <a:pt x="16932" y="18085"/>
                  </a:cubicBezTo>
                  <a:lnTo>
                    <a:pt x="57271" y="8865"/>
                  </a:lnTo>
                  <a:cubicBezTo>
                    <a:pt x="63033" y="7712"/>
                    <a:pt x="69948" y="11170"/>
                    <a:pt x="71101" y="16932"/>
                  </a:cubicBezTo>
                  <a:cubicBezTo>
                    <a:pt x="72254" y="22695"/>
                    <a:pt x="68796" y="29610"/>
                    <a:pt x="63033" y="30763"/>
                  </a:cubicBezTo>
                  <a:lnTo>
                    <a:pt x="22695" y="39983"/>
                  </a:lnTo>
                  <a:cubicBezTo>
                    <a:pt x="22695" y="41135"/>
                    <a:pt x="21543" y="41135"/>
                    <a:pt x="20390" y="41135"/>
                  </a:cubicBezTo>
                  <a:close/>
                </a:path>
              </a:pathLst>
            </a:custGeom>
            <a:solidFill>
              <a:srgbClr val="000000"/>
            </a:solidFill>
            <a:ln w="9525" cap="flat">
              <a:noFill/>
              <a:prstDash val="solid"/>
              <a:miter/>
            </a:ln>
          </p:spPr>
          <p:txBody>
            <a:bodyPr rtlCol="0" anchor="ctr"/>
            <a:lstStyle/>
            <a:p>
              <a:endParaRPr lang="en-US"/>
            </a:p>
          </p:txBody>
        </p:sp>
        <p:sp>
          <p:nvSpPr>
            <p:cNvPr id="139" name="Freeform: Shape 4500">
              <a:extLst>
                <a:ext uri="{FF2B5EF4-FFF2-40B4-BE49-F238E27FC236}">
                  <a16:creationId xmlns:a16="http://schemas.microsoft.com/office/drawing/2014/main" id="{3663C31C-F5BE-B747-AF04-EB78028DC062}"/>
                </a:ext>
              </a:extLst>
            </p:cNvPr>
            <p:cNvSpPr/>
            <p:nvPr/>
          </p:nvSpPr>
          <p:spPr>
            <a:xfrm>
              <a:off x="5609990" y="4516251"/>
              <a:ext cx="230505" cy="403384"/>
            </a:xfrm>
            <a:custGeom>
              <a:avLst/>
              <a:gdLst>
                <a:gd name="connsiteX0" fmla="*/ 20390 w 230505"/>
                <a:gd name="connsiteY0" fmla="*/ 398649 h 403383"/>
                <a:gd name="connsiteX1" fmla="*/ 8865 w 230505"/>
                <a:gd name="connsiteY1" fmla="*/ 389429 h 403383"/>
                <a:gd name="connsiteX2" fmla="*/ 16932 w 230505"/>
                <a:gd name="connsiteY2" fmla="*/ 375599 h 403383"/>
                <a:gd name="connsiteX3" fmla="*/ 203641 w 230505"/>
                <a:gd name="connsiteY3" fmla="*/ 331803 h 403383"/>
                <a:gd name="connsiteX4" fmla="*/ 203641 w 230505"/>
                <a:gd name="connsiteY4" fmla="*/ 33299 h 403383"/>
                <a:gd name="connsiteX5" fmla="*/ 186354 w 230505"/>
                <a:gd name="connsiteY5" fmla="*/ 37909 h 403383"/>
                <a:gd name="connsiteX6" fmla="*/ 186354 w 230505"/>
                <a:gd name="connsiteY6" fmla="*/ 300685 h 403383"/>
                <a:gd name="connsiteX7" fmla="*/ 159846 w 230505"/>
                <a:gd name="connsiteY7" fmla="*/ 335261 h 403383"/>
                <a:gd name="connsiteX8" fmla="*/ 22695 w 230505"/>
                <a:gd name="connsiteY8" fmla="*/ 367531 h 403383"/>
                <a:gd name="connsiteX9" fmla="*/ 8865 w 230505"/>
                <a:gd name="connsiteY9" fmla="*/ 359464 h 403383"/>
                <a:gd name="connsiteX10" fmla="*/ 16932 w 230505"/>
                <a:gd name="connsiteY10" fmla="*/ 345633 h 403383"/>
                <a:gd name="connsiteX11" fmla="*/ 154083 w 230505"/>
                <a:gd name="connsiteY11" fmla="*/ 313363 h 403383"/>
                <a:gd name="connsiteX12" fmla="*/ 163303 w 230505"/>
                <a:gd name="connsiteY12" fmla="*/ 301837 h 403383"/>
                <a:gd name="connsiteX13" fmla="*/ 163303 w 230505"/>
                <a:gd name="connsiteY13" fmla="*/ 29841 h 403383"/>
                <a:gd name="connsiteX14" fmla="*/ 172523 w 230505"/>
                <a:gd name="connsiteY14" fmla="*/ 18316 h 403383"/>
                <a:gd name="connsiteX15" fmla="*/ 212862 w 230505"/>
                <a:gd name="connsiteY15" fmla="*/ 9096 h 403383"/>
                <a:gd name="connsiteX16" fmla="*/ 222082 w 230505"/>
                <a:gd name="connsiteY16" fmla="*/ 11401 h 403383"/>
                <a:gd name="connsiteX17" fmla="*/ 226692 w 230505"/>
                <a:gd name="connsiteY17" fmla="*/ 20621 h 403383"/>
                <a:gd name="connsiteX18" fmla="*/ 226692 w 230505"/>
                <a:gd name="connsiteY18" fmla="*/ 343328 h 403383"/>
                <a:gd name="connsiteX19" fmla="*/ 217472 w 230505"/>
                <a:gd name="connsiteY19" fmla="*/ 354854 h 403383"/>
                <a:gd name="connsiteX20" fmla="*/ 21543 w 230505"/>
                <a:gd name="connsiteY20" fmla="*/ 400955 h 403383"/>
                <a:gd name="connsiteX21" fmla="*/ 20390 w 230505"/>
                <a:gd name="connsiteY21" fmla="*/ 398649 h 403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0505" h="403383">
                  <a:moveTo>
                    <a:pt x="20390" y="398649"/>
                  </a:moveTo>
                  <a:cubicBezTo>
                    <a:pt x="14627" y="398649"/>
                    <a:pt x="10017" y="395192"/>
                    <a:pt x="8865" y="389429"/>
                  </a:cubicBezTo>
                  <a:cubicBezTo>
                    <a:pt x="7712" y="383667"/>
                    <a:pt x="11170" y="376752"/>
                    <a:pt x="16932" y="375599"/>
                  </a:cubicBezTo>
                  <a:lnTo>
                    <a:pt x="203641" y="331803"/>
                  </a:lnTo>
                  <a:lnTo>
                    <a:pt x="203641" y="33299"/>
                  </a:lnTo>
                  <a:lnTo>
                    <a:pt x="186354" y="37909"/>
                  </a:lnTo>
                  <a:lnTo>
                    <a:pt x="186354" y="300685"/>
                  </a:lnTo>
                  <a:cubicBezTo>
                    <a:pt x="186354" y="316820"/>
                    <a:pt x="174828" y="330651"/>
                    <a:pt x="159846" y="335261"/>
                  </a:cubicBezTo>
                  <a:lnTo>
                    <a:pt x="22695" y="367531"/>
                  </a:lnTo>
                  <a:cubicBezTo>
                    <a:pt x="16932" y="368684"/>
                    <a:pt x="10017" y="365226"/>
                    <a:pt x="8865" y="359464"/>
                  </a:cubicBezTo>
                  <a:cubicBezTo>
                    <a:pt x="7712" y="353701"/>
                    <a:pt x="11170" y="346786"/>
                    <a:pt x="16932" y="345633"/>
                  </a:cubicBezTo>
                  <a:lnTo>
                    <a:pt x="154083" y="313363"/>
                  </a:lnTo>
                  <a:cubicBezTo>
                    <a:pt x="159846" y="312210"/>
                    <a:pt x="163303" y="307600"/>
                    <a:pt x="163303" y="301837"/>
                  </a:cubicBezTo>
                  <a:lnTo>
                    <a:pt x="163303" y="29841"/>
                  </a:lnTo>
                  <a:cubicBezTo>
                    <a:pt x="163303" y="24079"/>
                    <a:pt x="166761" y="19469"/>
                    <a:pt x="172523" y="18316"/>
                  </a:cubicBezTo>
                  <a:lnTo>
                    <a:pt x="212862" y="9096"/>
                  </a:lnTo>
                  <a:cubicBezTo>
                    <a:pt x="216319" y="7944"/>
                    <a:pt x="219777" y="9096"/>
                    <a:pt x="222082" y="11401"/>
                  </a:cubicBezTo>
                  <a:cubicBezTo>
                    <a:pt x="224387" y="13706"/>
                    <a:pt x="226692" y="17164"/>
                    <a:pt x="226692" y="20621"/>
                  </a:cubicBezTo>
                  <a:lnTo>
                    <a:pt x="226692" y="343328"/>
                  </a:lnTo>
                  <a:cubicBezTo>
                    <a:pt x="226692" y="349091"/>
                    <a:pt x="223235" y="353701"/>
                    <a:pt x="217472" y="354854"/>
                  </a:cubicBezTo>
                  <a:lnTo>
                    <a:pt x="21543" y="400955"/>
                  </a:lnTo>
                  <a:cubicBezTo>
                    <a:pt x="22695" y="398649"/>
                    <a:pt x="21543" y="398649"/>
                    <a:pt x="20390" y="398649"/>
                  </a:cubicBezTo>
                  <a:close/>
                </a:path>
              </a:pathLst>
            </a:custGeom>
            <a:solidFill>
              <a:srgbClr val="000000"/>
            </a:solidFill>
            <a:ln w="9525" cap="flat">
              <a:noFill/>
              <a:prstDash val="solid"/>
              <a:miter/>
            </a:ln>
          </p:spPr>
          <p:txBody>
            <a:bodyPr rtlCol="0" anchor="ctr"/>
            <a:lstStyle/>
            <a:p>
              <a:endParaRPr lang="en-US"/>
            </a:p>
          </p:txBody>
        </p:sp>
        <p:sp>
          <p:nvSpPr>
            <p:cNvPr id="140" name="Freeform: Shape 4501">
              <a:extLst>
                <a:ext uri="{FF2B5EF4-FFF2-40B4-BE49-F238E27FC236}">
                  <a16:creationId xmlns:a16="http://schemas.microsoft.com/office/drawing/2014/main" id="{6F392FE5-AA52-7343-A395-BA00A0E6C345}"/>
                </a:ext>
              </a:extLst>
            </p:cNvPr>
            <p:cNvSpPr/>
            <p:nvPr/>
          </p:nvSpPr>
          <p:spPr>
            <a:xfrm>
              <a:off x="5373943" y="4497398"/>
              <a:ext cx="230505" cy="391859"/>
            </a:xfrm>
            <a:custGeom>
              <a:avLst/>
              <a:gdLst>
                <a:gd name="connsiteX0" fmla="*/ 216098 w 230505"/>
                <a:gd name="connsiteY0" fmla="*/ 394452 h 391858"/>
                <a:gd name="connsiteX1" fmla="*/ 213793 w 230505"/>
                <a:gd name="connsiteY1" fmla="*/ 394452 h 391858"/>
                <a:gd name="connsiteX2" fmla="*/ 36304 w 230505"/>
                <a:gd name="connsiteY2" fmla="*/ 352961 h 391858"/>
                <a:gd name="connsiteX3" fmla="*/ 8644 w 230505"/>
                <a:gd name="connsiteY3" fmla="*/ 318385 h 391858"/>
                <a:gd name="connsiteX4" fmla="*/ 8644 w 230505"/>
                <a:gd name="connsiteY4" fmla="*/ 44084 h 391858"/>
                <a:gd name="connsiteX5" fmla="*/ 22474 w 230505"/>
                <a:gd name="connsiteY5" fmla="*/ 16424 h 391858"/>
                <a:gd name="connsiteX6" fmla="*/ 52440 w 230505"/>
                <a:gd name="connsiteY6" fmla="*/ 9508 h 391858"/>
                <a:gd name="connsiteX7" fmla="*/ 219556 w 230505"/>
                <a:gd name="connsiteY7" fmla="*/ 48694 h 391858"/>
                <a:gd name="connsiteX8" fmla="*/ 227624 w 230505"/>
                <a:gd name="connsiteY8" fmla="*/ 62525 h 391858"/>
                <a:gd name="connsiteX9" fmla="*/ 213793 w 230505"/>
                <a:gd name="connsiteY9" fmla="*/ 70592 h 391858"/>
                <a:gd name="connsiteX10" fmla="*/ 46677 w 230505"/>
                <a:gd name="connsiteY10" fmla="*/ 31406 h 391858"/>
                <a:gd name="connsiteX11" fmla="*/ 36304 w 230505"/>
                <a:gd name="connsiteY11" fmla="*/ 33711 h 391858"/>
                <a:gd name="connsiteX12" fmla="*/ 31694 w 230505"/>
                <a:gd name="connsiteY12" fmla="*/ 42932 h 391858"/>
                <a:gd name="connsiteX13" fmla="*/ 31694 w 230505"/>
                <a:gd name="connsiteY13" fmla="*/ 317232 h 391858"/>
                <a:gd name="connsiteX14" fmla="*/ 40915 w 230505"/>
                <a:gd name="connsiteY14" fmla="*/ 328758 h 391858"/>
                <a:gd name="connsiteX15" fmla="*/ 218403 w 230505"/>
                <a:gd name="connsiteY15" fmla="*/ 370249 h 391858"/>
                <a:gd name="connsiteX16" fmla="*/ 226471 w 230505"/>
                <a:gd name="connsiteY16" fmla="*/ 384079 h 391858"/>
                <a:gd name="connsiteX17" fmla="*/ 216098 w 230505"/>
                <a:gd name="connsiteY17" fmla="*/ 394452 h 39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0505" h="391858">
                  <a:moveTo>
                    <a:pt x="216098" y="394452"/>
                  </a:moveTo>
                  <a:cubicBezTo>
                    <a:pt x="214946" y="394452"/>
                    <a:pt x="213793" y="394452"/>
                    <a:pt x="213793" y="394452"/>
                  </a:cubicBezTo>
                  <a:lnTo>
                    <a:pt x="36304" y="352961"/>
                  </a:lnTo>
                  <a:cubicBezTo>
                    <a:pt x="20169" y="349503"/>
                    <a:pt x="8644" y="335673"/>
                    <a:pt x="8644" y="318385"/>
                  </a:cubicBezTo>
                  <a:lnTo>
                    <a:pt x="8644" y="44084"/>
                  </a:lnTo>
                  <a:cubicBezTo>
                    <a:pt x="8644" y="33711"/>
                    <a:pt x="13254" y="23338"/>
                    <a:pt x="22474" y="16424"/>
                  </a:cubicBezTo>
                  <a:cubicBezTo>
                    <a:pt x="30542" y="9508"/>
                    <a:pt x="42067" y="7203"/>
                    <a:pt x="52440" y="9508"/>
                  </a:cubicBezTo>
                  <a:lnTo>
                    <a:pt x="219556" y="48694"/>
                  </a:lnTo>
                  <a:cubicBezTo>
                    <a:pt x="225319" y="49847"/>
                    <a:pt x="229929" y="56762"/>
                    <a:pt x="227624" y="62525"/>
                  </a:cubicBezTo>
                  <a:cubicBezTo>
                    <a:pt x="226471" y="68287"/>
                    <a:pt x="219556" y="72897"/>
                    <a:pt x="213793" y="70592"/>
                  </a:cubicBezTo>
                  <a:lnTo>
                    <a:pt x="46677" y="31406"/>
                  </a:lnTo>
                  <a:cubicBezTo>
                    <a:pt x="43220" y="30254"/>
                    <a:pt x="39762" y="31406"/>
                    <a:pt x="36304" y="33711"/>
                  </a:cubicBezTo>
                  <a:cubicBezTo>
                    <a:pt x="32847" y="36016"/>
                    <a:pt x="31694" y="39474"/>
                    <a:pt x="31694" y="42932"/>
                  </a:cubicBezTo>
                  <a:lnTo>
                    <a:pt x="31694" y="317232"/>
                  </a:lnTo>
                  <a:cubicBezTo>
                    <a:pt x="31694" y="322995"/>
                    <a:pt x="35152" y="327605"/>
                    <a:pt x="40915" y="328758"/>
                  </a:cubicBezTo>
                  <a:lnTo>
                    <a:pt x="218403" y="370249"/>
                  </a:lnTo>
                  <a:cubicBezTo>
                    <a:pt x="224166" y="371401"/>
                    <a:pt x="228776" y="378316"/>
                    <a:pt x="226471" y="384079"/>
                  </a:cubicBezTo>
                  <a:cubicBezTo>
                    <a:pt x="226471" y="390994"/>
                    <a:pt x="221861" y="394452"/>
                    <a:pt x="216098" y="394452"/>
                  </a:cubicBezTo>
                  <a:close/>
                </a:path>
              </a:pathLst>
            </a:custGeom>
            <a:solidFill>
              <a:srgbClr val="000000"/>
            </a:solidFill>
            <a:ln w="9525" cap="flat">
              <a:noFill/>
              <a:prstDash val="solid"/>
              <a:miter/>
            </a:ln>
          </p:spPr>
          <p:txBody>
            <a:bodyPr rtlCol="0" anchor="ctr"/>
            <a:lstStyle/>
            <a:p>
              <a:endParaRPr lang="en-US"/>
            </a:p>
          </p:txBody>
        </p:sp>
        <p:sp>
          <p:nvSpPr>
            <p:cNvPr id="141" name="Freeform: Shape 4502">
              <a:extLst>
                <a:ext uri="{FF2B5EF4-FFF2-40B4-BE49-F238E27FC236}">
                  <a16:creationId xmlns:a16="http://schemas.microsoft.com/office/drawing/2014/main" id="{0884BF44-D336-8D41-B0F7-BD1C65D60E4A}"/>
                </a:ext>
              </a:extLst>
            </p:cNvPr>
            <p:cNvSpPr/>
            <p:nvPr/>
          </p:nvSpPr>
          <p:spPr>
            <a:xfrm>
              <a:off x="5415980" y="4585249"/>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9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6"/>
                    <a:pt x="6945" y="23080"/>
                    <a:pt x="9250" y="17318"/>
                  </a:cubicBezTo>
                  <a:cubicBezTo>
                    <a:pt x="10403" y="11555"/>
                    <a:pt x="17318" y="6945"/>
                    <a:pt x="23080" y="9250"/>
                  </a:cubicBezTo>
                  <a:lnTo>
                    <a:pt x="134876" y="35758"/>
                  </a:lnTo>
                  <a:cubicBezTo>
                    <a:pt x="140638" y="36911"/>
                    <a:pt x="145248" y="43826"/>
                    <a:pt x="142943" y="49589"/>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142" name="Freeform: Shape 4503">
              <a:extLst>
                <a:ext uri="{FF2B5EF4-FFF2-40B4-BE49-F238E27FC236}">
                  <a16:creationId xmlns:a16="http://schemas.microsoft.com/office/drawing/2014/main" id="{73A3F209-EC5A-8D4E-841A-D9C031C1A24D}"/>
                </a:ext>
              </a:extLst>
            </p:cNvPr>
            <p:cNvSpPr/>
            <p:nvPr/>
          </p:nvSpPr>
          <p:spPr>
            <a:xfrm>
              <a:off x="5415980" y="4640570"/>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9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5"/>
                    <a:pt x="6945" y="23081"/>
                    <a:pt x="9250" y="17318"/>
                  </a:cubicBezTo>
                  <a:cubicBezTo>
                    <a:pt x="10403" y="11555"/>
                    <a:pt x="17318" y="6945"/>
                    <a:pt x="23080" y="9250"/>
                  </a:cubicBezTo>
                  <a:lnTo>
                    <a:pt x="134876" y="35758"/>
                  </a:lnTo>
                  <a:cubicBezTo>
                    <a:pt x="140638" y="36911"/>
                    <a:pt x="145248" y="43826"/>
                    <a:pt x="142943" y="49589"/>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143" name="Freeform: Shape 4504">
              <a:extLst>
                <a:ext uri="{FF2B5EF4-FFF2-40B4-BE49-F238E27FC236}">
                  <a16:creationId xmlns:a16="http://schemas.microsoft.com/office/drawing/2014/main" id="{DCCD89A5-05EC-834C-9006-47E49D2D84E5}"/>
                </a:ext>
              </a:extLst>
            </p:cNvPr>
            <p:cNvSpPr/>
            <p:nvPr/>
          </p:nvSpPr>
          <p:spPr>
            <a:xfrm>
              <a:off x="5415980" y="4695891"/>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8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6"/>
                    <a:pt x="6945" y="23080"/>
                    <a:pt x="9250" y="17318"/>
                  </a:cubicBezTo>
                  <a:cubicBezTo>
                    <a:pt x="10403" y="11555"/>
                    <a:pt x="17318" y="6945"/>
                    <a:pt x="23080" y="9250"/>
                  </a:cubicBezTo>
                  <a:lnTo>
                    <a:pt x="134876" y="35758"/>
                  </a:lnTo>
                  <a:cubicBezTo>
                    <a:pt x="140638" y="36911"/>
                    <a:pt x="145248" y="43826"/>
                    <a:pt x="142943" y="49588"/>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144" name="Freeform: Shape 4505">
              <a:extLst>
                <a:ext uri="{FF2B5EF4-FFF2-40B4-BE49-F238E27FC236}">
                  <a16:creationId xmlns:a16="http://schemas.microsoft.com/office/drawing/2014/main" id="{70C0EACE-1287-7F45-BB82-AC77288BDD2B}"/>
                </a:ext>
              </a:extLst>
            </p:cNvPr>
            <p:cNvSpPr/>
            <p:nvPr/>
          </p:nvSpPr>
          <p:spPr>
            <a:xfrm>
              <a:off x="5415980" y="4751212"/>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9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6"/>
                    <a:pt x="6945" y="23080"/>
                    <a:pt x="9250" y="17318"/>
                  </a:cubicBezTo>
                  <a:cubicBezTo>
                    <a:pt x="10403" y="11555"/>
                    <a:pt x="17318" y="6945"/>
                    <a:pt x="23080" y="9250"/>
                  </a:cubicBezTo>
                  <a:lnTo>
                    <a:pt x="134876" y="35758"/>
                  </a:lnTo>
                  <a:cubicBezTo>
                    <a:pt x="140638" y="36911"/>
                    <a:pt x="145248" y="43826"/>
                    <a:pt x="142943" y="49589"/>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145" name="Freeform: Shape 4506">
              <a:extLst>
                <a:ext uri="{FF2B5EF4-FFF2-40B4-BE49-F238E27FC236}">
                  <a16:creationId xmlns:a16="http://schemas.microsoft.com/office/drawing/2014/main" id="{8FA57DF2-2742-0D42-8EF6-BAAAC41375AF}"/>
                </a:ext>
              </a:extLst>
            </p:cNvPr>
            <p:cNvSpPr/>
            <p:nvPr/>
          </p:nvSpPr>
          <p:spPr>
            <a:xfrm>
              <a:off x="5612295" y="4584481"/>
              <a:ext cx="149828" cy="57626"/>
            </a:xfrm>
            <a:custGeom>
              <a:avLst/>
              <a:gdLst>
                <a:gd name="connsiteX0" fmla="*/ 20390 w 149828"/>
                <a:gd name="connsiteY0" fmla="*/ 58423 h 57626"/>
                <a:gd name="connsiteX1" fmla="*/ 8865 w 149828"/>
                <a:gd name="connsiteY1" fmla="*/ 49203 h 57626"/>
                <a:gd name="connsiteX2" fmla="*/ 16932 w 149828"/>
                <a:gd name="connsiteY2" fmla="*/ 35373 h 57626"/>
                <a:gd name="connsiteX3" fmla="*/ 128728 w 149828"/>
                <a:gd name="connsiteY3" fmla="*/ 8865 h 57626"/>
                <a:gd name="connsiteX4" fmla="*/ 142558 w 149828"/>
                <a:gd name="connsiteY4" fmla="*/ 16932 h 57626"/>
                <a:gd name="connsiteX5" fmla="*/ 134490 w 149828"/>
                <a:gd name="connsiteY5" fmla="*/ 30763 h 57626"/>
                <a:gd name="connsiteX6" fmla="*/ 22695 w 149828"/>
                <a:gd name="connsiteY6" fmla="*/ 57271 h 57626"/>
                <a:gd name="connsiteX7" fmla="*/ 20390 w 149828"/>
                <a:gd name="connsiteY7" fmla="*/ 58423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20390" y="58423"/>
                  </a:moveTo>
                  <a:cubicBezTo>
                    <a:pt x="14627" y="58423"/>
                    <a:pt x="10017" y="54966"/>
                    <a:pt x="8865" y="49203"/>
                  </a:cubicBezTo>
                  <a:cubicBezTo>
                    <a:pt x="7712" y="43441"/>
                    <a:pt x="11170" y="36525"/>
                    <a:pt x="16932" y="35373"/>
                  </a:cubicBezTo>
                  <a:lnTo>
                    <a:pt x="128728" y="8865"/>
                  </a:lnTo>
                  <a:cubicBezTo>
                    <a:pt x="134490" y="7712"/>
                    <a:pt x="141405" y="11170"/>
                    <a:pt x="142558" y="16932"/>
                  </a:cubicBezTo>
                  <a:cubicBezTo>
                    <a:pt x="143710" y="22695"/>
                    <a:pt x="140253" y="29610"/>
                    <a:pt x="134490" y="30763"/>
                  </a:cubicBezTo>
                  <a:lnTo>
                    <a:pt x="22695" y="57271"/>
                  </a:lnTo>
                  <a:cubicBezTo>
                    <a:pt x="21543" y="58423"/>
                    <a:pt x="21543" y="58423"/>
                    <a:pt x="20390" y="58423"/>
                  </a:cubicBezTo>
                  <a:close/>
                </a:path>
              </a:pathLst>
            </a:custGeom>
            <a:solidFill>
              <a:srgbClr val="000000"/>
            </a:solidFill>
            <a:ln w="9525" cap="flat">
              <a:noFill/>
              <a:prstDash val="solid"/>
              <a:miter/>
            </a:ln>
          </p:spPr>
          <p:txBody>
            <a:bodyPr rtlCol="0" anchor="ctr"/>
            <a:lstStyle/>
            <a:p>
              <a:endParaRPr lang="en-US"/>
            </a:p>
          </p:txBody>
        </p:sp>
        <p:sp>
          <p:nvSpPr>
            <p:cNvPr id="146" name="Freeform: Shape 4507">
              <a:extLst>
                <a:ext uri="{FF2B5EF4-FFF2-40B4-BE49-F238E27FC236}">
                  <a16:creationId xmlns:a16="http://schemas.microsoft.com/office/drawing/2014/main" id="{7C6B3DE2-D4C7-D545-BD60-9EDB7EB9A513}"/>
                </a:ext>
              </a:extLst>
            </p:cNvPr>
            <p:cNvSpPr/>
            <p:nvPr/>
          </p:nvSpPr>
          <p:spPr>
            <a:xfrm>
              <a:off x="5612295" y="4639802"/>
              <a:ext cx="149828" cy="57626"/>
            </a:xfrm>
            <a:custGeom>
              <a:avLst/>
              <a:gdLst>
                <a:gd name="connsiteX0" fmla="*/ 20390 w 149828"/>
                <a:gd name="connsiteY0" fmla="*/ 58424 h 57626"/>
                <a:gd name="connsiteX1" fmla="*/ 8865 w 149828"/>
                <a:gd name="connsiteY1" fmla="*/ 49203 h 57626"/>
                <a:gd name="connsiteX2" fmla="*/ 16932 w 149828"/>
                <a:gd name="connsiteY2" fmla="*/ 35373 h 57626"/>
                <a:gd name="connsiteX3" fmla="*/ 128728 w 149828"/>
                <a:gd name="connsiteY3" fmla="*/ 8865 h 57626"/>
                <a:gd name="connsiteX4" fmla="*/ 142558 w 149828"/>
                <a:gd name="connsiteY4" fmla="*/ 16933 h 57626"/>
                <a:gd name="connsiteX5" fmla="*/ 134490 w 149828"/>
                <a:gd name="connsiteY5" fmla="*/ 30763 h 57626"/>
                <a:gd name="connsiteX6" fmla="*/ 22695 w 149828"/>
                <a:gd name="connsiteY6" fmla="*/ 57271 h 57626"/>
                <a:gd name="connsiteX7" fmla="*/ 20390 w 149828"/>
                <a:gd name="connsiteY7" fmla="*/ 58424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20390" y="58424"/>
                  </a:moveTo>
                  <a:cubicBezTo>
                    <a:pt x="14627" y="58424"/>
                    <a:pt x="10017" y="54966"/>
                    <a:pt x="8865" y="49203"/>
                  </a:cubicBezTo>
                  <a:cubicBezTo>
                    <a:pt x="7712" y="43441"/>
                    <a:pt x="11170" y="36525"/>
                    <a:pt x="16932" y="35373"/>
                  </a:cubicBezTo>
                  <a:lnTo>
                    <a:pt x="128728" y="8865"/>
                  </a:lnTo>
                  <a:cubicBezTo>
                    <a:pt x="134490" y="7712"/>
                    <a:pt x="141405" y="11170"/>
                    <a:pt x="142558" y="16933"/>
                  </a:cubicBezTo>
                  <a:cubicBezTo>
                    <a:pt x="143710" y="22695"/>
                    <a:pt x="140253" y="29610"/>
                    <a:pt x="134490" y="30763"/>
                  </a:cubicBezTo>
                  <a:lnTo>
                    <a:pt x="22695" y="57271"/>
                  </a:lnTo>
                  <a:cubicBezTo>
                    <a:pt x="21543" y="58424"/>
                    <a:pt x="21543" y="58424"/>
                    <a:pt x="20390" y="58424"/>
                  </a:cubicBezTo>
                  <a:close/>
                </a:path>
              </a:pathLst>
            </a:custGeom>
            <a:solidFill>
              <a:srgbClr val="000000"/>
            </a:solidFill>
            <a:ln w="9525" cap="flat">
              <a:noFill/>
              <a:prstDash val="solid"/>
              <a:miter/>
            </a:ln>
          </p:spPr>
          <p:txBody>
            <a:bodyPr rtlCol="0" anchor="ctr"/>
            <a:lstStyle/>
            <a:p>
              <a:endParaRPr lang="en-US"/>
            </a:p>
          </p:txBody>
        </p:sp>
      </p:grpSp>
      <p:grpSp>
        <p:nvGrpSpPr>
          <p:cNvPr id="147" name="Group 146">
            <a:extLst>
              <a:ext uri="{FF2B5EF4-FFF2-40B4-BE49-F238E27FC236}">
                <a16:creationId xmlns:a16="http://schemas.microsoft.com/office/drawing/2014/main" id="{13295988-2B7E-714B-A441-9C256043CB79}"/>
              </a:ext>
            </a:extLst>
          </p:cNvPr>
          <p:cNvGrpSpPr/>
          <p:nvPr/>
        </p:nvGrpSpPr>
        <p:grpSpPr>
          <a:xfrm>
            <a:off x="170394" y="4003961"/>
            <a:ext cx="466552" cy="422746"/>
            <a:chOff x="5373943" y="4496889"/>
            <a:chExt cx="466552" cy="422746"/>
          </a:xfrm>
        </p:grpSpPr>
        <p:sp>
          <p:nvSpPr>
            <p:cNvPr id="148" name="Freeform: Shape 4498">
              <a:extLst>
                <a:ext uri="{FF2B5EF4-FFF2-40B4-BE49-F238E27FC236}">
                  <a16:creationId xmlns:a16="http://schemas.microsoft.com/office/drawing/2014/main" id="{3FFDF03A-9E21-6244-9246-EA78AEAD942B}"/>
                </a:ext>
              </a:extLst>
            </p:cNvPr>
            <p:cNvSpPr/>
            <p:nvPr/>
          </p:nvSpPr>
          <p:spPr>
            <a:xfrm>
              <a:off x="5569872" y="4496889"/>
              <a:ext cx="207455" cy="357283"/>
            </a:xfrm>
            <a:custGeom>
              <a:avLst/>
              <a:gdLst>
                <a:gd name="connsiteX0" fmla="*/ 20169 w 207454"/>
                <a:gd name="connsiteY0" fmla="*/ 348860 h 357282"/>
                <a:gd name="connsiteX1" fmla="*/ 8644 w 207454"/>
                <a:gd name="connsiteY1" fmla="*/ 337334 h 357282"/>
                <a:gd name="connsiteX2" fmla="*/ 8644 w 207454"/>
                <a:gd name="connsiteY2" fmla="*/ 60728 h 357282"/>
                <a:gd name="connsiteX3" fmla="*/ 17864 w 207454"/>
                <a:gd name="connsiteY3" fmla="*/ 49203 h 357282"/>
                <a:gd name="connsiteX4" fmla="*/ 189590 w 207454"/>
                <a:gd name="connsiteY4" fmla="*/ 8865 h 357282"/>
                <a:gd name="connsiteX5" fmla="*/ 203421 w 207454"/>
                <a:gd name="connsiteY5" fmla="*/ 16933 h 357282"/>
                <a:gd name="connsiteX6" fmla="*/ 195353 w 207454"/>
                <a:gd name="connsiteY6" fmla="*/ 30763 h 357282"/>
                <a:gd name="connsiteX7" fmla="*/ 32847 w 207454"/>
                <a:gd name="connsiteY7" fmla="*/ 68796 h 357282"/>
                <a:gd name="connsiteX8" fmla="*/ 32847 w 207454"/>
                <a:gd name="connsiteY8" fmla="*/ 337334 h 357282"/>
                <a:gd name="connsiteX9" fmla="*/ 20169 w 207454"/>
                <a:gd name="connsiteY9" fmla="*/ 348860 h 35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357282">
                  <a:moveTo>
                    <a:pt x="20169" y="348860"/>
                  </a:moveTo>
                  <a:cubicBezTo>
                    <a:pt x="13254" y="348860"/>
                    <a:pt x="8644" y="344250"/>
                    <a:pt x="8644" y="337334"/>
                  </a:cubicBezTo>
                  <a:lnTo>
                    <a:pt x="8644" y="60728"/>
                  </a:lnTo>
                  <a:cubicBezTo>
                    <a:pt x="8644" y="54966"/>
                    <a:pt x="12101" y="50356"/>
                    <a:pt x="17864" y="49203"/>
                  </a:cubicBezTo>
                  <a:lnTo>
                    <a:pt x="189590" y="8865"/>
                  </a:lnTo>
                  <a:cubicBezTo>
                    <a:pt x="195353" y="7712"/>
                    <a:pt x="202268" y="11170"/>
                    <a:pt x="203421" y="16933"/>
                  </a:cubicBezTo>
                  <a:cubicBezTo>
                    <a:pt x="204573" y="22695"/>
                    <a:pt x="201115" y="29610"/>
                    <a:pt x="195353" y="30763"/>
                  </a:cubicBezTo>
                  <a:lnTo>
                    <a:pt x="32847" y="68796"/>
                  </a:lnTo>
                  <a:lnTo>
                    <a:pt x="32847" y="337334"/>
                  </a:lnTo>
                  <a:cubicBezTo>
                    <a:pt x="31694" y="344250"/>
                    <a:pt x="27084" y="348860"/>
                    <a:pt x="20169" y="348860"/>
                  </a:cubicBezTo>
                  <a:close/>
                </a:path>
              </a:pathLst>
            </a:custGeom>
            <a:solidFill>
              <a:srgbClr val="000000"/>
            </a:solidFill>
            <a:ln w="9525" cap="flat">
              <a:noFill/>
              <a:prstDash val="solid"/>
              <a:miter/>
            </a:ln>
          </p:spPr>
          <p:txBody>
            <a:bodyPr rtlCol="0" anchor="ctr"/>
            <a:lstStyle/>
            <a:p>
              <a:endParaRPr lang="en-US"/>
            </a:p>
          </p:txBody>
        </p:sp>
        <p:sp>
          <p:nvSpPr>
            <p:cNvPr id="149" name="Freeform: Shape 4499">
              <a:extLst>
                <a:ext uri="{FF2B5EF4-FFF2-40B4-BE49-F238E27FC236}">
                  <a16:creationId xmlns:a16="http://schemas.microsoft.com/office/drawing/2014/main" id="{62878104-641A-424D-950E-7BD08A2CA4C6}"/>
                </a:ext>
              </a:extLst>
            </p:cNvPr>
            <p:cNvSpPr/>
            <p:nvPr/>
          </p:nvSpPr>
          <p:spPr>
            <a:xfrm>
              <a:off x="5569652" y="4850715"/>
              <a:ext cx="69152" cy="46101"/>
            </a:xfrm>
            <a:custGeom>
              <a:avLst/>
              <a:gdLst>
                <a:gd name="connsiteX0" fmla="*/ 20390 w 69151"/>
                <a:gd name="connsiteY0" fmla="*/ 41135 h 46101"/>
                <a:gd name="connsiteX1" fmla="*/ 8865 w 69151"/>
                <a:gd name="connsiteY1" fmla="*/ 31915 h 46101"/>
                <a:gd name="connsiteX2" fmla="*/ 16932 w 69151"/>
                <a:gd name="connsiteY2" fmla="*/ 18085 h 46101"/>
                <a:gd name="connsiteX3" fmla="*/ 57271 w 69151"/>
                <a:gd name="connsiteY3" fmla="*/ 8865 h 46101"/>
                <a:gd name="connsiteX4" fmla="*/ 71101 w 69151"/>
                <a:gd name="connsiteY4" fmla="*/ 16932 h 46101"/>
                <a:gd name="connsiteX5" fmla="*/ 63033 w 69151"/>
                <a:gd name="connsiteY5" fmla="*/ 30763 h 46101"/>
                <a:gd name="connsiteX6" fmla="*/ 22695 w 69151"/>
                <a:gd name="connsiteY6" fmla="*/ 39983 h 46101"/>
                <a:gd name="connsiteX7" fmla="*/ 20390 w 69151"/>
                <a:gd name="connsiteY7" fmla="*/ 41135 h 4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51" h="46101">
                  <a:moveTo>
                    <a:pt x="20390" y="41135"/>
                  </a:moveTo>
                  <a:cubicBezTo>
                    <a:pt x="14627" y="41135"/>
                    <a:pt x="10017" y="37678"/>
                    <a:pt x="8865" y="31915"/>
                  </a:cubicBezTo>
                  <a:cubicBezTo>
                    <a:pt x="7712" y="26153"/>
                    <a:pt x="11170" y="19237"/>
                    <a:pt x="16932" y="18085"/>
                  </a:cubicBezTo>
                  <a:lnTo>
                    <a:pt x="57271" y="8865"/>
                  </a:lnTo>
                  <a:cubicBezTo>
                    <a:pt x="63033" y="7712"/>
                    <a:pt x="69948" y="11170"/>
                    <a:pt x="71101" y="16932"/>
                  </a:cubicBezTo>
                  <a:cubicBezTo>
                    <a:pt x="72254" y="22695"/>
                    <a:pt x="68796" y="29610"/>
                    <a:pt x="63033" y="30763"/>
                  </a:cubicBezTo>
                  <a:lnTo>
                    <a:pt x="22695" y="39983"/>
                  </a:lnTo>
                  <a:cubicBezTo>
                    <a:pt x="22695" y="41135"/>
                    <a:pt x="21543" y="41135"/>
                    <a:pt x="20390" y="41135"/>
                  </a:cubicBezTo>
                  <a:close/>
                </a:path>
              </a:pathLst>
            </a:custGeom>
            <a:solidFill>
              <a:srgbClr val="000000"/>
            </a:solidFill>
            <a:ln w="9525" cap="flat">
              <a:noFill/>
              <a:prstDash val="solid"/>
              <a:miter/>
            </a:ln>
          </p:spPr>
          <p:txBody>
            <a:bodyPr rtlCol="0" anchor="ctr"/>
            <a:lstStyle/>
            <a:p>
              <a:endParaRPr lang="en-US"/>
            </a:p>
          </p:txBody>
        </p:sp>
        <p:sp>
          <p:nvSpPr>
            <p:cNvPr id="150" name="Freeform: Shape 4500">
              <a:extLst>
                <a:ext uri="{FF2B5EF4-FFF2-40B4-BE49-F238E27FC236}">
                  <a16:creationId xmlns:a16="http://schemas.microsoft.com/office/drawing/2014/main" id="{8C118DF7-7609-7B4F-B07E-698AE1B32228}"/>
                </a:ext>
              </a:extLst>
            </p:cNvPr>
            <p:cNvSpPr/>
            <p:nvPr/>
          </p:nvSpPr>
          <p:spPr>
            <a:xfrm>
              <a:off x="5609990" y="4516251"/>
              <a:ext cx="230505" cy="403384"/>
            </a:xfrm>
            <a:custGeom>
              <a:avLst/>
              <a:gdLst>
                <a:gd name="connsiteX0" fmla="*/ 20390 w 230505"/>
                <a:gd name="connsiteY0" fmla="*/ 398649 h 403383"/>
                <a:gd name="connsiteX1" fmla="*/ 8865 w 230505"/>
                <a:gd name="connsiteY1" fmla="*/ 389429 h 403383"/>
                <a:gd name="connsiteX2" fmla="*/ 16932 w 230505"/>
                <a:gd name="connsiteY2" fmla="*/ 375599 h 403383"/>
                <a:gd name="connsiteX3" fmla="*/ 203641 w 230505"/>
                <a:gd name="connsiteY3" fmla="*/ 331803 h 403383"/>
                <a:gd name="connsiteX4" fmla="*/ 203641 w 230505"/>
                <a:gd name="connsiteY4" fmla="*/ 33299 h 403383"/>
                <a:gd name="connsiteX5" fmla="*/ 186354 w 230505"/>
                <a:gd name="connsiteY5" fmla="*/ 37909 h 403383"/>
                <a:gd name="connsiteX6" fmla="*/ 186354 w 230505"/>
                <a:gd name="connsiteY6" fmla="*/ 300685 h 403383"/>
                <a:gd name="connsiteX7" fmla="*/ 159846 w 230505"/>
                <a:gd name="connsiteY7" fmla="*/ 335261 h 403383"/>
                <a:gd name="connsiteX8" fmla="*/ 22695 w 230505"/>
                <a:gd name="connsiteY8" fmla="*/ 367531 h 403383"/>
                <a:gd name="connsiteX9" fmla="*/ 8865 w 230505"/>
                <a:gd name="connsiteY9" fmla="*/ 359464 h 403383"/>
                <a:gd name="connsiteX10" fmla="*/ 16932 w 230505"/>
                <a:gd name="connsiteY10" fmla="*/ 345633 h 403383"/>
                <a:gd name="connsiteX11" fmla="*/ 154083 w 230505"/>
                <a:gd name="connsiteY11" fmla="*/ 313363 h 403383"/>
                <a:gd name="connsiteX12" fmla="*/ 163303 w 230505"/>
                <a:gd name="connsiteY12" fmla="*/ 301837 h 403383"/>
                <a:gd name="connsiteX13" fmla="*/ 163303 w 230505"/>
                <a:gd name="connsiteY13" fmla="*/ 29841 h 403383"/>
                <a:gd name="connsiteX14" fmla="*/ 172523 w 230505"/>
                <a:gd name="connsiteY14" fmla="*/ 18316 h 403383"/>
                <a:gd name="connsiteX15" fmla="*/ 212862 w 230505"/>
                <a:gd name="connsiteY15" fmla="*/ 9096 h 403383"/>
                <a:gd name="connsiteX16" fmla="*/ 222082 w 230505"/>
                <a:gd name="connsiteY16" fmla="*/ 11401 h 403383"/>
                <a:gd name="connsiteX17" fmla="*/ 226692 w 230505"/>
                <a:gd name="connsiteY17" fmla="*/ 20621 h 403383"/>
                <a:gd name="connsiteX18" fmla="*/ 226692 w 230505"/>
                <a:gd name="connsiteY18" fmla="*/ 343328 h 403383"/>
                <a:gd name="connsiteX19" fmla="*/ 217472 w 230505"/>
                <a:gd name="connsiteY19" fmla="*/ 354854 h 403383"/>
                <a:gd name="connsiteX20" fmla="*/ 21543 w 230505"/>
                <a:gd name="connsiteY20" fmla="*/ 400955 h 403383"/>
                <a:gd name="connsiteX21" fmla="*/ 20390 w 230505"/>
                <a:gd name="connsiteY21" fmla="*/ 398649 h 403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0505" h="403383">
                  <a:moveTo>
                    <a:pt x="20390" y="398649"/>
                  </a:moveTo>
                  <a:cubicBezTo>
                    <a:pt x="14627" y="398649"/>
                    <a:pt x="10017" y="395192"/>
                    <a:pt x="8865" y="389429"/>
                  </a:cubicBezTo>
                  <a:cubicBezTo>
                    <a:pt x="7712" y="383667"/>
                    <a:pt x="11170" y="376752"/>
                    <a:pt x="16932" y="375599"/>
                  </a:cubicBezTo>
                  <a:lnTo>
                    <a:pt x="203641" y="331803"/>
                  </a:lnTo>
                  <a:lnTo>
                    <a:pt x="203641" y="33299"/>
                  </a:lnTo>
                  <a:lnTo>
                    <a:pt x="186354" y="37909"/>
                  </a:lnTo>
                  <a:lnTo>
                    <a:pt x="186354" y="300685"/>
                  </a:lnTo>
                  <a:cubicBezTo>
                    <a:pt x="186354" y="316820"/>
                    <a:pt x="174828" y="330651"/>
                    <a:pt x="159846" y="335261"/>
                  </a:cubicBezTo>
                  <a:lnTo>
                    <a:pt x="22695" y="367531"/>
                  </a:lnTo>
                  <a:cubicBezTo>
                    <a:pt x="16932" y="368684"/>
                    <a:pt x="10017" y="365226"/>
                    <a:pt x="8865" y="359464"/>
                  </a:cubicBezTo>
                  <a:cubicBezTo>
                    <a:pt x="7712" y="353701"/>
                    <a:pt x="11170" y="346786"/>
                    <a:pt x="16932" y="345633"/>
                  </a:cubicBezTo>
                  <a:lnTo>
                    <a:pt x="154083" y="313363"/>
                  </a:lnTo>
                  <a:cubicBezTo>
                    <a:pt x="159846" y="312210"/>
                    <a:pt x="163303" y="307600"/>
                    <a:pt x="163303" y="301837"/>
                  </a:cubicBezTo>
                  <a:lnTo>
                    <a:pt x="163303" y="29841"/>
                  </a:lnTo>
                  <a:cubicBezTo>
                    <a:pt x="163303" y="24079"/>
                    <a:pt x="166761" y="19469"/>
                    <a:pt x="172523" y="18316"/>
                  </a:cubicBezTo>
                  <a:lnTo>
                    <a:pt x="212862" y="9096"/>
                  </a:lnTo>
                  <a:cubicBezTo>
                    <a:pt x="216319" y="7944"/>
                    <a:pt x="219777" y="9096"/>
                    <a:pt x="222082" y="11401"/>
                  </a:cubicBezTo>
                  <a:cubicBezTo>
                    <a:pt x="224387" y="13706"/>
                    <a:pt x="226692" y="17164"/>
                    <a:pt x="226692" y="20621"/>
                  </a:cubicBezTo>
                  <a:lnTo>
                    <a:pt x="226692" y="343328"/>
                  </a:lnTo>
                  <a:cubicBezTo>
                    <a:pt x="226692" y="349091"/>
                    <a:pt x="223235" y="353701"/>
                    <a:pt x="217472" y="354854"/>
                  </a:cubicBezTo>
                  <a:lnTo>
                    <a:pt x="21543" y="400955"/>
                  </a:lnTo>
                  <a:cubicBezTo>
                    <a:pt x="22695" y="398649"/>
                    <a:pt x="21543" y="398649"/>
                    <a:pt x="20390" y="398649"/>
                  </a:cubicBezTo>
                  <a:close/>
                </a:path>
              </a:pathLst>
            </a:custGeom>
            <a:solidFill>
              <a:srgbClr val="000000"/>
            </a:solidFill>
            <a:ln w="9525" cap="flat">
              <a:noFill/>
              <a:prstDash val="solid"/>
              <a:miter/>
            </a:ln>
          </p:spPr>
          <p:txBody>
            <a:bodyPr rtlCol="0" anchor="ctr"/>
            <a:lstStyle/>
            <a:p>
              <a:endParaRPr lang="en-US"/>
            </a:p>
          </p:txBody>
        </p:sp>
        <p:sp>
          <p:nvSpPr>
            <p:cNvPr id="151" name="Freeform: Shape 4501">
              <a:extLst>
                <a:ext uri="{FF2B5EF4-FFF2-40B4-BE49-F238E27FC236}">
                  <a16:creationId xmlns:a16="http://schemas.microsoft.com/office/drawing/2014/main" id="{9B9E40EB-6271-144F-885A-6776A4FE76A4}"/>
                </a:ext>
              </a:extLst>
            </p:cNvPr>
            <p:cNvSpPr/>
            <p:nvPr/>
          </p:nvSpPr>
          <p:spPr>
            <a:xfrm>
              <a:off x="5373943" y="4497398"/>
              <a:ext cx="230505" cy="391859"/>
            </a:xfrm>
            <a:custGeom>
              <a:avLst/>
              <a:gdLst>
                <a:gd name="connsiteX0" fmla="*/ 216098 w 230505"/>
                <a:gd name="connsiteY0" fmla="*/ 394452 h 391858"/>
                <a:gd name="connsiteX1" fmla="*/ 213793 w 230505"/>
                <a:gd name="connsiteY1" fmla="*/ 394452 h 391858"/>
                <a:gd name="connsiteX2" fmla="*/ 36304 w 230505"/>
                <a:gd name="connsiteY2" fmla="*/ 352961 h 391858"/>
                <a:gd name="connsiteX3" fmla="*/ 8644 w 230505"/>
                <a:gd name="connsiteY3" fmla="*/ 318385 h 391858"/>
                <a:gd name="connsiteX4" fmla="*/ 8644 w 230505"/>
                <a:gd name="connsiteY4" fmla="*/ 44084 h 391858"/>
                <a:gd name="connsiteX5" fmla="*/ 22474 w 230505"/>
                <a:gd name="connsiteY5" fmla="*/ 16424 h 391858"/>
                <a:gd name="connsiteX6" fmla="*/ 52440 w 230505"/>
                <a:gd name="connsiteY6" fmla="*/ 9508 h 391858"/>
                <a:gd name="connsiteX7" fmla="*/ 219556 w 230505"/>
                <a:gd name="connsiteY7" fmla="*/ 48694 h 391858"/>
                <a:gd name="connsiteX8" fmla="*/ 227624 w 230505"/>
                <a:gd name="connsiteY8" fmla="*/ 62525 h 391858"/>
                <a:gd name="connsiteX9" fmla="*/ 213793 w 230505"/>
                <a:gd name="connsiteY9" fmla="*/ 70592 h 391858"/>
                <a:gd name="connsiteX10" fmla="*/ 46677 w 230505"/>
                <a:gd name="connsiteY10" fmla="*/ 31406 h 391858"/>
                <a:gd name="connsiteX11" fmla="*/ 36304 w 230505"/>
                <a:gd name="connsiteY11" fmla="*/ 33711 h 391858"/>
                <a:gd name="connsiteX12" fmla="*/ 31694 w 230505"/>
                <a:gd name="connsiteY12" fmla="*/ 42932 h 391858"/>
                <a:gd name="connsiteX13" fmla="*/ 31694 w 230505"/>
                <a:gd name="connsiteY13" fmla="*/ 317232 h 391858"/>
                <a:gd name="connsiteX14" fmla="*/ 40915 w 230505"/>
                <a:gd name="connsiteY14" fmla="*/ 328758 h 391858"/>
                <a:gd name="connsiteX15" fmla="*/ 218403 w 230505"/>
                <a:gd name="connsiteY15" fmla="*/ 370249 h 391858"/>
                <a:gd name="connsiteX16" fmla="*/ 226471 w 230505"/>
                <a:gd name="connsiteY16" fmla="*/ 384079 h 391858"/>
                <a:gd name="connsiteX17" fmla="*/ 216098 w 230505"/>
                <a:gd name="connsiteY17" fmla="*/ 394452 h 39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0505" h="391858">
                  <a:moveTo>
                    <a:pt x="216098" y="394452"/>
                  </a:moveTo>
                  <a:cubicBezTo>
                    <a:pt x="214946" y="394452"/>
                    <a:pt x="213793" y="394452"/>
                    <a:pt x="213793" y="394452"/>
                  </a:cubicBezTo>
                  <a:lnTo>
                    <a:pt x="36304" y="352961"/>
                  </a:lnTo>
                  <a:cubicBezTo>
                    <a:pt x="20169" y="349503"/>
                    <a:pt x="8644" y="335673"/>
                    <a:pt x="8644" y="318385"/>
                  </a:cubicBezTo>
                  <a:lnTo>
                    <a:pt x="8644" y="44084"/>
                  </a:lnTo>
                  <a:cubicBezTo>
                    <a:pt x="8644" y="33711"/>
                    <a:pt x="13254" y="23338"/>
                    <a:pt x="22474" y="16424"/>
                  </a:cubicBezTo>
                  <a:cubicBezTo>
                    <a:pt x="30542" y="9508"/>
                    <a:pt x="42067" y="7203"/>
                    <a:pt x="52440" y="9508"/>
                  </a:cubicBezTo>
                  <a:lnTo>
                    <a:pt x="219556" y="48694"/>
                  </a:lnTo>
                  <a:cubicBezTo>
                    <a:pt x="225319" y="49847"/>
                    <a:pt x="229929" y="56762"/>
                    <a:pt x="227624" y="62525"/>
                  </a:cubicBezTo>
                  <a:cubicBezTo>
                    <a:pt x="226471" y="68287"/>
                    <a:pt x="219556" y="72897"/>
                    <a:pt x="213793" y="70592"/>
                  </a:cubicBezTo>
                  <a:lnTo>
                    <a:pt x="46677" y="31406"/>
                  </a:lnTo>
                  <a:cubicBezTo>
                    <a:pt x="43220" y="30254"/>
                    <a:pt x="39762" y="31406"/>
                    <a:pt x="36304" y="33711"/>
                  </a:cubicBezTo>
                  <a:cubicBezTo>
                    <a:pt x="32847" y="36016"/>
                    <a:pt x="31694" y="39474"/>
                    <a:pt x="31694" y="42932"/>
                  </a:cubicBezTo>
                  <a:lnTo>
                    <a:pt x="31694" y="317232"/>
                  </a:lnTo>
                  <a:cubicBezTo>
                    <a:pt x="31694" y="322995"/>
                    <a:pt x="35152" y="327605"/>
                    <a:pt x="40915" y="328758"/>
                  </a:cubicBezTo>
                  <a:lnTo>
                    <a:pt x="218403" y="370249"/>
                  </a:lnTo>
                  <a:cubicBezTo>
                    <a:pt x="224166" y="371401"/>
                    <a:pt x="228776" y="378316"/>
                    <a:pt x="226471" y="384079"/>
                  </a:cubicBezTo>
                  <a:cubicBezTo>
                    <a:pt x="226471" y="390994"/>
                    <a:pt x="221861" y="394452"/>
                    <a:pt x="216098" y="394452"/>
                  </a:cubicBezTo>
                  <a:close/>
                </a:path>
              </a:pathLst>
            </a:custGeom>
            <a:solidFill>
              <a:srgbClr val="000000"/>
            </a:solidFill>
            <a:ln w="9525" cap="flat">
              <a:noFill/>
              <a:prstDash val="solid"/>
              <a:miter/>
            </a:ln>
          </p:spPr>
          <p:txBody>
            <a:bodyPr rtlCol="0" anchor="ctr"/>
            <a:lstStyle/>
            <a:p>
              <a:endParaRPr lang="en-US"/>
            </a:p>
          </p:txBody>
        </p:sp>
        <p:sp>
          <p:nvSpPr>
            <p:cNvPr id="152" name="Freeform: Shape 4502">
              <a:extLst>
                <a:ext uri="{FF2B5EF4-FFF2-40B4-BE49-F238E27FC236}">
                  <a16:creationId xmlns:a16="http://schemas.microsoft.com/office/drawing/2014/main" id="{09F2926D-AA0C-414A-AD79-43DA518A7AEC}"/>
                </a:ext>
              </a:extLst>
            </p:cNvPr>
            <p:cNvSpPr/>
            <p:nvPr/>
          </p:nvSpPr>
          <p:spPr>
            <a:xfrm>
              <a:off x="5415980" y="4585249"/>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9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6"/>
                    <a:pt x="6945" y="23080"/>
                    <a:pt x="9250" y="17318"/>
                  </a:cubicBezTo>
                  <a:cubicBezTo>
                    <a:pt x="10403" y="11555"/>
                    <a:pt x="17318" y="6945"/>
                    <a:pt x="23080" y="9250"/>
                  </a:cubicBezTo>
                  <a:lnTo>
                    <a:pt x="134876" y="35758"/>
                  </a:lnTo>
                  <a:cubicBezTo>
                    <a:pt x="140638" y="36911"/>
                    <a:pt x="145248" y="43826"/>
                    <a:pt x="142943" y="49589"/>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153" name="Freeform: Shape 4503">
              <a:extLst>
                <a:ext uri="{FF2B5EF4-FFF2-40B4-BE49-F238E27FC236}">
                  <a16:creationId xmlns:a16="http://schemas.microsoft.com/office/drawing/2014/main" id="{493F27BF-CF09-6344-B269-98B63B790C91}"/>
                </a:ext>
              </a:extLst>
            </p:cNvPr>
            <p:cNvSpPr/>
            <p:nvPr/>
          </p:nvSpPr>
          <p:spPr>
            <a:xfrm>
              <a:off x="5415980" y="4640570"/>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9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5"/>
                    <a:pt x="6945" y="23081"/>
                    <a:pt x="9250" y="17318"/>
                  </a:cubicBezTo>
                  <a:cubicBezTo>
                    <a:pt x="10403" y="11555"/>
                    <a:pt x="17318" y="6945"/>
                    <a:pt x="23080" y="9250"/>
                  </a:cubicBezTo>
                  <a:lnTo>
                    <a:pt x="134876" y="35758"/>
                  </a:lnTo>
                  <a:cubicBezTo>
                    <a:pt x="140638" y="36911"/>
                    <a:pt x="145248" y="43826"/>
                    <a:pt x="142943" y="49589"/>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154" name="Freeform: Shape 4504">
              <a:extLst>
                <a:ext uri="{FF2B5EF4-FFF2-40B4-BE49-F238E27FC236}">
                  <a16:creationId xmlns:a16="http://schemas.microsoft.com/office/drawing/2014/main" id="{146BBC9E-3832-E042-B4CC-EA61618B4A19}"/>
                </a:ext>
              </a:extLst>
            </p:cNvPr>
            <p:cNvSpPr/>
            <p:nvPr/>
          </p:nvSpPr>
          <p:spPr>
            <a:xfrm>
              <a:off x="5415980" y="4695891"/>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8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6"/>
                    <a:pt x="6945" y="23080"/>
                    <a:pt x="9250" y="17318"/>
                  </a:cubicBezTo>
                  <a:cubicBezTo>
                    <a:pt x="10403" y="11555"/>
                    <a:pt x="17318" y="6945"/>
                    <a:pt x="23080" y="9250"/>
                  </a:cubicBezTo>
                  <a:lnTo>
                    <a:pt x="134876" y="35758"/>
                  </a:lnTo>
                  <a:cubicBezTo>
                    <a:pt x="140638" y="36911"/>
                    <a:pt x="145248" y="43826"/>
                    <a:pt x="142943" y="49588"/>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155" name="Freeform: Shape 4505">
              <a:extLst>
                <a:ext uri="{FF2B5EF4-FFF2-40B4-BE49-F238E27FC236}">
                  <a16:creationId xmlns:a16="http://schemas.microsoft.com/office/drawing/2014/main" id="{6ADAEA34-1E13-1D43-B3E7-011C0910E008}"/>
                </a:ext>
              </a:extLst>
            </p:cNvPr>
            <p:cNvSpPr/>
            <p:nvPr/>
          </p:nvSpPr>
          <p:spPr>
            <a:xfrm>
              <a:off x="5415980" y="4751212"/>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9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6"/>
                    <a:pt x="6945" y="23080"/>
                    <a:pt x="9250" y="17318"/>
                  </a:cubicBezTo>
                  <a:cubicBezTo>
                    <a:pt x="10403" y="11555"/>
                    <a:pt x="17318" y="6945"/>
                    <a:pt x="23080" y="9250"/>
                  </a:cubicBezTo>
                  <a:lnTo>
                    <a:pt x="134876" y="35758"/>
                  </a:lnTo>
                  <a:cubicBezTo>
                    <a:pt x="140638" y="36911"/>
                    <a:pt x="145248" y="43826"/>
                    <a:pt x="142943" y="49589"/>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156" name="Freeform: Shape 4506">
              <a:extLst>
                <a:ext uri="{FF2B5EF4-FFF2-40B4-BE49-F238E27FC236}">
                  <a16:creationId xmlns:a16="http://schemas.microsoft.com/office/drawing/2014/main" id="{F4EAC40A-C4DD-7943-9E03-8081395E7FC3}"/>
                </a:ext>
              </a:extLst>
            </p:cNvPr>
            <p:cNvSpPr/>
            <p:nvPr/>
          </p:nvSpPr>
          <p:spPr>
            <a:xfrm>
              <a:off x="5612295" y="4584481"/>
              <a:ext cx="149828" cy="57626"/>
            </a:xfrm>
            <a:custGeom>
              <a:avLst/>
              <a:gdLst>
                <a:gd name="connsiteX0" fmla="*/ 20390 w 149828"/>
                <a:gd name="connsiteY0" fmla="*/ 58423 h 57626"/>
                <a:gd name="connsiteX1" fmla="*/ 8865 w 149828"/>
                <a:gd name="connsiteY1" fmla="*/ 49203 h 57626"/>
                <a:gd name="connsiteX2" fmla="*/ 16932 w 149828"/>
                <a:gd name="connsiteY2" fmla="*/ 35373 h 57626"/>
                <a:gd name="connsiteX3" fmla="*/ 128728 w 149828"/>
                <a:gd name="connsiteY3" fmla="*/ 8865 h 57626"/>
                <a:gd name="connsiteX4" fmla="*/ 142558 w 149828"/>
                <a:gd name="connsiteY4" fmla="*/ 16932 h 57626"/>
                <a:gd name="connsiteX5" fmla="*/ 134490 w 149828"/>
                <a:gd name="connsiteY5" fmla="*/ 30763 h 57626"/>
                <a:gd name="connsiteX6" fmla="*/ 22695 w 149828"/>
                <a:gd name="connsiteY6" fmla="*/ 57271 h 57626"/>
                <a:gd name="connsiteX7" fmla="*/ 20390 w 149828"/>
                <a:gd name="connsiteY7" fmla="*/ 58423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20390" y="58423"/>
                  </a:moveTo>
                  <a:cubicBezTo>
                    <a:pt x="14627" y="58423"/>
                    <a:pt x="10017" y="54966"/>
                    <a:pt x="8865" y="49203"/>
                  </a:cubicBezTo>
                  <a:cubicBezTo>
                    <a:pt x="7712" y="43441"/>
                    <a:pt x="11170" y="36525"/>
                    <a:pt x="16932" y="35373"/>
                  </a:cubicBezTo>
                  <a:lnTo>
                    <a:pt x="128728" y="8865"/>
                  </a:lnTo>
                  <a:cubicBezTo>
                    <a:pt x="134490" y="7712"/>
                    <a:pt x="141405" y="11170"/>
                    <a:pt x="142558" y="16932"/>
                  </a:cubicBezTo>
                  <a:cubicBezTo>
                    <a:pt x="143710" y="22695"/>
                    <a:pt x="140253" y="29610"/>
                    <a:pt x="134490" y="30763"/>
                  </a:cubicBezTo>
                  <a:lnTo>
                    <a:pt x="22695" y="57271"/>
                  </a:lnTo>
                  <a:cubicBezTo>
                    <a:pt x="21543" y="58423"/>
                    <a:pt x="21543" y="58423"/>
                    <a:pt x="20390" y="58423"/>
                  </a:cubicBezTo>
                  <a:close/>
                </a:path>
              </a:pathLst>
            </a:custGeom>
            <a:solidFill>
              <a:srgbClr val="000000"/>
            </a:solidFill>
            <a:ln w="9525" cap="flat">
              <a:noFill/>
              <a:prstDash val="solid"/>
              <a:miter/>
            </a:ln>
          </p:spPr>
          <p:txBody>
            <a:bodyPr rtlCol="0" anchor="ctr"/>
            <a:lstStyle/>
            <a:p>
              <a:endParaRPr lang="en-US"/>
            </a:p>
          </p:txBody>
        </p:sp>
        <p:sp>
          <p:nvSpPr>
            <p:cNvPr id="157" name="Freeform: Shape 4507">
              <a:extLst>
                <a:ext uri="{FF2B5EF4-FFF2-40B4-BE49-F238E27FC236}">
                  <a16:creationId xmlns:a16="http://schemas.microsoft.com/office/drawing/2014/main" id="{10BD7B1D-695B-244A-90F6-7D34EA7AC19E}"/>
                </a:ext>
              </a:extLst>
            </p:cNvPr>
            <p:cNvSpPr/>
            <p:nvPr/>
          </p:nvSpPr>
          <p:spPr>
            <a:xfrm>
              <a:off x="5612295" y="4639802"/>
              <a:ext cx="149828" cy="57626"/>
            </a:xfrm>
            <a:custGeom>
              <a:avLst/>
              <a:gdLst>
                <a:gd name="connsiteX0" fmla="*/ 20390 w 149828"/>
                <a:gd name="connsiteY0" fmla="*/ 58424 h 57626"/>
                <a:gd name="connsiteX1" fmla="*/ 8865 w 149828"/>
                <a:gd name="connsiteY1" fmla="*/ 49203 h 57626"/>
                <a:gd name="connsiteX2" fmla="*/ 16932 w 149828"/>
                <a:gd name="connsiteY2" fmla="*/ 35373 h 57626"/>
                <a:gd name="connsiteX3" fmla="*/ 128728 w 149828"/>
                <a:gd name="connsiteY3" fmla="*/ 8865 h 57626"/>
                <a:gd name="connsiteX4" fmla="*/ 142558 w 149828"/>
                <a:gd name="connsiteY4" fmla="*/ 16933 h 57626"/>
                <a:gd name="connsiteX5" fmla="*/ 134490 w 149828"/>
                <a:gd name="connsiteY5" fmla="*/ 30763 h 57626"/>
                <a:gd name="connsiteX6" fmla="*/ 22695 w 149828"/>
                <a:gd name="connsiteY6" fmla="*/ 57271 h 57626"/>
                <a:gd name="connsiteX7" fmla="*/ 20390 w 149828"/>
                <a:gd name="connsiteY7" fmla="*/ 58424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20390" y="58424"/>
                  </a:moveTo>
                  <a:cubicBezTo>
                    <a:pt x="14627" y="58424"/>
                    <a:pt x="10017" y="54966"/>
                    <a:pt x="8865" y="49203"/>
                  </a:cubicBezTo>
                  <a:cubicBezTo>
                    <a:pt x="7712" y="43441"/>
                    <a:pt x="11170" y="36525"/>
                    <a:pt x="16932" y="35373"/>
                  </a:cubicBezTo>
                  <a:lnTo>
                    <a:pt x="128728" y="8865"/>
                  </a:lnTo>
                  <a:cubicBezTo>
                    <a:pt x="134490" y="7712"/>
                    <a:pt x="141405" y="11170"/>
                    <a:pt x="142558" y="16933"/>
                  </a:cubicBezTo>
                  <a:cubicBezTo>
                    <a:pt x="143710" y="22695"/>
                    <a:pt x="140253" y="29610"/>
                    <a:pt x="134490" y="30763"/>
                  </a:cubicBezTo>
                  <a:lnTo>
                    <a:pt x="22695" y="57271"/>
                  </a:lnTo>
                  <a:cubicBezTo>
                    <a:pt x="21543" y="58424"/>
                    <a:pt x="21543" y="58424"/>
                    <a:pt x="20390" y="58424"/>
                  </a:cubicBezTo>
                  <a:close/>
                </a:path>
              </a:pathLst>
            </a:custGeom>
            <a:solidFill>
              <a:srgbClr val="000000"/>
            </a:solidFill>
            <a:ln w="9525" cap="flat">
              <a:noFill/>
              <a:prstDash val="solid"/>
              <a:miter/>
            </a:ln>
          </p:spPr>
          <p:txBody>
            <a:bodyPr rtlCol="0" anchor="ctr"/>
            <a:lstStyle/>
            <a:p>
              <a:endParaRPr lang="en-US"/>
            </a:p>
          </p:txBody>
        </p:sp>
      </p:grpSp>
      <p:pic>
        <p:nvPicPr>
          <p:cNvPr id="2" name="Picture 1">
            <a:extLst>
              <a:ext uri="{FF2B5EF4-FFF2-40B4-BE49-F238E27FC236}">
                <a16:creationId xmlns:a16="http://schemas.microsoft.com/office/drawing/2014/main" id="{8AA5F3D8-A42D-6B4A-8159-D4494A942E5B}"/>
              </a:ext>
            </a:extLst>
          </p:cNvPr>
          <p:cNvPicPr>
            <a:picLocks noChangeAspect="1"/>
          </p:cNvPicPr>
          <p:nvPr/>
        </p:nvPicPr>
        <p:blipFill rotWithShape="1">
          <a:blip r:embed="rId3"/>
          <a:srcRect l="47482"/>
          <a:stretch/>
        </p:blipFill>
        <p:spPr>
          <a:xfrm>
            <a:off x="6096000" y="1509148"/>
            <a:ext cx="4453792" cy="5164809"/>
          </a:xfrm>
          <a:prstGeom prst="rect">
            <a:avLst/>
          </a:prstGeom>
        </p:spPr>
      </p:pic>
      <p:sp>
        <p:nvSpPr>
          <p:cNvPr id="3" name="Oval 2">
            <a:extLst>
              <a:ext uri="{FF2B5EF4-FFF2-40B4-BE49-F238E27FC236}">
                <a16:creationId xmlns:a16="http://schemas.microsoft.com/office/drawing/2014/main" id="{501914E7-F551-4046-91CE-0C822C986E12}"/>
              </a:ext>
            </a:extLst>
          </p:cNvPr>
          <p:cNvSpPr/>
          <p:nvPr/>
        </p:nvSpPr>
        <p:spPr>
          <a:xfrm>
            <a:off x="9843744" y="1696538"/>
            <a:ext cx="299261" cy="667025"/>
          </a:xfrm>
          <a:prstGeom prst="ellipse">
            <a:avLst/>
          </a:prstGeom>
          <a:noFill/>
          <a:ln w="19050">
            <a:solidFill>
              <a:srgbClr val="FF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CE8C797F-FB3D-6B44-981D-209A9E543536}"/>
              </a:ext>
            </a:extLst>
          </p:cNvPr>
          <p:cNvSpPr/>
          <p:nvPr/>
        </p:nvSpPr>
        <p:spPr>
          <a:xfrm>
            <a:off x="8396179" y="4644835"/>
            <a:ext cx="828637" cy="270094"/>
          </a:xfrm>
          <a:prstGeom prst="ellipse">
            <a:avLst/>
          </a:prstGeom>
          <a:noFill/>
          <a:ln w="19050">
            <a:solidFill>
              <a:srgbClr val="FF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74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77">
            <a:extLst>
              <a:ext uri="{FF2B5EF4-FFF2-40B4-BE49-F238E27FC236}">
                <a16:creationId xmlns:a16="http://schemas.microsoft.com/office/drawing/2014/main" id="{D4A9512E-C0DD-4A17-93F0-C41F70813E1F}"/>
              </a:ext>
            </a:extLst>
          </p:cNvPr>
          <p:cNvSpPr txBox="1"/>
          <p:nvPr/>
        </p:nvSpPr>
        <p:spPr>
          <a:xfrm>
            <a:off x="1212612" y="-1240"/>
            <a:ext cx="9766776" cy="1015663"/>
          </a:xfrm>
          <a:prstGeom prst="rect">
            <a:avLst/>
          </a:prstGeom>
          <a:noFill/>
        </p:spPr>
        <p:txBody>
          <a:bodyPr wrap="square" rtlCol="0">
            <a:spAutoFit/>
          </a:bodyPr>
          <a:lstStyle/>
          <a:p>
            <a:pPr algn="ctr"/>
            <a:r>
              <a:rPr lang="en-US" sz="6000" dirty="0">
                <a:solidFill>
                  <a:schemeClr val="accent5"/>
                </a:solidFill>
                <a:latin typeface="+mj-lt"/>
              </a:rPr>
              <a:t>Methodology</a:t>
            </a:r>
          </a:p>
        </p:txBody>
      </p:sp>
      <p:grpSp>
        <p:nvGrpSpPr>
          <p:cNvPr id="105" name="Group 104">
            <a:extLst>
              <a:ext uri="{FF2B5EF4-FFF2-40B4-BE49-F238E27FC236}">
                <a16:creationId xmlns:a16="http://schemas.microsoft.com/office/drawing/2014/main" id="{233D477B-64DE-4068-BEE1-6E0DBA819DE4}"/>
              </a:ext>
            </a:extLst>
          </p:cNvPr>
          <p:cNvGrpSpPr/>
          <p:nvPr/>
        </p:nvGrpSpPr>
        <p:grpSpPr>
          <a:xfrm>
            <a:off x="1021187" y="1778795"/>
            <a:ext cx="3690089" cy="662376"/>
            <a:chOff x="2587536" y="2275840"/>
            <a:chExt cx="3130952" cy="662376"/>
          </a:xfrm>
        </p:grpSpPr>
        <p:sp>
          <p:nvSpPr>
            <p:cNvPr id="115" name="Rectangle 114">
              <a:extLst>
                <a:ext uri="{FF2B5EF4-FFF2-40B4-BE49-F238E27FC236}">
                  <a16:creationId xmlns:a16="http://schemas.microsoft.com/office/drawing/2014/main" id="{DF6652DE-52F6-487D-AF8A-0B7E32B02CAE}"/>
                </a:ext>
              </a:extLst>
            </p:cNvPr>
            <p:cNvSpPr/>
            <p:nvPr/>
          </p:nvSpPr>
          <p:spPr>
            <a:xfrm>
              <a:off x="2673622" y="2275840"/>
              <a:ext cx="2203178"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sz="1200" dirty="0">
                  <a:solidFill>
                    <a:schemeClr val="tx1"/>
                  </a:solidFill>
                  <a:latin typeface="+mj-lt"/>
                  <a:ea typeface="Calibri" panose="020B0906030804020204" pitchFamily="34" charset="0"/>
                  <a:cs typeface="Calibri" panose="020B0604020202020204" pitchFamily="34" charset="0"/>
                </a:rPr>
                <a:t>eBook</a:t>
              </a:r>
            </a:p>
          </p:txBody>
        </p:sp>
        <p:sp>
          <p:nvSpPr>
            <p:cNvPr id="116" name="TextBox 115">
              <a:extLst>
                <a:ext uri="{FF2B5EF4-FFF2-40B4-BE49-F238E27FC236}">
                  <a16:creationId xmlns:a16="http://schemas.microsoft.com/office/drawing/2014/main" id="{5A85CB0D-FA42-48D6-82AC-16509478C0FD}"/>
                </a:ext>
              </a:extLst>
            </p:cNvPr>
            <p:cNvSpPr txBox="1"/>
            <p:nvPr/>
          </p:nvSpPr>
          <p:spPr>
            <a:xfrm>
              <a:off x="2587536" y="2461162"/>
              <a:ext cx="3130952" cy="477054"/>
            </a:xfrm>
            <a:prstGeom prst="rect">
              <a:avLst/>
            </a:prstGeom>
            <a:noFill/>
          </p:spPr>
          <p:txBody>
            <a:bodyPr wrap="square" rtlCol="0">
              <a:spAutoFit/>
            </a:bodyPr>
            <a:lstStyle/>
            <a:p>
              <a:pPr marL="171450" indent="-171450">
                <a:spcBef>
                  <a:spcPts val="300"/>
                </a:spcBef>
                <a:spcAft>
                  <a:spcPts val="300"/>
                </a:spcAft>
                <a:buFont typeface="Arial" panose="020B0604020202020204" pitchFamily="34" charset="0"/>
                <a:buChar char="•"/>
              </a:pPr>
              <a:r>
                <a:rPr lang="en-US" sz="1000" dirty="0" err="1"/>
                <a:t>EBookLib</a:t>
              </a:r>
              <a:r>
                <a:rPr lang="en-US" sz="1000" dirty="0"/>
                <a:t> to extract</a:t>
              </a:r>
            </a:p>
            <a:p>
              <a:pPr marL="171450" indent="-171450">
                <a:spcBef>
                  <a:spcPts val="300"/>
                </a:spcBef>
                <a:spcAft>
                  <a:spcPts val="300"/>
                </a:spcAft>
                <a:buFont typeface="Arial" panose="020B0604020202020204" pitchFamily="34" charset="0"/>
                <a:buChar char="•"/>
              </a:pPr>
              <a:r>
                <a:rPr lang="en-US" sz="1000" dirty="0" err="1"/>
                <a:t>BeautifulSoup</a:t>
              </a:r>
              <a:r>
                <a:rPr lang="en-US" sz="1000" dirty="0"/>
                <a:t> to parse</a:t>
              </a:r>
            </a:p>
          </p:txBody>
        </p:sp>
      </p:grpSp>
      <p:grpSp>
        <p:nvGrpSpPr>
          <p:cNvPr id="107" name="Group 106">
            <a:extLst>
              <a:ext uri="{FF2B5EF4-FFF2-40B4-BE49-F238E27FC236}">
                <a16:creationId xmlns:a16="http://schemas.microsoft.com/office/drawing/2014/main" id="{F5AFAB14-9F16-4791-BED6-F4B5C96A64B7}"/>
              </a:ext>
            </a:extLst>
          </p:cNvPr>
          <p:cNvGrpSpPr/>
          <p:nvPr/>
        </p:nvGrpSpPr>
        <p:grpSpPr>
          <a:xfrm>
            <a:off x="1021187" y="2714308"/>
            <a:ext cx="3690088" cy="1047096"/>
            <a:chOff x="2587536" y="2275840"/>
            <a:chExt cx="3130952" cy="1047096"/>
          </a:xfrm>
        </p:grpSpPr>
        <p:sp>
          <p:nvSpPr>
            <p:cNvPr id="113" name="Rectangle 112">
              <a:extLst>
                <a:ext uri="{FF2B5EF4-FFF2-40B4-BE49-F238E27FC236}">
                  <a16:creationId xmlns:a16="http://schemas.microsoft.com/office/drawing/2014/main" id="{7B74E391-0453-4C4E-A025-C4BF9EE1F586}"/>
                </a:ext>
              </a:extLst>
            </p:cNvPr>
            <p:cNvSpPr/>
            <p:nvPr/>
          </p:nvSpPr>
          <p:spPr>
            <a:xfrm>
              <a:off x="2673622" y="2275840"/>
              <a:ext cx="2203178"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sz="1200" dirty="0">
                  <a:solidFill>
                    <a:schemeClr val="tx1"/>
                  </a:solidFill>
                  <a:latin typeface="+mj-lt"/>
                  <a:ea typeface="Calibri" panose="020B0906030804020204" pitchFamily="34" charset="0"/>
                  <a:cs typeface="Calibri" panose="020B0604020202020204" pitchFamily="34" charset="0"/>
                </a:rPr>
                <a:t>Topic Modeling</a:t>
              </a:r>
            </a:p>
          </p:txBody>
        </p:sp>
        <p:sp>
          <p:nvSpPr>
            <p:cNvPr id="114" name="TextBox 113">
              <a:extLst>
                <a:ext uri="{FF2B5EF4-FFF2-40B4-BE49-F238E27FC236}">
                  <a16:creationId xmlns:a16="http://schemas.microsoft.com/office/drawing/2014/main" id="{A04419E3-39B4-4BD8-8812-763C6CAF3D9F}"/>
                </a:ext>
              </a:extLst>
            </p:cNvPr>
            <p:cNvSpPr txBox="1"/>
            <p:nvPr/>
          </p:nvSpPr>
          <p:spPr>
            <a:xfrm>
              <a:off x="2587536" y="2461162"/>
              <a:ext cx="3130952" cy="861774"/>
            </a:xfrm>
            <a:prstGeom prst="rect">
              <a:avLst/>
            </a:prstGeom>
            <a:noFill/>
          </p:spPr>
          <p:txBody>
            <a:bodyPr wrap="square" rtlCol="0">
              <a:spAutoFit/>
            </a:bodyPr>
            <a:lstStyle/>
            <a:p>
              <a:pPr marL="171450" indent="-171450">
                <a:spcBef>
                  <a:spcPts val="300"/>
                </a:spcBef>
                <a:spcAft>
                  <a:spcPts val="300"/>
                </a:spcAft>
                <a:buFont typeface="Arial" panose="020B0604020202020204" pitchFamily="34" charset="0"/>
                <a:buChar char="•"/>
              </a:pPr>
              <a:r>
                <a:rPr lang="en-US" sz="1000" dirty="0"/>
                <a:t>Tried LSA, LDA, NMF</a:t>
              </a:r>
            </a:p>
            <a:p>
              <a:pPr marL="171450" indent="-171450">
                <a:spcBef>
                  <a:spcPts val="300"/>
                </a:spcBef>
                <a:spcAft>
                  <a:spcPts val="300"/>
                </a:spcAft>
                <a:buFont typeface="Arial" panose="020B0604020202020204" pitchFamily="34" charset="0"/>
                <a:buChar char="•"/>
              </a:pPr>
              <a:r>
                <a:rPr lang="en-US" sz="1000" dirty="0"/>
                <a:t>Count vectorizer, TF-IDF vectorizer, bi-grams</a:t>
              </a:r>
            </a:p>
            <a:p>
              <a:pPr marL="171450" indent="-171450">
                <a:spcBef>
                  <a:spcPts val="300"/>
                </a:spcBef>
                <a:spcAft>
                  <a:spcPts val="300"/>
                </a:spcAft>
                <a:buFont typeface="Arial" panose="020B0604020202020204" pitchFamily="34" charset="0"/>
                <a:buChar char="•"/>
              </a:pPr>
              <a:r>
                <a:rPr lang="en-US" sz="1000" dirty="0"/>
                <a:t>NMF with TF-IDF and </a:t>
              </a:r>
              <a:r>
                <a:rPr lang="en-US" sz="1000" dirty="0" err="1"/>
                <a:t>uni</a:t>
              </a:r>
              <a:r>
                <a:rPr lang="en-US" sz="1000" dirty="0"/>
                <a:t>-grams gave the clearest topics</a:t>
              </a:r>
            </a:p>
          </p:txBody>
        </p:sp>
      </p:grpSp>
      <p:grpSp>
        <p:nvGrpSpPr>
          <p:cNvPr id="109" name="Group 108">
            <a:extLst>
              <a:ext uri="{FF2B5EF4-FFF2-40B4-BE49-F238E27FC236}">
                <a16:creationId xmlns:a16="http://schemas.microsoft.com/office/drawing/2014/main" id="{45295892-CEE9-4A28-A58A-39C27AEBAC12}"/>
              </a:ext>
            </a:extLst>
          </p:cNvPr>
          <p:cNvGrpSpPr/>
          <p:nvPr/>
        </p:nvGrpSpPr>
        <p:grpSpPr>
          <a:xfrm>
            <a:off x="1021187" y="3954128"/>
            <a:ext cx="3130952" cy="816264"/>
            <a:chOff x="2587536" y="2275840"/>
            <a:chExt cx="3130952" cy="816264"/>
          </a:xfrm>
        </p:grpSpPr>
        <p:sp>
          <p:nvSpPr>
            <p:cNvPr id="111" name="Rectangle 110">
              <a:extLst>
                <a:ext uri="{FF2B5EF4-FFF2-40B4-BE49-F238E27FC236}">
                  <a16:creationId xmlns:a16="http://schemas.microsoft.com/office/drawing/2014/main" id="{EECD5AD9-B1E8-4274-AF27-41B7E2E3AC4C}"/>
                </a:ext>
              </a:extLst>
            </p:cNvPr>
            <p:cNvSpPr/>
            <p:nvPr/>
          </p:nvSpPr>
          <p:spPr>
            <a:xfrm>
              <a:off x="2673622" y="2275840"/>
              <a:ext cx="2568490"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sz="1200" dirty="0">
                  <a:solidFill>
                    <a:schemeClr val="tx1"/>
                  </a:solidFill>
                  <a:latin typeface="+mj-lt"/>
                  <a:ea typeface="Calibri" panose="020B0906030804020204" pitchFamily="34" charset="0"/>
                  <a:cs typeface="Calibri" panose="020B0604020202020204" pitchFamily="34" charset="0"/>
                </a:rPr>
                <a:t>Topics</a:t>
              </a:r>
            </a:p>
          </p:txBody>
        </p:sp>
        <p:sp>
          <p:nvSpPr>
            <p:cNvPr id="112" name="TextBox 111">
              <a:extLst>
                <a:ext uri="{FF2B5EF4-FFF2-40B4-BE49-F238E27FC236}">
                  <a16:creationId xmlns:a16="http://schemas.microsoft.com/office/drawing/2014/main" id="{1BEB9BB7-B58B-448A-B508-BA2D0A40C57C}"/>
                </a:ext>
              </a:extLst>
            </p:cNvPr>
            <p:cNvSpPr txBox="1"/>
            <p:nvPr/>
          </p:nvSpPr>
          <p:spPr>
            <a:xfrm>
              <a:off x="2587536" y="2461162"/>
              <a:ext cx="3130952" cy="630942"/>
            </a:xfrm>
            <a:prstGeom prst="rect">
              <a:avLst/>
            </a:prstGeom>
            <a:noFill/>
          </p:spPr>
          <p:txBody>
            <a:bodyPr wrap="square" rtlCol="0">
              <a:spAutoFit/>
            </a:bodyPr>
            <a:lstStyle/>
            <a:p>
              <a:pPr marL="171450" indent="-171450">
                <a:spcBef>
                  <a:spcPts val="300"/>
                </a:spcBef>
                <a:spcAft>
                  <a:spcPts val="300"/>
                </a:spcAft>
                <a:buFont typeface="Arial" panose="020B0604020202020204" pitchFamily="34" charset="0"/>
                <a:buChar char="•"/>
              </a:pPr>
              <a:r>
                <a:rPr lang="en-US" sz="1000" dirty="0"/>
                <a:t>Almost all start with the central character(s)</a:t>
              </a:r>
            </a:p>
            <a:p>
              <a:pPr marL="171450" indent="-171450">
                <a:spcBef>
                  <a:spcPts val="300"/>
                </a:spcBef>
                <a:spcAft>
                  <a:spcPts val="300"/>
                </a:spcAft>
                <a:buFont typeface="Arial" panose="020B0604020202020204" pitchFamily="34" charset="0"/>
                <a:buChar char="•"/>
              </a:pPr>
              <a:r>
                <a:rPr lang="en-US" sz="1000" dirty="0"/>
                <a:t>Secondary words show that the topics are character story arcs</a:t>
              </a:r>
            </a:p>
          </p:txBody>
        </p:sp>
      </p:grpSp>
      <p:grpSp>
        <p:nvGrpSpPr>
          <p:cNvPr id="49" name="Group 48">
            <a:extLst>
              <a:ext uri="{FF2B5EF4-FFF2-40B4-BE49-F238E27FC236}">
                <a16:creationId xmlns:a16="http://schemas.microsoft.com/office/drawing/2014/main" id="{92B13597-F658-7140-8327-6A17FC8E9D68}"/>
              </a:ext>
            </a:extLst>
          </p:cNvPr>
          <p:cNvGrpSpPr/>
          <p:nvPr/>
        </p:nvGrpSpPr>
        <p:grpSpPr>
          <a:xfrm>
            <a:off x="189766" y="1963461"/>
            <a:ext cx="437960" cy="393011"/>
            <a:chOff x="3453836" y="1600815"/>
            <a:chExt cx="437960" cy="393011"/>
          </a:xfrm>
        </p:grpSpPr>
        <p:sp>
          <p:nvSpPr>
            <p:cNvPr id="50" name="Freeform: Shape 1874">
              <a:extLst>
                <a:ext uri="{FF2B5EF4-FFF2-40B4-BE49-F238E27FC236}">
                  <a16:creationId xmlns:a16="http://schemas.microsoft.com/office/drawing/2014/main" id="{29FD9DB7-AF95-4B48-A944-12E94177FCC6}"/>
                </a:ext>
              </a:extLst>
            </p:cNvPr>
            <p:cNvSpPr/>
            <p:nvPr/>
          </p:nvSpPr>
          <p:spPr>
            <a:xfrm>
              <a:off x="3453836" y="1600815"/>
              <a:ext cx="437960" cy="391859"/>
            </a:xfrm>
            <a:custGeom>
              <a:avLst/>
              <a:gdLst>
                <a:gd name="connsiteX0" fmla="*/ 405113 w 437959"/>
                <a:gd name="connsiteY0" fmla="*/ 390130 h 391858"/>
                <a:gd name="connsiteX1" fmla="*/ 58203 w 437959"/>
                <a:gd name="connsiteY1" fmla="*/ 390130 h 391858"/>
                <a:gd name="connsiteX2" fmla="*/ 46677 w 437959"/>
                <a:gd name="connsiteY2" fmla="*/ 378605 h 391858"/>
                <a:gd name="connsiteX3" fmla="*/ 58203 w 437959"/>
                <a:gd name="connsiteY3" fmla="*/ 367079 h 391858"/>
                <a:gd name="connsiteX4" fmla="*/ 405113 w 437959"/>
                <a:gd name="connsiteY4" fmla="*/ 367079 h 391858"/>
                <a:gd name="connsiteX5" fmla="*/ 414333 w 437959"/>
                <a:gd name="connsiteY5" fmla="*/ 357859 h 391858"/>
                <a:gd name="connsiteX6" fmla="*/ 405113 w 437959"/>
                <a:gd name="connsiteY6" fmla="*/ 348639 h 391858"/>
                <a:gd name="connsiteX7" fmla="*/ 20169 w 437959"/>
                <a:gd name="connsiteY7" fmla="*/ 348639 h 391858"/>
                <a:gd name="connsiteX8" fmla="*/ 8644 w 437959"/>
                <a:gd name="connsiteY8" fmla="*/ 337114 h 391858"/>
                <a:gd name="connsiteX9" fmla="*/ 8644 w 437959"/>
                <a:gd name="connsiteY9" fmla="*/ 51287 h 391858"/>
                <a:gd name="connsiteX10" fmla="*/ 32847 w 437959"/>
                <a:gd name="connsiteY10" fmla="*/ 13254 h 391858"/>
                <a:gd name="connsiteX11" fmla="*/ 51287 w 437959"/>
                <a:gd name="connsiteY11" fmla="*/ 8644 h 391858"/>
                <a:gd name="connsiteX12" fmla="*/ 394740 w 437959"/>
                <a:gd name="connsiteY12" fmla="*/ 8644 h 391858"/>
                <a:gd name="connsiteX13" fmla="*/ 436231 w 437959"/>
                <a:gd name="connsiteY13" fmla="*/ 50135 h 391858"/>
                <a:gd name="connsiteX14" fmla="*/ 436231 w 437959"/>
                <a:gd name="connsiteY14" fmla="*/ 297928 h 391858"/>
                <a:gd name="connsiteX15" fmla="*/ 424706 w 437959"/>
                <a:gd name="connsiteY15" fmla="*/ 309453 h 391858"/>
                <a:gd name="connsiteX16" fmla="*/ 413180 w 437959"/>
                <a:gd name="connsiteY16" fmla="*/ 297928 h 391858"/>
                <a:gd name="connsiteX17" fmla="*/ 413180 w 437959"/>
                <a:gd name="connsiteY17" fmla="*/ 50135 h 391858"/>
                <a:gd name="connsiteX18" fmla="*/ 394740 w 437959"/>
                <a:gd name="connsiteY18" fmla="*/ 31694 h 391858"/>
                <a:gd name="connsiteX19" fmla="*/ 51287 w 437959"/>
                <a:gd name="connsiteY19" fmla="*/ 31694 h 391858"/>
                <a:gd name="connsiteX20" fmla="*/ 43220 w 437959"/>
                <a:gd name="connsiteY20" fmla="*/ 33999 h 391858"/>
                <a:gd name="connsiteX21" fmla="*/ 31694 w 437959"/>
                <a:gd name="connsiteY21" fmla="*/ 51287 h 391858"/>
                <a:gd name="connsiteX22" fmla="*/ 31694 w 437959"/>
                <a:gd name="connsiteY22" fmla="*/ 325588 h 391858"/>
                <a:gd name="connsiteX23" fmla="*/ 405113 w 437959"/>
                <a:gd name="connsiteY23" fmla="*/ 325588 h 391858"/>
                <a:gd name="connsiteX24" fmla="*/ 437383 w 437959"/>
                <a:gd name="connsiteY24" fmla="*/ 357859 h 391858"/>
                <a:gd name="connsiteX25" fmla="*/ 405113 w 437959"/>
                <a:gd name="connsiteY25" fmla="*/ 390130 h 39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959" h="391858">
                  <a:moveTo>
                    <a:pt x="405113" y="390130"/>
                  </a:moveTo>
                  <a:lnTo>
                    <a:pt x="58203" y="390130"/>
                  </a:lnTo>
                  <a:cubicBezTo>
                    <a:pt x="51287" y="390130"/>
                    <a:pt x="46677" y="385520"/>
                    <a:pt x="46677" y="378605"/>
                  </a:cubicBezTo>
                  <a:cubicBezTo>
                    <a:pt x="46677" y="371689"/>
                    <a:pt x="51287" y="367079"/>
                    <a:pt x="58203" y="367079"/>
                  </a:cubicBezTo>
                  <a:lnTo>
                    <a:pt x="405113" y="367079"/>
                  </a:lnTo>
                  <a:cubicBezTo>
                    <a:pt x="410875" y="367079"/>
                    <a:pt x="414333" y="362469"/>
                    <a:pt x="414333" y="357859"/>
                  </a:cubicBezTo>
                  <a:cubicBezTo>
                    <a:pt x="414333" y="353249"/>
                    <a:pt x="409723" y="348639"/>
                    <a:pt x="405113" y="348639"/>
                  </a:cubicBezTo>
                  <a:lnTo>
                    <a:pt x="20169" y="348639"/>
                  </a:lnTo>
                  <a:cubicBezTo>
                    <a:pt x="13254" y="348639"/>
                    <a:pt x="8644" y="344029"/>
                    <a:pt x="8644" y="337114"/>
                  </a:cubicBezTo>
                  <a:lnTo>
                    <a:pt x="8644" y="51287"/>
                  </a:lnTo>
                  <a:cubicBezTo>
                    <a:pt x="8644" y="35152"/>
                    <a:pt x="17864" y="20169"/>
                    <a:pt x="32847" y="13254"/>
                  </a:cubicBezTo>
                  <a:cubicBezTo>
                    <a:pt x="38610" y="9796"/>
                    <a:pt x="44372" y="8644"/>
                    <a:pt x="51287" y="8644"/>
                  </a:cubicBezTo>
                  <a:lnTo>
                    <a:pt x="394740" y="8644"/>
                  </a:lnTo>
                  <a:cubicBezTo>
                    <a:pt x="417790" y="8644"/>
                    <a:pt x="436231" y="27084"/>
                    <a:pt x="436231" y="50135"/>
                  </a:cubicBezTo>
                  <a:lnTo>
                    <a:pt x="436231" y="297928"/>
                  </a:lnTo>
                  <a:cubicBezTo>
                    <a:pt x="436231" y="304843"/>
                    <a:pt x="431621" y="309453"/>
                    <a:pt x="424706" y="309453"/>
                  </a:cubicBezTo>
                  <a:cubicBezTo>
                    <a:pt x="417790" y="309453"/>
                    <a:pt x="413180" y="304843"/>
                    <a:pt x="413180" y="297928"/>
                  </a:cubicBezTo>
                  <a:lnTo>
                    <a:pt x="413180" y="50135"/>
                  </a:lnTo>
                  <a:cubicBezTo>
                    <a:pt x="413180" y="39762"/>
                    <a:pt x="405113" y="31694"/>
                    <a:pt x="394740" y="31694"/>
                  </a:cubicBezTo>
                  <a:lnTo>
                    <a:pt x="51287" y="31694"/>
                  </a:lnTo>
                  <a:cubicBezTo>
                    <a:pt x="47830" y="31694"/>
                    <a:pt x="45525" y="32847"/>
                    <a:pt x="43220" y="33999"/>
                  </a:cubicBezTo>
                  <a:cubicBezTo>
                    <a:pt x="36304" y="37457"/>
                    <a:pt x="31694" y="44372"/>
                    <a:pt x="31694" y="51287"/>
                  </a:cubicBezTo>
                  <a:lnTo>
                    <a:pt x="31694" y="325588"/>
                  </a:lnTo>
                  <a:lnTo>
                    <a:pt x="405113" y="325588"/>
                  </a:lnTo>
                  <a:cubicBezTo>
                    <a:pt x="423553" y="325588"/>
                    <a:pt x="437383" y="340571"/>
                    <a:pt x="437383" y="357859"/>
                  </a:cubicBezTo>
                  <a:cubicBezTo>
                    <a:pt x="437383" y="375147"/>
                    <a:pt x="422400" y="390130"/>
                    <a:pt x="405113" y="390130"/>
                  </a:cubicBezTo>
                  <a:close/>
                </a:path>
              </a:pathLst>
            </a:custGeom>
            <a:solidFill>
              <a:srgbClr val="000000"/>
            </a:solidFill>
            <a:ln w="9525" cap="flat">
              <a:noFill/>
              <a:prstDash val="solid"/>
              <a:miter/>
            </a:ln>
          </p:spPr>
          <p:txBody>
            <a:bodyPr rtlCol="0" anchor="ctr"/>
            <a:lstStyle/>
            <a:p>
              <a:endParaRPr lang="en-US"/>
            </a:p>
          </p:txBody>
        </p:sp>
        <p:sp>
          <p:nvSpPr>
            <p:cNvPr id="51" name="Freeform: Shape 1875">
              <a:extLst>
                <a:ext uri="{FF2B5EF4-FFF2-40B4-BE49-F238E27FC236}">
                  <a16:creationId xmlns:a16="http://schemas.microsoft.com/office/drawing/2014/main" id="{FE34FC7A-78D5-CE4D-9D9E-B784AEFDB752}"/>
                </a:ext>
              </a:extLst>
            </p:cNvPr>
            <p:cNvSpPr/>
            <p:nvPr/>
          </p:nvSpPr>
          <p:spPr>
            <a:xfrm>
              <a:off x="3453836" y="1959250"/>
              <a:ext cx="34576" cy="34576"/>
            </a:xfrm>
            <a:custGeom>
              <a:avLst/>
              <a:gdLst>
                <a:gd name="connsiteX0" fmla="*/ 31694 w 34575"/>
                <a:gd name="connsiteY0" fmla="*/ 20169 h 34575"/>
                <a:gd name="connsiteX1" fmla="*/ 20169 w 34575"/>
                <a:gd name="connsiteY1" fmla="*/ 31694 h 34575"/>
                <a:gd name="connsiteX2" fmla="*/ 8644 w 34575"/>
                <a:gd name="connsiteY2" fmla="*/ 20169 h 34575"/>
                <a:gd name="connsiteX3" fmla="*/ 20169 w 34575"/>
                <a:gd name="connsiteY3" fmla="*/ 8644 h 34575"/>
                <a:gd name="connsiteX4" fmla="*/ 31694 w 34575"/>
                <a:gd name="connsiteY4" fmla="*/ 20169 h 34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 h="34575">
                  <a:moveTo>
                    <a:pt x="31694" y="20169"/>
                  </a:moveTo>
                  <a:cubicBezTo>
                    <a:pt x="31694" y="25932"/>
                    <a:pt x="27084" y="31694"/>
                    <a:pt x="20169" y="31694"/>
                  </a:cubicBezTo>
                  <a:cubicBezTo>
                    <a:pt x="14407" y="31694"/>
                    <a:pt x="8644" y="27084"/>
                    <a:pt x="8644" y="20169"/>
                  </a:cubicBezTo>
                  <a:cubicBezTo>
                    <a:pt x="8644" y="14407"/>
                    <a:pt x="13254" y="8644"/>
                    <a:pt x="20169" y="8644"/>
                  </a:cubicBezTo>
                  <a:cubicBezTo>
                    <a:pt x="27084" y="9796"/>
                    <a:pt x="31694" y="14407"/>
                    <a:pt x="31694" y="20169"/>
                  </a:cubicBezTo>
                  <a:close/>
                </a:path>
              </a:pathLst>
            </a:custGeom>
            <a:solidFill>
              <a:srgbClr val="000000"/>
            </a:solidFill>
            <a:ln w="9525" cap="flat">
              <a:noFill/>
              <a:prstDash val="solid"/>
              <a:miter/>
            </a:ln>
          </p:spPr>
          <p:txBody>
            <a:bodyPr rtlCol="0" anchor="ctr"/>
            <a:lstStyle/>
            <a:p>
              <a:endParaRPr lang="en-US"/>
            </a:p>
          </p:txBody>
        </p:sp>
      </p:grpSp>
      <p:grpSp>
        <p:nvGrpSpPr>
          <p:cNvPr id="52" name="Group 51">
            <a:extLst>
              <a:ext uri="{FF2B5EF4-FFF2-40B4-BE49-F238E27FC236}">
                <a16:creationId xmlns:a16="http://schemas.microsoft.com/office/drawing/2014/main" id="{24F9DD74-3AEB-1042-88CF-03DC9F5B309D}"/>
              </a:ext>
            </a:extLst>
          </p:cNvPr>
          <p:cNvGrpSpPr/>
          <p:nvPr/>
        </p:nvGrpSpPr>
        <p:grpSpPr>
          <a:xfrm>
            <a:off x="189766" y="3041927"/>
            <a:ext cx="437960" cy="393011"/>
            <a:chOff x="3453836" y="1600815"/>
            <a:chExt cx="437960" cy="393011"/>
          </a:xfrm>
        </p:grpSpPr>
        <p:sp>
          <p:nvSpPr>
            <p:cNvPr id="53" name="Freeform: Shape 1874">
              <a:extLst>
                <a:ext uri="{FF2B5EF4-FFF2-40B4-BE49-F238E27FC236}">
                  <a16:creationId xmlns:a16="http://schemas.microsoft.com/office/drawing/2014/main" id="{BB026D2C-101E-9741-BCCB-ABB19E8B9DA4}"/>
                </a:ext>
              </a:extLst>
            </p:cNvPr>
            <p:cNvSpPr/>
            <p:nvPr/>
          </p:nvSpPr>
          <p:spPr>
            <a:xfrm>
              <a:off x="3453836" y="1600815"/>
              <a:ext cx="437960" cy="391859"/>
            </a:xfrm>
            <a:custGeom>
              <a:avLst/>
              <a:gdLst>
                <a:gd name="connsiteX0" fmla="*/ 405113 w 437959"/>
                <a:gd name="connsiteY0" fmla="*/ 390130 h 391858"/>
                <a:gd name="connsiteX1" fmla="*/ 58203 w 437959"/>
                <a:gd name="connsiteY1" fmla="*/ 390130 h 391858"/>
                <a:gd name="connsiteX2" fmla="*/ 46677 w 437959"/>
                <a:gd name="connsiteY2" fmla="*/ 378605 h 391858"/>
                <a:gd name="connsiteX3" fmla="*/ 58203 w 437959"/>
                <a:gd name="connsiteY3" fmla="*/ 367079 h 391858"/>
                <a:gd name="connsiteX4" fmla="*/ 405113 w 437959"/>
                <a:gd name="connsiteY4" fmla="*/ 367079 h 391858"/>
                <a:gd name="connsiteX5" fmla="*/ 414333 w 437959"/>
                <a:gd name="connsiteY5" fmla="*/ 357859 h 391858"/>
                <a:gd name="connsiteX6" fmla="*/ 405113 w 437959"/>
                <a:gd name="connsiteY6" fmla="*/ 348639 h 391858"/>
                <a:gd name="connsiteX7" fmla="*/ 20169 w 437959"/>
                <a:gd name="connsiteY7" fmla="*/ 348639 h 391858"/>
                <a:gd name="connsiteX8" fmla="*/ 8644 w 437959"/>
                <a:gd name="connsiteY8" fmla="*/ 337114 h 391858"/>
                <a:gd name="connsiteX9" fmla="*/ 8644 w 437959"/>
                <a:gd name="connsiteY9" fmla="*/ 51287 h 391858"/>
                <a:gd name="connsiteX10" fmla="*/ 32847 w 437959"/>
                <a:gd name="connsiteY10" fmla="*/ 13254 h 391858"/>
                <a:gd name="connsiteX11" fmla="*/ 51287 w 437959"/>
                <a:gd name="connsiteY11" fmla="*/ 8644 h 391858"/>
                <a:gd name="connsiteX12" fmla="*/ 394740 w 437959"/>
                <a:gd name="connsiteY12" fmla="*/ 8644 h 391858"/>
                <a:gd name="connsiteX13" fmla="*/ 436231 w 437959"/>
                <a:gd name="connsiteY13" fmla="*/ 50135 h 391858"/>
                <a:gd name="connsiteX14" fmla="*/ 436231 w 437959"/>
                <a:gd name="connsiteY14" fmla="*/ 297928 h 391858"/>
                <a:gd name="connsiteX15" fmla="*/ 424706 w 437959"/>
                <a:gd name="connsiteY15" fmla="*/ 309453 h 391858"/>
                <a:gd name="connsiteX16" fmla="*/ 413180 w 437959"/>
                <a:gd name="connsiteY16" fmla="*/ 297928 h 391858"/>
                <a:gd name="connsiteX17" fmla="*/ 413180 w 437959"/>
                <a:gd name="connsiteY17" fmla="*/ 50135 h 391858"/>
                <a:gd name="connsiteX18" fmla="*/ 394740 w 437959"/>
                <a:gd name="connsiteY18" fmla="*/ 31694 h 391858"/>
                <a:gd name="connsiteX19" fmla="*/ 51287 w 437959"/>
                <a:gd name="connsiteY19" fmla="*/ 31694 h 391858"/>
                <a:gd name="connsiteX20" fmla="*/ 43220 w 437959"/>
                <a:gd name="connsiteY20" fmla="*/ 33999 h 391858"/>
                <a:gd name="connsiteX21" fmla="*/ 31694 w 437959"/>
                <a:gd name="connsiteY21" fmla="*/ 51287 h 391858"/>
                <a:gd name="connsiteX22" fmla="*/ 31694 w 437959"/>
                <a:gd name="connsiteY22" fmla="*/ 325588 h 391858"/>
                <a:gd name="connsiteX23" fmla="*/ 405113 w 437959"/>
                <a:gd name="connsiteY23" fmla="*/ 325588 h 391858"/>
                <a:gd name="connsiteX24" fmla="*/ 437383 w 437959"/>
                <a:gd name="connsiteY24" fmla="*/ 357859 h 391858"/>
                <a:gd name="connsiteX25" fmla="*/ 405113 w 437959"/>
                <a:gd name="connsiteY25" fmla="*/ 390130 h 39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959" h="391858">
                  <a:moveTo>
                    <a:pt x="405113" y="390130"/>
                  </a:moveTo>
                  <a:lnTo>
                    <a:pt x="58203" y="390130"/>
                  </a:lnTo>
                  <a:cubicBezTo>
                    <a:pt x="51287" y="390130"/>
                    <a:pt x="46677" y="385520"/>
                    <a:pt x="46677" y="378605"/>
                  </a:cubicBezTo>
                  <a:cubicBezTo>
                    <a:pt x="46677" y="371689"/>
                    <a:pt x="51287" y="367079"/>
                    <a:pt x="58203" y="367079"/>
                  </a:cubicBezTo>
                  <a:lnTo>
                    <a:pt x="405113" y="367079"/>
                  </a:lnTo>
                  <a:cubicBezTo>
                    <a:pt x="410875" y="367079"/>
                    <a:pt x="414333" y="362469"/>
                    <a:pt x="414333" y="357859"/>
                  </a:cubicBezTo>
                  <a:cubicBezTo>
                    <a:pt x="414333" y="353249"/>
                    <a:pt x="409723" y="348639"/>
                    <a:pt x="405113" y="348639"/>
                  </a:cubicBezTo>
                  <a:lnTo>
                    <a:pt x="20169" y="348639"/>
                  </a:lnTo>
                  <a:cubicBezTo>
                    <a:pt x="13254" y="348639"/>
                    <a:pt x="8644" y="344029"/>
                    <a:pt x="8644" y="337114"/>
                  </a:cubicBezTo>
                  <a:lnTo>
                    <a:pt x="8644" y="51287"/>
                  </a:lnTo>
                  <a:cubicBezTo>
                    <a:pt x="8644" y="35152"/>
                    <a:pt x="17864" y="20169"/>
                    <a:pt x="32847" y="13254"/>
                  </a:cubicBezTo>
                  <a:cubicBezTo>
                    <a:pt x="38610" y="9796"/>
                    <a:pt x="44372" y="8644"/>
                    <a:pt x="51287" y="8644"/>
                  </a:cubicBezTo>
                  <a:lnTo>
                    <a:pt x="394740" y="8644"/>
                  </a:lnTo>
                  <a:cubicBezTo>
                    <a:pt x="417790" y="8644"/>
                    <a:pt x="436231" y="27084"/>
                    <a:pt x="436231" y="50135"/>
                  </a:cubicBezTo>
                  <a:lnTo>
                    <a:pt x="436231" y="297928"/>
                  </a:lnTo>
                  <a:cubicBezTo>
                    <a:pt x="436231" y="304843"/>
                    <a:pt x="431621" y="309453"/>
                    <a:pt x="424706" y="309453"/>
                  </a:cubicBezTo>
                  <a:cubicBezTo>
                    <a:pt x="417790" y="309453"/>
                    <a:pt x="413180" y="304843"/>
                    <a:pt x="413180" y="297928"/>
                  </a:cubicBezTo>
                  <a:lnTo>
                    <a:pt x="413180" y="50135"/>
                  </a:lnTo>
                  <a:cubicBezTo>
                    <a:pt x="413180" y="39762"/>
                    <a:pt x="405113" y="31694"/>
                    <a:pt x="394740" y="31694"/>
                  </a:cubicBezTo>
                  <a:lnTo>
                    <a:pt x="51287" y="31694"/>
                  </a:lnTo>
                  <a:cubicBezTo>
                    <a:pt x="47830" y="31694"/>
                    <a:pt x="45525" y="32847"/>
                    <a:pt x="43220" y="33999"/>
                  </a:cubicBezTo>
                  <a:cubicBezTo>
                    <a:pt x="36304" y="37457"/>
                    <a:pt x="31694" y="44372"/>
                    <a:pt x="31694" y="51287"/>
                  </a:cubicBezTo>
                  <a:lnTo>
                    <a:pt x="31694" y="325588"/>
                  </a:lnTo>
                  <a:lnTo>
                    <a:pt x="405113" y="325588"/>
                  </a:lnTo>
                  <a:cubicBezTo>
                    <a:pt x="423553" y="325588"/>
                    <a:pt x="437383" y="340571"/>
                    <a:pt x="437383" y="357859"/>
                  </a:cubicBezTo>
                  <a:cubicBezTo>
                    <a:pt x="437383" y="375147"/>
                    <a:pt x="422400" y="390130"/>
                    <a:pt x="405113" y="390130"/>
                  </a:cubicBezTo>
                  <a:close/>
                </a:path>
              </a:pathLst>
            </a:custGeom>
            <a:solidFill>
              <a:srgbClr val="000000"/>
            </a:solidFill>
            <a:ln w="9525" cap="flat">
              <a:noFill/>
              <a:prstDash val="solid"/>
              <a:miter/>
            </a:ln>
          </p:spPr>
          <p:txBody>
            <a:bodyPr rtlCol="0" anchor="ctr"/>
            <a:lstStyle/>
            <a:p>
              <a:endParaRPr lang="en-US"/>
            </a:p>
          </p:txBody>
        </p:sp>
        <p:sp>
          <p:nvSpPr>
            <p:cNvPr id="54" name="Freeform: Shape 1875">
              <a:extLst>
                <a:ext uri="{FF2B5EF4-FFF2-40B4-BE49-F238E27FC236}">
                  <a16:creationId xmlns:a16="http://schemas.microsoft.com/office/drawing/2014/main" id="{A50BA4A8-61E2-264F-AEE1-DAB8D6768A9C}"/>
                </a:ext>
              </a:extLst>
            </p:cNvPr>
            <p:cNvSpPr/>
            <p:nvPr/>
          </p:nvSpPr>
          <p:spPr>
            <a:xfrm>
              <a:off x="3453836" y="1959250"/>
              <a:ext cx="34576" cy="34576"/>
            </a:xfrm>
            <a:custGeom>
              <a:avLst/>
              <a:gdLst>
                <a:gd name="connsiteX0" fmla="*/ 31694 w 34575"/>
                <a:gd name="connsiteY0" fmla="*/ 20169 h 34575"/>
                <a:gd name="connsiteX1" fmla="*/ 20169 w 34575"/>
                <a:gd name="connsiteY1" fmla="*/ 31694 h 34575"/>
                <a:gd name="connsiteX2" fmla="*/ 8644 w 34575"/>
                <a:gd name="connsiteY2" fmla="*/ 20169 h 34575"/>
                <a:gd name="connsiteX3" fmla="*/ 20169 w 34575"/>
                <a:gd name="connsiteY3" fmla="*/ 8644 h 34575"/>
                <a:gd name="connsiteX4" fmla="*/ 31694 w 34575"/>
                <a:gd name="connsiteY4" fmla="*/ 20169 h 34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 h="34575">
                  <a:moveTo>
                    <a:pt x="31694" y="20169"/>
                  </a:moveTo>
                  <a:cubicBezTo>
                    <a:pt x="31694" y="25932"/>
                    <a:pt x="27084" y="31694"/>
                    <a:pt x="20169" y="31694"/>
                  </a:cubicBezTo>
                  <a:cubicBezTo>
                    <a:pt x="14407" y="31694"/>
                    <a:pt x="8644" y="27084"/>
                    <a:pt x="8644" y="20169"/>
                  </a:cubicBezTo>
                  <a:cubicBezTo>
                    <a:pt x="8644" y="14407"/>
                    <a:pt x="13254" y="8644"/>
                    <a:pt x="20169" y="8644"/>
                  </a:cubicBezTo>
                  <a:cubicBezTo>
                    <a:pt x="27084" y="9796"/>
                    <a:pt x="31694" y="14407"/>
                    <a:pt x="31694" y="20169"/>
                  </a:cubicBezTo>
                  <a:close/>
                </a:path>
              </a:pathLst>
            </a:custGeom>
            <a:solidFill>
              <a:srgbClr val="000000"/>
            </a:solidFill>
            <a:ln w="9525" cap="flat">
              <a:noFill/>
              <a:prstDash val="solid"/>
              <a:miter/>
            </a:ln>
          </p:spPr>
          <p:txBody>
            <a:bodyPr rtlCol="0" anchor="ctr"/>
            <a:lstStyle/>
            <a:p>
              <a:endParaRPr lang="en-US"/>
            </a:p>
          </p:txBody>
        </p:sp>
      </p:grpSp>
      <p:grpSp>
        <p:nvGrpSpPr>
          <p:cNvPr id="55" name="Group 54">
            <a:extLst>
              <a:ext uri="{FF2B5EF4-FFF2-40B4-BE49-F238E27FC236}">
                <a16:creationId xmlns:a16="http://schemas.microsoft.com/office/drawing/2014/main" id="{3764F825-6BD5-6240-AA4A-9B75BFC140FB}"/>
              </a:ext>
            </a:extLst>
          </p:cNvPr>
          <p:cNvGrpSpPr/>
          <p:nvPr/>
        </p:nvGrpSpPr>
        <p:grpSpPr>
          <a:xfrm>
            <a:off x="189766" y="4119241"/>
            <a:ext cx="437960" cy="393011"/>
            <a:chOff x="3453836" y="1600815"/>
            <a:chExt cx="437960" cy="393011"/>
          </a:xfrm>
        </p:grpSpPr>
        <p:sp>
          <p:nvSpPr>
            <p:cNvPr id="56" name="Freeform: Shape 1874">
              <a:extLst>
                <a:ext uri="{FF2B5EF4-FFF2-40B4-BE49-F238E27FC236}">
                  <a16:creationId xmlns:a16="http://schemas.microsoft.com/office/drawing/2014/main" id="{B078D918-FD61-8443-ABA3-2A35C4065AA1}"/>
                </a:ext>
              </a:extLst>
            </p:cNvPr>
            <p:cNvSpPr/>
            <p:nvPr/>
          </p:nvSpPr>
          <p:spPr>
            <a:xfrm>
              <a:off x="3453836" y="1600815"/>
              <a:ext cx="437960" cy="391859"/>
            </a:xfrm>
            <a:custGeom>
              <a:avLst/>
              <a:gdLst>
                <a:gd name="connsiteX0" fmla="*/ 405113 w 437959"/>
                <a:gd name="connsiteY0" fmla="*/ 390130 h 391858"/>
                <a:gd name="connsiteX1" fmla="*/ 58203 w 437959"/>
                <a:gd name="connsiteY1" fmla="*/ 390130 h 391858"/>
                <a:gd name="connsiteX2" fmla="*/ 46677 w 437959"/>
                <a:gd name="connsiteY2" fmla="*/ 378605 h 391858"/>
                <a:gd name="connsiteX3" fmla="*/ 58203 w 437959"/>
                <a:gd name="connsiteY3" fmla="*/ 367079 h 391858"/>
                <a:gd name="connsiteX4" fmla="*/ 405113 w 437959"/>
                <a:gd name="connsiteY4" fmla="*/ 367079 h 391858"/>
                <a:gd name="connsiteX5" fmla="*/ 414333 w 437959"/>
                <a:gd name="connsiteY5" fmla="*/ 357859 h 391858"/>
                <a:gd name="connsiteX6" fmla="*/ 405113 w 437959"/>
                <a:gd name="connsiteY6" fmla="*/ 348639 h 391858"/>
                <a:gd name="connsiteX7" fmla="*/ 20169 w 437959"/>
                <a:gd name="connsiteY7" fmla="*/ 348639 h 391858"/>
                <a:gd name="connsiteX8" fmla="*/ 8644 w 437959"/>
                <a:gd name="connsiteY8" fmla="*/ 337114 h 391858"/>
                <a:gd name="connsiteX9" fmla="*/ 8644 w 437959"/>
                <a:gd name="connsiteY9" fmla="*/ 51287 h 391858"/>
                <a:gd name="connsiteX10" fmla="*/ 32847 w 437959"/>
                <a:gd name="connsiteY10" fmla="*/ 13254 h 391858"/>
                <a:gd name="connsiteX11" fmla="*/ 51287 w 437959"/>
                <a:gd name="connsiteY11" fmla="*/ 8644 h 391858"/>
                <a:gd name="connsiteX12" fmla="*/ 394740 w 437959"/>
                <a:gd name="connsiteY12" fmla="*/ 8644 h 391858"/>
                <a:gd name="connsiteX13" fmla="*/ 436231 w 437959"/>
                <a:gd name="connsiteY13" fmla="*/ 50135 h 391858"/>
                <a:gd name="connsiteX14" fmla="*/ 436231 w 437959"/>
                <a:gd name="connsiteY14" fmla="*/ 297928 h 391858"/>
                <a:gd name="connsiteX15" fmla="*/ 424706 w 437959"/>
                <a:gd name="connsiteY15" fmla="*/ 309453 h 391858"/>
                <a:gd name="connsiteX16" fmla="*/ 413180 w 437959"/>
                <a:gd name="connsiteY16" fmla="*/ 297928 h 391858"/>
                <a:gd name="connsiteX17" fmla="*/ 413180 w 437959"/>
                <a:gd name="connsiteY17" fmla="*/ 50135 h 391858"/>
                <a:gd name="connsiteX18" fmla="*/ 394740 w 437959"/>
                <a:gd name="connsiteY18" fmla="*/ 31694 h 391858"/>
                <a:gd name="connsiteX19" fmla="*/ 51287 w 437959"/>
                <a:gd name="connsiteY19" fmla="*/ 31694 h 391858"/>
                <a:gd name="connsiteX20" fmla="*/ 43220 w 437959"/>
                <a:gd name="connsiteY20" fmla="*/ 33999 h 391858"/>
                <a:gd name="connsiteX21" fmla="*/ 31694 w 437959"/>
                <a:gd name="connsiteY21" fmla="*/ 51287 h 391858"/>
                <a:gd name="connsiteX22" fmla="*/ 31694 w 437959"/>
                <a:gd name="connsiteY22" fmla="*/ 325588 h 391858"/>
                <a:gd name="connsiteX23" fmla="*/ 405113 w 437959"/>
                <a:gd name="connsiteY23" fmla="*/ 325588 h 391858"/>
                <a:gd name="connsiteX24" fmla="*/ 437383 w 437959"/>
                <a:gd name="connsiteY24" fmla="*/ 357859 h 391858"/>
                <a:gd name="connsiteX25" fmla="*/ 405113 w 437959"/>
                <a:gd name="connsiteY25" fmla="*/ 390130 h 39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959" h="391858">
                  <a:moveTo>
                    <a:pt x="405113" y="390130"/>
                  </a:moveTo>
                  <a:lnTo>
                    <a:pt x="58203" y="390130"/>
                  </a:lnTo>
                  <a:cubicBezTo>
                    <a:pt x="51287" y="390130"/>
                    <a:pt x="46677" y="385520"/>
                    <a:pt x="46677" y="378605"/>
                  </a:cubicBezTo>
                  <a:cubicBezTo>
                    <a:pt x="46677" y="371689"/>
                    <a:pt x="51287" y="367079"/>
                    <a:pt x="58203" y="367079"/>
                  </a:cubicBezTo>
                  <a:lnTo>
                    <a:pt x="405113" y="367079"/>
                  </a:lnTo>
                  <a:cubicBezTo>
                    <a:pt x="410875" y="367079"/>
                    <a:pt x="414333" y="362469"/>
                    <a:pt x="414333" y="357859"/>
                  </a:cubicBezTo>
                  <a:cubicBezTo>
                    <a:pt x="414333" y="353249"/>
                    <a:pt x="409723" y="348639"/>
                    <a:pt x="405113" y="348639"/>
                  </a:cubicBezTo>
                  <a:lnTo>
                    <a:pt x="20169" y="348639"/>
                  </a:lnTo>
                  <a:cubicBezTo>
                    <a:pt x="13254" y="348639"/>
                    <a:pt x="8644" y="344029"/>
                    <a:pt x="8644" y="337114"/>
                  </a:cubicBezTo>
                  <a:lnTo>
                    <a:pt x="8644" y="51287"/>
                  </a:lnTo>
                  <a:cubicBezTo>
                    <a:pt x="8644" y="35152"/>
                    <a:pt x="17864" y="20169"/>
                    <a:pt x="32847" y="13254"/>
                  </a:cubicBezTo>
                  <a:cubicBezTo>
                    <a:pt x="38610" y="9796"/>
                    <a:pt x="44372" y="8644"/>
                    <a:pt x="51287" y="8644"/>
                  </a:cubicBezTo>
                  <a:lnTo>
                    <a:pt x="394740" y="8644"/>
                  </a:lnTo>
                  <a:cubicBezTo>
                    <a:pt x="417790" y="8644"/>
                    <a:pt x="436231" y="27084"/>
                    <a:pt x="436231" y="50135"/>
                  </a:cubicBezTo>
                  <a:lnTo>
                    <a:pt x="436231" y="297928"/>
                  </a:lnTo>
                  <a:cubicBezTo>
                    <a:pt x="436231" y="304843"/>
                    <a:pt x="431621" y="309453"/>
                    <a:pt x="424706" y="309453"/>
                  </a:cubicBezTo>
                  <a:cubicBezTo>
                    <a:pt x="417790" y="309453"/>
                    <a:pt x="413180" y="304843"/>
                    <a:pt x="413180" y="297928"/>
                  </a:cubicBezTo>
                  <a:lnTo>
                    <a:pt x="413180" y="50135"/>
                  </a:lnTo>
                  <a:cubicBezTo>
                    <a:pt x="413180" y="39762"/>
                    <a:pt x="405113" y="31694"/>
                    <a:pt x="394740" y="31694"/>
                  </a:cubicBezTo>
                  <a:lnTo>
                    <a:pt x="51287" y="31694"/>
                  </a:lnTo>
                  <a:cubicBezTo>
                    <a:pt x="47830" y="31694"/>
                    <a:pt x="45525" y="32847"/>
                    <a:pt x="43220" y="33999"/>
                  </a:cubicBezTo>
                  <a:cubicBezTo>
                    <a:pt x="36304" y="37457"/>
                    <a:pt x="31694" y="44372"/>
                    <a:pt x="31694" y="51287"/>
                  </a:cubicBezTo>
                  <a:lnTo>
                    <a:pt x="31694" y="325588"/>
                  </a:lnTo>
                  <a:lnTo>
                    <a:pt x="405113" y="325588"/>
                  </a:lnTo>
                  <a:cubicBezTo>
                    <a:pt x="423553" y="325588"/>
                    <a:pt x="437383" y="340571"/>
                    <a:pt x="437383" y="357859"/>
                  </a:cubicBezTo>
                  <a:cubicBezTo>
                    <a:pt x="437383" y="375147"/>
                    <a:pt x="422400" y="390130"/>
                    <a:pt x="405113" y="390130"/>
                  </a:cubicBezTo>
                  <a:close/>
                </a:path>
              </a:pathLst>
            </a:custGeom>
            <a:solidFill>
              <a:srgbClr val="000000"/>
            </a:solidFill>
            <a:ln w="9525" cap="flat">
              <a:noFill/>
              <a:prstDash val="solid"/>
              <a:miter/>
            </a:ln>
          </p:spPr>
          <p:txBody>
            <a:bodyPr rtlCol="0" anchor="ctr"/>
            <a:lstStyle/>
            <a:p>
              <a:endParaRPr lang="en-US"/>
            </a:p>
          </p:txBody>
        </p:sp>
        <p:sp>
          <p:nvSpPr>
            <p:cNvPr id="57" name="Freeform: Shape 1875">
              <a:extLst>
                <a:ext uri="{FF2B5EF4-FFF2-40B4-BE49-F238E27FC236}">
                  <a16:creationId xmlns:a16="http://schemas.microsoft.com/office/drawing/2014/main" id="{3B921D21-E6CC-BD47-B42A-5B7ADC5AE0C2}"/>
                </a:ext>
              </a:extLst>
            </p:cNvPr>
            <p:cNvSpPr/>
            <p:nvPr/>
          </p:nvSpPr>
          <p:spPr>
            <a:xfrm>
              <a:off x="3453836" y="1959250"/>
              <a:ext cx="34576" cy="34576"/>
            </a:xfrm>
            <a:custGeom>
              <a:avLst/>
              <a:gdLst>
                <a:gd name="connsiteX0" fmla="*/ 31694 w 34575"/>
                <a:gd name="connsiteY0" fmla="*/ 20169 h 34575"/>
                <a:gd name="connsiteX1" fmla="*/ 20169 w 34575"/>
                <a:gd name="connsiteY1" fmla="*/ 31694 h 34575"/>
                <a:gd name="connsiteX2" fmla="*/ 8644 w 34575"/>
                <a:gd name="connsiteY2" fmla="*/ 20169 h 34575"/>
                <a:gd name="connsiteX3" fmla="*/ 20169 w 34575"/>
                <a:gd name="connsiteY3" fmla="*/ 8644 h 34575"/>
                <a:gd name="connsiteX4" fmla="*/ 31694 w 34575"/>
                <a:gd name="connsiteY4" fmla="*/ 20169 h 34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 h="34575">
                  <a:moveTo>
                    <a:pt x="31694" y="20169"/>
                  </a:moveTo>
                  <a:cubicBezTo>
                    <a:pt x="31694" y="25932"/>
                    <a:pt x="27084" y="31694"/>
                    <a:pt x="20169" y="31694"/>
                  </a:cubicBezTo>
                  <a:cubicBezTo>
                    <a:pt x="14407" y="31694"/>
                    <a:pt x="8644" y="27084"/>
                    <a:pt x="8644" y="20169"/>
                  </a:cubicBezTo>
                  <a:cubicBezTo>
                    <a:pt x="8644" y="14407"/>
                    <a:pt x="13254" y="8644"/>
                    <a:pt x="20169" y="8644"/>
                  </a:cubicBezTo>
                  <a:cubicBezTo>
                    <a:pt x="27084" y="9796"/>
                    <a:pt x="31694" y="14407"/>
                    <a:pt x="31694" y="20169"/>
                  </a:cubicBezTo>
                  <a:close/>
                </a:path>
              </a:pathLst>
            </a:custGeom>
            <a:solidFill>
              <a:srgbClr val="000000"/>
            </a:solidFill>
            <a:ln w="9525" cap="flat">
              <a:noFill/>
              <a:prstDash val="solid"/>
              <a:miter/>
            </a:ln>
          </p:spPr>
          <p:txBody>
            <a:bodyPr rtlCol="0" anchor="ctr"/>
            <a:lstStyle/>
            <a:p>
              <a:endParaRPr lang="en-US"/>
            </a:p>
          </p:txBody>
        </p:sp>
      </p:grpSp>
      <p:graphicFrame>
        <p:nvGraphicFramePr>
          <p:cNvPr id="4" name="Table 4">
            <a:extLst>
              <a:ext uri="{FF2B5EF4-FFF2-40B4-BE49-F238E27FC236}">
                <a16:creationId xmlns:a16="http://schemas.microsoft.com/office/drawing/2014/main" id="{BED6B918-27AA-BF4B-8CA8-D3EAF124F483}"/>
              </a:ext>
            </a:extLst>
          </p:cNvPr>
          <p:cNvGraphicFramePr>
            <a:graphicFrameLocks noGrp="1"/>
          </p:cNvGraphicFramePr>
          <p:nvPr>
            <p:extLst>
              <p:ext uri="{D42A27DB-BD31-4B8C-83A1-F6EECF244321}">
                <p14:modId xmlns:p14="http://schemas.microsoft.com/office/powerpoint/2010/main" val="3390550431"/>
              </p:ext>
            </p:extLst>
          </p:nvPr>
        </p:nvGraphicFramePr>
        <p:xfrm>
          <a:off x="6095999" y="1015732"/>
          <a:ext cx="5712477" cy="5800948"/>
        </p:xfrm>
        <a:graphic>
          <a:graphicData uri="http://schemas.openxmlformats.org/drawingml/2006/table">
            <a:tbl>
              <a:tblPr firstRow="1" bandRow="1">
                <a:tableStyleId>{B301B821-A1FF-4177-AEE7-76D212191A09}</a:tableStyleId>
              </a:tblPr>
              <a:tblGrid>
                <a:gridCol w="1630984">
                  <a:extLst>
                    <a:ext uri="{9D8B030D-6E8A-4147-A177-3AD203B41FA5}">
                      <a16:colId xmlns:a16="http://schemas.microsoft.com/office/drawing/2014/main" val="2096926663"/>
                    </a:ext>
                  </a:extLst>
                </a:gridCol>
                <a:gridCol w="4081493">
                  <a:extLst>
                    <a:ext uri="{9D8B030D-6E8A-4147-A177-3AD203B41FA5}">
                      <a16:colId xmlns:a16="http://schemas.microsoft.com/office/drawing/2014/main" val="526526913"/>
                    </a:ext>
                  </a:extLst>
                </a:gridCol>
              </a:tblGrid>
              <a:tr h="362393">
                <a:tc>
                  <a:txBody>
                    <a:bodyPr/>
                    <a:lstStyle/>
                    <a:p>
                      <a:pPr algn="ctr"/>
                      <a:r>
                        <a:rPr lang="en-US" sz="900" dirty="0">
                          <a:solidFill>
                            <a:schemeClr val="bg1"/>
                          </a:solidFill>
                        </a:rPr>
                        <a:t>Topic Name</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9C1428"/>
                    </a:solidFill>
                  </a:tcPr>
                </a:tc>
                <a:tc>
                  <a:txBody>
                    <a:bodyPr/>
                    <a:lstStyle/>
                    <a:p>
                      <a:pPr algn="ctr"/>
                      <a:r>
                        <a:rPr lang="en-US" sz="900" dirty="0">
                          <a:solidFill>
                            <a:schemeClr val="bg1"/>
                          </a:solidFill>
                        </a:rPr>
                        <a:t>Supporting</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9C1428"/>
                    </a:solidFill>
                  </a:tcPr>
                </a:tc>
                <a:extLst>
                  <a:ext uri="{0D108BD9-81ED-4DB2-BD59-A6C34878D82A}">
                    <a16:rowId xmlns:a16="http://schemas.microsoft.com/office/drawing/2014/main" val="1220636567"/>
                  </a:ext>
                </a:extLst>
              </a:tr>
              <a:tr h="362393">
                <a:tc>
                  <a:txBody>
                    <a:bodyPr/>
                    <a:lstStyle/>
                    <a:p>
                      <a:pPr algn="ctr"/>
                      <a:r>
                        <a:rPr lang="en-US" sz="900" dirty="0">
                          <a:solidFill>
                            <a:schemeClr val="tx1"/>
                          </a:solidFill>
                        </a:rPr>
                        <a:t>Rand Main</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dirty="0">
                          <a:solidFill>
                            <a:srgbClr val="9C1428"/>
                          </a:solidFill>
                        </a:rPr>
                        <a:t>rand</a:t>
                      </a:r>
                      <a:r>
                        <a:rPr lang="en-US" sz="800" dirty="0"/>
                        <a:t>, </a:t>
                      </a:r>
                      <a:r>
                        <a:rPr lang="en-US" sz="800" dirty="0" err="1"/>
                        <a:t>therin</a:t>
                      </a:r>
                      <a:r>
                        <a:rPr lang="en-US" sz="800" dirty="0"/>
                        <a:t>, </a:t>
                      </a:r>
                      <a:r>
                        <a:rPr lang="en-US" sz="800" dirty="0" err="1"/>
                        <a:t>lew</a:t>
                      </a:r>
                      <a:r>
                        <a:rPr lang="en-US" sz="800" dirty="0"/>
                        <a:t>, basher, dragon, lord, tam, </a:t>
                      </a:r>
                      <a:r>
                        <a:rPr lang="en-US" sz="800" dirty="0" err="1"/>
                        <a:t>taim</a:t>
                      </a:r>
                      <a:r>
                        <a:rPr lang="en-US" sz="800" dirty="0"/>
                        <a:t>, </a:t>
                      </a:r>
                    </a:p>
                    <a:p>
                      <a:pPr algn="ctr"/>
                      <a:r>
                        <a:rPr lang="en-US" sz="800" dirty="0" err="1"/>
                        <a:t>saidin</a:t>
                      </a:r>
                      <a:r>
                        <a:rPr lang="en-US" sz="800" dirty="0"/>
                        <a:t>, maiden, sword, </a:t>
                      </a:r>
                      <a:r>
                        <a:rPr lang="en-US" sz="800" dirty="0" err="1"/>
                        <a:t>citi</a:t>
                      </a:r>
                      <a:r>
                        <a:rPr lang="en-US" sz="800" dirty="0"/>
                        <a:t>, </a:t>
                      </a:r>
                      <a:r>
                        <a:rPr lang="en-US" sz="800" dirty="0" err="1"/>
                        <a:t>aiel</a:t>
                      </a:r>
                      <a:r>
                        <a:rPr lang="en-US" sz="800" dirty="0"/>
                        <a:t>, </a:t>
                      </a:r>
                      <a:r>
                        <a:rPr lang="en-US" sz="800" dirty="0" err="1"/>
                        <a:t>weiramon</a:t>
                      </a:r>
                      <a:r>
                        <a:rPr lang="en-US" sz="800" dirty="0"/>
                        <a:t>, kill </a:t>
                      </a:r>
                      <a:endParaRPr lang="en-US" sz="800" dirty="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6362187"/>
                  </a:ext>
                </a:extLst>
              </a:tr>
              <a:tr h="362393">
                <a:tc>
                  <a:txBody>
                    <a:bodyPr/>
                    <a:lstStyle/>
                    <a:p>
                      <a:pPr algn="ctr"/>
                      <a:r>
                        <a:rPr lang="en-US" sz="900" dirty="0" err="1">
                          <a:solidFill>
                            <a:schemeClr val="tx1"/>
                          </a:solidFill>
                        </a:rPr>
                        <a:t>Nynaeve</a:t>
                      </a:r>
                      <a:endParaRPr lang="en-US" sz="900" dirty="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err="1">
                          <a:solidFill>
                            <a:srgbClr val="9C1428"/>
                          </a:solidFill>
                        </a:rPr>
                        <a:t>nynaev</a:t>
                      </a:r>
                      <a:r>
                        <a:rPr lang="en-US" sz="800" dirty="0"/>
                        <a:t>, </a:t>
                      </a:r>
                      <a:r>
                        <a:rPr lang="en-US" sz="800" dirty="0" err="1"/>
                        <a:t>elayn</a:t>
                      </a:r>
                      <a:r>
                        <a:rPr lang="en-US" sz="800" dirty="0"/>
                        <a:t>, </a:t>
                      </a:r>
                      <a:r>
                        <a:rPr lang="en-US" sz="800" dirty="0" err="1"/>
                        <a:t>moghedien</a:t>
                      </a:r>
                      <a:r>
                        <a:rPr lang="en-US" sz="800" dirty="0"/>
                        <a:t>, </a:t>
                      </a:r>
                      <a:r>
                        <a:rPr lang="en-US" sz="800" dirty="0" err="1"/>
                        <a:t>thom</a:t>
                      </a:r>
                      <a:r>
                        <a:rPr lang="en-US" sz="800" dirty="0"/>
                        <a:t>, </a:t>
                      </a:r>
                      <a:r>
                        <a:rPr lang="en-US" sz="800" dirty="0" err="1"/>
                        <a:t>juilin</a:t>
                      </a:r>
                      <a:r>
                        <a:rPr lang="en-US" sz="800" dirty="0"/>
                        <a:t>, </a:t>
                      </a:r>
                      <a:r>
                        <a:rPr lang="en-US" sz="800" dirty="0" err="1"/>
                        <a:t>liandrin</a:t>
                      </a:r>
                      <a:r>
                        <a:rPr lang="en-US" sz="800" dirty="0"/>
                        <a:t>, </a:t>
                      </a:r>
                      <a:r>
                        <a:rPr lang="en-US" sz="800" dirty="0" err="1"/>
                        <a:t>luca</a:t>
                      </a:r>
                      <a:r>
                        <a:rPr lang="en-US" sz="800" dirty="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dream, </a:t>
                      </a:r>
                      <a:r>
                        <a:rPr lang="en-US" sz="800" dirty="0" err="1"/>
                        <a:t>telaranrhiod</a:t>
                      </a:r>
                      <a:r>
                        <a:rPr lang="en-US" sz="800" dirty="0"/>
                        <a:t>, door, channel, braid, </a:t>
                      </a:r>
                      <a:r>
                        <a:rPr lang="en-US" sz="800" dirty="0" err="1"/>
                        <a:t>galad</a:t>
                      </a:r>
                      <a:r>
                        <a:rPr lang="en-US" sz="800" dirty="0"/>
                        <a:t>, ship, </a:t>
                      </a:r>
                      <a:r>
                        <a:rPr lang="en-US" sz="800" dirty="0" err="1"/>
                        <a:t>tanchico</a:t>
                      </a:r>
                      <a:endParaRPr lang="en-US" sz="800" dirty="0"/>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6081209"/>
                  </a:ext>
                </a:extLst>
              </a:tr>
              <a:tr h="362393">
                <a:tc>
                  <a:txBody>
                    <a:bodyPr/>
                    <a:lstStyle/>
                    <a:p>
                      <a:pPr algn="ctr"/>
                      <a:r>
                        <a:rPr lang="en-US" sz="900" dirty="0">
                          <a:solidFill>
                            <a:schemeClr val="tx1"/>
                          </a:solidFill>
                        </a:rPr>
                        <a:t>Mat</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9C1428"/>
                          </a:solidFill>
                        </a:rPr>
                        <a:t>mat</a:t>
                      </a:r>
                      <a:r>
                        <a:rPr lang="en-US" sz="800" dirty="0"/>
                        <a:t>, </a:t>
                      </a:r>
                      <a:r>
                        <a:rPr lang="en-US" sz="800" dirty="0" err="1"/>
                        <a:t>thom</a:t>
                      </a:r>
                      <a:r>
                        <a:rPr lang="en-US" sz="800" dirty="0"/>
                        <a:t>, </a:t>
                      </a:r>
                      <a:r>
                        <a:rPr lang="en-US" sz="800" dirty="0" err="1"/>
                        <a:t>bloodi</a:t>
                      </a:r>
                      <a:r>
                        <a:rPr lang="en-US" sz="800" dirty="0"/>
                        <a:t>, </a:t>
                      </a:r>
                      <a:r>
                        <a:rPr lang="en-US" sz="800" dirty="0" err="1"/>
                        <a:t>talman</a:t>
                      </a:r>
                      <a:r>
                        <a:rPr lang="en-US" sz="800" dirty="0"/>
                        <a:t>, dice, </a:t>
                      </a:r>
                      <a:r>
                        <a:rPr lang="en-US" sz="800" dirty="0" err="1"/>
                        <a:t>olver</a:t>
                      </a:r>
                      <a:r>
                        <a:rPr lang="en-US" sz="800" dirty="0"/>
                        <a:t>, </a:t>
                      </a:r>
                      <a:r>
                        <a:rPr lang="en-US" sz="800" dirty="0" err="1"/>
                        <a:t>noal</a:t>
                      </a:r>
                      <a:r>
                        <a:rPr lang="en-US" sz="800" dirty="0"/>
                        <a:t>, gleeman,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err="1"/>
                        <a:t>gholam</a:t>
                      </a:r>
                      <a:r>
                        <a:rPr lang="en-US" sz="800" dirty="0"/>
                        <a:t>, </a:t>
                      </a:r>
                      <a:r>
                        <a:rPr lang="en-US" sz="800" dirty="0" err="1"/>
                        <a:t>vanin</a:t>
                      </a:r>
                      <a:r>
                        <a:rPr lang="en-US" sz="800" dirty="0"/>
                        <a:t>, </a:t>
                      </a:r>
                      <a:r>
                        <a:rPr lang="en-US" sz="800" dirty="0" err="1"/>
                        <a:t>nalesean</a:t>
                      </a:r>
                      <a:r>
                        <a:rPr lang="en-US" sz="800" dirty="0"/>
                        <a:t>, </a:t>
                      </a:r>
                      <a:r>
                        <a:rPr lang="en-US" sz="800" dirty="0" err="1"/>
                        <a:t>cauthon</a:t>
                      </a:r>
                      <a:r>
                        <a:rPr lang="en-US" sz="800" dirty="0"/>
                        <a:t>, inn, </a:t>
                      </a:r>
                      <a:r>
                        <a:rPr lang="en-US" sz="800" dirty="0" err="1"/>
                        <a:t>mayb</a:t>
                      </a:r>
                      <a:r>
                        <a:rPr lang="en-US" sz="800" dirty="0"/>
                        <a:t>, </a:t>
                      </a:r>
                      <a:r>
                        <a:rPr lang="en-US" sz="800" dirty="0" err="1"/>
                        <a:t>tylin</a:t>
                      </a:r>
                      <a:endParaRPr lang="en-US" sz="800" dirty="0"/>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2030998"/>
                  </a:ext>
                </a:extLst>
              </a:tr>
              <a:tr h="362393">
                <a:tc>
                  <a:txBody>
                    <a:bodyPr/>
                    <a:lstStyle/>
                    <a:p>
                      <a:pPr algn="ctr"/>
                      <a:r>
                        <a:rPr lang="en-US" sz="900" dirty="0">
                          <a:solidFill>
                            <a:schemeClr val="tx1"/>
                          </a:solidFill>
                        </a:rPr>
                        <a:t>Perrin</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err="1">
                          <a:solidFill>
                            <a:srgbClr val="9C1428"/>
                          </a:solidFill>
                        </a:rPr>
                        <a:t>perrin</a:t>
                      </a:r>
                      <a:r>
                        <a:rPr lang="en-US" sz="800" b="1" dirty="0">
                          <a:solidFill>
                            <a:srgbClr val="9C1428"/>
                          </a:solidFill>
                        </a:rPr>
                        <a:t>, </a:t>
                      </a:r>
                      <a:r>
                        <a:rPr lang="en-US" sz="800" b="1" dirty="0" err="1">
                          <a:solidFill>
                            <a:srgbClr val="9C1428"/>
                          </a:solidFill>
                        </a:rPr>
                        <a:t>faile</a:t>
                      </a:r>
                      <a:r>
                        <a:rPr lang="en-US" sz="800" dirty="0"/>
                        <a:t>, </a:t>
                      </a:r>
                      <a:r>
                        <a:rPr lang="en-US" sz="800" dirty="0" err="1"/>
                        <a:t>berelain</a:t>
                      </a:r>
                      <a:r>
                        <a:rPr lang="en-US" sz="800" dirty="0"/>
                        <a:t>, </a:t>
                      </a:r>
                      <a:r>
                        <a:rPr lang="en-US" sz="800" dirty="0" err="1"/>
                        <a:t>gaul</a:t>
                      </a:r>
                      <a:r>
                        <a:rPr lang="en-US" sz="800" dirty="0"/>
                        <a:t>, hopper, </a:t>
                      </a:r>
                      <a:r>
                        <a:rPr lang="en-US" sz="800" dirty="0" err="1"/>
                        <a:t>wolv</a:t>
                      </a:r>
                      <a:r>
                        <a:rPr lang="en-US" sz="800" dirty="0"/>
                        <a:t>, </a:t>
                      </a:r>
                      <a:r>
                        <a:rPr lang="en-US" sz="800" dirty="0" err="1"/>
                        <a:t>elya</a:t>
                      </a:r>
                      <a:r>
                        <a:rPr lang="en-US" sz="800" dirty="0"/>
                        <a:t>, </a:t>
                      </a:r>
                      <a:r>
                        <a:rPr lang="en-US" sz="800" dirty="0" err="1"/>
                        <a:t>masema</a:t>
                      </a:r>
                      <a:r>
                        <a:rPr lang="en-US" sz="800" dirty="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slayer, wolf, </a:t>
                      </a:r>
                      <a:r>
                        <a:rPr lang="en-US" sz="800" dirty="0" err="1"/>
                        <a:t>aram</a:t>
                      </a:r>
                      <a:r>
                        <a:rPr lang="en-US" sz="800" dirty="0"/>
                        <a:t>, </a:t>
                      </a:r>
                      <a:r>
                        <a:rPr lang="en-US" sz="800" dirty="0" err="1"/>
                        <a:t>galad</a:t>
                      </a:r>
                      <a:r>
                        <a:rPr lang="en-US" sz="800" dirty="0"/>
                        <a:t>, </a:t>
                      </a:r>
                      <a:r>
                        <a:rPr lang="en-US" sz="800" dirty="0" err="1"/>
                        <a:t>whitecloak</a:t>
                      </a:r>
                      <a:r>
                        <a:rPr lang="en-US" sz="800" dirty="0"/>
                        <a:t>, smell, lord</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636571"/>
                  </a:ext>
                </a:extLst>
              </a:tr>
              <a:tr h="362393">
                <a:tc>
                  <a:txBody>
                    <a:bodyPr/>
                    <a:lstStyle/>
                    <a:p>
                      <a:pPr algn="ctr"/>
                      <a:r>
                        <a:rPr lang="en-US" sz="900" dirty="0" err="1">
                          <a:solidFill>
                            <a:schemeClr val="tx1"/>
                          </a:solidFill>
                        </a:rPr>
                        <a:t>Egwene</a:t>
                      </a:r>
                      <a:endParaRPr lang="en-US" sz="900" dirty="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err="1">
                          <a:solidFill>
                            <a:srgbClr val="9C1428"/>
                          </a:solidFill>
                        </a:rPr>
                        <a:t>egwen</a:t>
                      </a:r>
                      <a:r>
                        <a:rPr lang="en-US" sz="800" b="1" dirty="0">
                          <a:solidFill>
                            <a:srgbClr val="9C1428"/>
                          </a:solidFill>
                        </a:rPr>
                        <a:t>, </a:t>
                      </a:r>
                      <a:r>
                        <a:rPr lang="en-US" sz="800" b="1" dirty="0" err="1">
                          <a:solidFill>
                            <a:srgbClr val="9C1428"/>
                          </a:solidFill>
                        </a:rPr>
                        <a:t>amyrlin</a:t>
                      </a:r>
                      <a:r>
                        <a:rPr lang="en-US" sz="800" dirty="0"/>
                        <a:t>, </a:t>
                      </a:r>
                      <a:r>
                        <a:rPr lang="en-US" sz="800" dirty="0" err="1"/>
                        <a:t>sheriam</a:t>
                      </a:r>
                      <a:r>
                        <a:rPr lang="en-US" sz="800" dirty="0"/>
                        <a:t>, </a:t>
                      </a:r>
                      <a:r>
                        <a:rPr lang="en-US" sz="800" dirty="0" err="1"/>
                        <a:t>elaida</a:t>
                      </a:r>
                      <a:r>
                        <a:rPr lang="en-US" sz="800" dirty="0"/>
                        <a:t>, tower, </a:t>
                      </a:r>
                      <a:r>
                        <a:rPr lang="en-US" sz="800" dirty="0" err="1"/>
                        <a:t>verin</a:t>
                      </a:r>
                      <a:r>
                        <a:rPr lang="en-US" sz="800" dirty="0"/>
                        <a:t>, </a:t>
                      </a:r>
                      <a:r>
                        <a:rPr lang="en-US" sz="800" dirty="0" err="1"/>
                        <a:t>novic</a:t>
                      </a:r>
                      <a:r>
                        <a:rPr lang="en-US" sz="800" dirty="0"/>
                        <a:t>, sitter,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err="1"/>
                        <a:t>ajah</a:t>
                      </a:r>
                      <a:r>
                        <a:rPr lang="en-US" sz="800" dirty="0"/>
                        <a:t>, </a:t>
                      </a:r>
                      <a:r>
                        <a:rPr lang="en-US" sz="800" dirty="0" err="1"/>
                        <a:t>silviana</a:t>
                      </a:r>
                      <a:r>
                        <a:rPr lang="en-US" sz="800" dirty="0"/>
                        <a:t>, </a:t>
                      </a:r>
                      <a:r>
                        <a:rPr lang="en-US" sz="800" dirty="0" err="1"/>
                        <a:t>romanda</a:t>
                      </a:r>
                      <a:r>
                        <a:rPr lang="en-US" sz="800" dirty="0"/>
                        <a:t>, hall, dream, sister, mother</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9301947"/>
                  </a:ext>
                </a:extLst>
              </a:tr>
              <a:tr h="362393">
                <a:tc>
                  <a:txBody>
                    <a:bodyPr/>
                    <a:lstStyle/>
                    <a:p>
                      <a:pPr algn="ctr"/>
                      <a:r>
                        <a:rPr lang="en-US" sz="900" dirty="0" err="1">
                          <a:solidFill>
                            <a:schemeClr val="tx1"/>
                          </a:solidFill>
                        </a:rPr>
                        <a:t>Loial</a:t>
                      </a:r>
                      <a:r>
                        <a:rPr lang="en-US" sz="900" dirty="0">
                          <a:solidFill>
                            <a:schemeClr val="tx1"/>
                          </a:solidFill>
                        </a:rPr>
                        <a:t> &amp; Rand</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err="1">
                          <a:solidFill>
                            <a:srgbClr val="9C1428"/>
                          </a:solidFill>
                        </a:rPr>
                        <a:t>loial</a:t>
                      </a:r>
                      <a:r>
                        <a:rPr lang="en-US" sz="800" dirty="0"/>
                        <a:t>, </a:t>
                      </a:r>
                      <a:r>
                        <a:rPr lang="en-US" sz="800" dirty="0" err="1"/>
                        <a:t>hurin</a:t>
                      </a:r>
                      <a:r>
                        <a:rPr lang="en-US" sz="800" dirty="0"/>
                        <a:t>, </a:t>
                      </a:r>
                      <a:r>
                        <a:rPr lang="en-US" sz="800" b="1" dirty="0">
                          <a:solidFill>
                            <a:srgbClr val="9C1428"/>
                          </a:solidFill>
                        </a:rPr>
                        <a:t>rand</a:t>
                      </a:r>
                      <a:r>
                        <a:rPr lang="en-US" sz="800" dirty="0"/>
                        <a:t>, </a:t>
                      </a:r>
                      <a:r>
                        <a:rPr lang="en-US" sz="800" dirty="0" err="1"/>
                        <a:t>ingtar</a:t>
                      </a:r>
                      <a:r>
                        <a:rPr lang="en-US" sz="800" dirty="0"/>
                        <a:t>, </a:t>
                      </a:r>
                      <a:r>
                        <a:rPr lang="en-US" sz="800" dirty="0" err="1"/>
                        <a:t>ogier</a:t>
                      </a:r>
                      <a:r>
                        <a:rPr lang="en-US" sz="800" dirty="0"/>
                        <a:t>, </a:t>
                      </a:r>
                      <a:r>
                        <a:rPr lang="en-US" sz="800" dirty="0" err="1"/>
                        <a:t>verin</a:t>
                      </a:r>
                      <a:r>
                        <a:rPr lang="en-US" sz="800" dirty="0"/>
                        <a:t>, </a:t>
                      </a:r>
                      <a:r>
                        <a:rPr lang="en-US" sz="800" dirty="0" err="1"/>
                        <a:t>selen</a:t>
                      </a:r>
                      <a:r>
                        <a:rPr lang="en-US" sz="800" dirty="0"/>
                        <a:t>, horn, fain,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lord, </a:t>
                      </a:r>
                      <a:r>
                        <a:rPr lang="en-US" sz="800" dirty="0" err="1"/>
                        <a:t>sted</a:t>
                      </a:r>
                      <a:r>
                        <a:rPr lang="en-US" sz="800" dirty="0"/>
                        <a:t>, </a:t>
                      </a:r>
                      <a:r>
                        <a:rPr lang="en-US" sz="800" dirty="0" err="1"/>
                        <a:t>waygat</a:t>
                      </a:r>
                      <a:r>
                        <a:rPr lang="en-US" sz="800" dirty="0"/>
                        <a:t>, </a:t>
                      </a:r>
                      <a:r>
                        <a:rPr lang="en-US" sz="800" dirty="0" err="1"/>
                        <a:t>trolloc</a:t>
                      </a:r>
                      <a:r>
                        <a:rPr lang="en-US" sz="800" dirty="0"/>
                        <a:t>, sniffer, </a:t>
                      </a:r>
                      <a:r>
                        <a:rPr lang="en-US" sz="800" dirty="0" err="1"/>
                        <a:t>perrin</a:t>
                      </a:r>
                      <a:endParaRPr lang="en-US" sz="800" dirty="0"/>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8798906"/>
                  </a:ext>
                </a:extLst>
              </a:tr>
              <a:tr h="362925">
                <a:tc>
                  <a:txBody>
                    <a:bodyPr/>
                    <a:lstStyle/>
                    <a:p>
                      <a:pPr algn="ctr"/>
                      <a:r>
                        <a:rPr lang="en-US" sz="900" dirty="0" err="1">
                          <a:solidFill>
                            <a:schemeClr val="tx1"/>
                          </a:solidFill>
                        </a:rPr>
                        <a:t>Siuan</a:t>
                      </a:r>
                      <a:r>
                        <a:rPr lang="en-US" sz="900" dirty="0">
                          <a:solidFill>
                            <a:schemeClr val="tx1"/>
                          </a:solidFill>
                        </a:rPr>
                        <a:t> &amp; </a:t>
                      </a:r>
                      <a:r>
                        <a:rPr lang="en-US" sz="900" dirty="0" err="1">
                          <a:solidFill>
                            <a:schemeClr val="tx1"/>
                          </a:solidFill>
                        </a:rPr>
                        <a:t>Moiraine</a:t>
                      </a:r>
                      <a:endParaRPr lang="en-US" sz="900" dirty="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err="1">
                          <a:solidFill>
                            <a:srgbClr val="9C1428"/>
                          </a:solidFill>
                        </a:rPr>
                        <a:t>siuan</a:t>
                      </a:r>
                      <a:r>
                        <a:rPr lang="en-US" sz="800" b="1" dirty="0">
                          <a:solidFill>
                            <a:srgbClr val="9C1428"/>
                          </a:solidFill>
                        </a:rPr>
                        <a:t>, </a:t>
                      </a:r>
                      <a:r>
                        <a:rPr lang="en-US" sz="800" b="1" dirty="0" err="1">
                          <a:solidFill>
                            <a:srgbClr val="9C1428"/>
                          </a:solidFill>
                        </a:rPr>
                        <a:t>moirain</a:t>
                      </a:r>
                      <a:r>
                        <a:rPr lang="en-US" sz="800" dirty="0"/>
                        <a:t>, sister, </a:t>
                      </a:r>
                      <a:r>
                        <a:rPr lang="en-US" sz="800" dirty="0" err="1"/>
                        <a:t>sheriam</a:t>
                      </a:r>
                      <a:r>
                        <a:rPr lang="en-US" sz="800" dirty="0"/>
                        <a:t>, </a:t>
                      </a:r>
                      <a:r>
                        <a:rPr lang="en-US" sz="800" dirty="0" err="1"/>
                        <a:t>bryne</a:t>
                      </a:r>
                      <a:r>
                        <a:rPr lang="en-US" sz="800" dirty="0"/>
                        <a:t>, </a:t>
                      </a:r>
                      <a:r>
                        <a:rPr lang="en-US" sz="800" dirty="0" err="1"/>
                        <a:t>elaida</a:t>
                      </a:r>
                      <a:r>
                        <a:rPr lang="en-US" sz="800" dirty="0"/>
                        <a:t>, </a:t>
                      </a:r>
                      <a:r>
                        <a:rPr lang="en-US" sz="800" dirty="0" err="1"/>
                        <a:t>myrel</a:t>
                      </a:r>
                      <a:r>
                        <a:rPr lang="en-US" sz="800" dirty="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err="1"/>
                        <a:t>amyrlin</a:t>
                      </a:r>
                      <a:r>
                        <a:rPr lang="en-US" sz="800" dirty="0"/>
                        <a:t>, </a:t>
                      </a:r>
                      <a:r>
                        <a:rPr lang="en-US" sz="800" dirty="0" err="1"/>
                        <a:t>lelain</a:t>
                      </a:r>
                      <a:r>
                        <a:rPr lang="en-US" sz="800" dirty="0"/>
                        <a:t>, tower, </a:t>
                      </a:r>
                      <a:r>
                        <a:rPr lang="en-US" sz="800" dirty="0" err="1"/>
                        <a:t>novic</a:t>
                      </a:r>
                      <a:r>
                        <a:rPr lang="en-US" sz="800" dirty="0"/>
                        <a:t>, </a:t>
                      </a:r>
                      <a:r>
                        <a:rPr lang="en-US" sz="800" dirty="0" err="1"/>
                        <a:t>romanda</a:t>
                      </a:r>
                      <a:r>
                        <a:rPr lang="en-US" sz="800" dirty="0"/>
                        <a:t>, sitter, lean, </a:t>
                      </a:r>
                      <a:r>
                        <a:rPr lang="en-US" sz="800" dirty="0" err="1"/>
                        <a:t>tamra</a:t>
                      </a:r>
                      <a:endParaRPr lang="en-US" sz="800" dirty="0"/>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8438759"/>
                  </a:ext>
                </a:extLst>
              </a:tr>
              <a:tr h="362925">
                <a:tc>
                  <a:txBody>
                    <a:bodyPr/>
                    <a:lstStyle/>
                    <a:p>
                      <a:pPr algn="ctr"/>
                      <a:r>
                        <a:rPr lang="en-US" sz="900" dirty="0" err="1">
                          <a:solidFill>
                            <a:schemeClr val="tx1"/>
                          </a:solidFill>
                        </a:rPr>
                        <a:t>Aviendha</a:t>
                      </a:r>
                      <a:r>
                        <a:rPr lang="en-US" sz="900" dirty="0">
                          <a:solidFill>
                            <a:schemeClr val="tx1"/>
                          </a:solidFill>
                        </a:rPr>
                        <a:t> </a:t>
                      </a:r>
                      <a:r>
                        <a:rPr lang="en-US" sz="900" dirty="0" err="1">
                          <a:solidFill>
                            <a:schemeClr val="tx1"/>
                          </a:solidFill>
                        </a:rPr>
                        <a:t>Aiel</a:t>
                      </a:r>
                      <a:endParaRPr lang="en-US" sz="900" dirty="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err="1">
                          <a:solidFill>
                            <a:srgbClr val="9C1428"/>
                          </a:solidFill>
                        </a:rPr>
                        <a:t>aviendha</a:t>
                      </a:r>
                      <a:r>
                        <a:rPr lang="en-US" sz="800" b="1" dirty="0">
                          <a:solidFill>
                            <a:srgbClr val="9C1428"/>
                          </a:solidFill>
                        </a:rPr>
                        <a:t>, </a:t>
                      </a:r>
                      <a:r>
                        <a:rPr lang="en-US" sz="800" b="1" dirty="0" err="1">
                          <a:solidFill>
                            <a:srgbClr val="9C1428"/>
                          </a:solidFill>
                        </a:rPr>
                        <a:t>aiel</a:t>
                      </a:r>
                      <a:r>
                        <a:rPr lang="en-US" sz="800" dirty="0"/>
                        <a:t>, wise, </a:t>
                      </a:r>
                      <a:r>
                        <a:rPr lang="en-US" sz="800" dirty="0" err="1"/>
                        <a:t>ami</a:t>
                      </a:r>
                      <a:r>
                        <a:rPr lang="en-US" sz="800" dirty="0"/>
                        <a:t>, </a:t>
                      </a:r>
                      <a:r>
                        <a:rPr lang="en-US" sz="800" dirty="0" err="1"/>
                        <a:t>rhuarc</a:t>
                      </a:r>
                      <a:r>
                        <a:rPr lang="en-US" sz="800" dirty="0"/>
                        <a:t>, maiden, </a:t>
                      </a:r>
                      <a:r>
                        <a:rPr lang="en-US" sz="800" dirty="0" err="1"/>
                        <a:t>bair</a:t>
                      </a:r>
                      <a:r>
                        <a:rPr lang="en-US" sz="800" dirty="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spear, chief, </a:t>
                      </a:r>
                      <a:r>
                        <a:rPr lang="en-US" sz="800" dirty="0" err="1"/>
                        <a:t>couladin</a:t>
                      </a:r>
                      <a:r>
                        <a:rPr lang="en-US" sz="800" dirty="0"/>
                        <a:t>, </a:t>
                      </a:r>
                      <a:r>
                        <a:rPr lang="en-US" sz="800" dirty="0" err="1"/>
                        <a:t>shaido</a:t>
                      </a:r>
                      <a:r>
                        <a:rPr lang="en-US" sz="800" dirty="0"/>
                        <a:t>, clan, </a:t>
                      </a:r>
                      <a:r>
                        <a:rPr lang="en-US" sz="800" dirty="0" err="1"/>
                        <a:t>melain</a:t>
                      </a:r>
                      <a:r>
                        <a:rPr lang="en-US" sz="800" dirty="0"/>
                        <a:t>, </a:t>
                      </a:r>
                      <a:r>
                        <a:rPr lang="en-US" sz="800" dirty="0" err="1"/>
                        <a:t>gaishain</a:t>
                      </a:r>
                      <a:r>
                        <a:rPr lang="en-US" sz="800" dirty="0"/>
                        <a:t>, </a:t>
                      </a:r>
                      <a:r>
                        <a:rPr lang="en-US" sz="800" dirty="0" err="1"/>
                        <a:t>rhuidean</a:t>
                      </a:r>
                      <a:endParaRPr lang="en-US" sz="800" dirty="0"/>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2270836"/>
                  </a:ext>
                </a:extLst>
              </a:tr>
              <a:tr h="362925">
                <a:tc>
                  <a:txBody>
                    <a:bodyPr/>
                    <a:lstStyle/>
                    <a:p>
                      <a:pPr algn="ctr"/>
                      <a:r>
                        <a:rPr lang="en-US" sz="900" dirty="0">
                          <a:solidFill>
                            <a:schemeClr val="tx1"/>
                          </a:solidFill>
                        </a:rPr>
                        <a:t>Elayne Queen</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err="1">
                          <a:solidFill>
                            <a:srgbClr val="9C1428"/>
                          </a:solidFill>
                        </a:rPr>
                        <a:t>elayn</a:t>
                      </a:r>
                      <a:r>
                        <a:rPr lang="en-US" sz="800" dirty="0"/>
                        <a:t>, </a:t>
                      </a:r>
                      <a:r>
                        <a:rPr lang="en-US" sz="800" dirty="0" err="1"/>
                        <a:t>birgitt</a:t>
                      </a:r>
                      <a:r>
                        <a:rPr lang="en-US" sz="800" dirty="0"/>
                        <a:t>, </a:t>
                      </a:r>
                      <a:r>
                        <a:rPr lang="en-US" sz="800" dirty="0" err="1"/>
                        <a:t>aviendha</a:t>
                      </a:r>
                      <a:r>
                        <a:rPr lang="en-US" sz="800" dirty="0"/>
                        <a:t>, </a:t>
                      </a:r>
                      <a:r>
                        <a:rPr lang="en-US" sz="800" b="1" dirty="0" err="1">
                          <a:solidFill>
                            <a:srgbClr val="9C1428"/>
                          </a:solidFill>
                        </a:rPr>
                        <a:t>dyelin</a:t>
                      </a:r>
                      <a:r>
                        <a:rPr lang="en-US" sz="800" dirty="0"/>
                        <a:t>, </a:t>
                      </a:r>
                      <a:r>
                        <a:rPr lang="en-US" sz="800" dirty="0" err="1"/>
                        <a:t>merilil</a:t>
                      </a:r>
                      <a:r>
                        <a:rPr lang="en-US" sz="800" dirty="0"/>
                        <a:t>, </a:t>
                      </a:r>
                      <a:r>
                        <a:rPr lang="en-US" sz="800" dirty="0" err="1"/>
                        <a:t>vanden</a:t>
                      </a:r>
                      <a:r>
                        <a:rPr lang="en-US" sz="800" dirty="0"/>
                        <a:t>, </a:t>
                      </a:r>
                      <a:r>
                        <a:rPr lang="en-US" sz="800" dirty="0" err="1"/>
                        <a:t>reann</a:t>
                      </a:r>
                      <a:r>
                        <a:rPr lang="en-US" sz="800" dirty="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err="1"/>
                        <a:t>norri</a:t>
                      </a:r>
                      <a:r>
                        <a:rPr lang="en-US" sz="800" dirty="0"/>
                        <a:t>, </a:t>
                      </a:r>
                      <a:r>
                        <a:rPr lang="en-US" sz="800" dirty="0" err="1"/>
                        <a:t>arymilla</a:t>
                      </a:r>
                      <a:r>
                        <a:rPr lang="en-US" sz="800" dirty="0"/>
                        <a:t>, </a:t>
                      </a:r>
                      <a:r>
                        <a:rPr lang="en-US" sz="800" dirty="0" err="1"/>
                        <a:t>alis</a:t>
                      </a:r>
                      <a:r>
                        <a:rPr lang="en-US" sz="800" dirty="0"/>
                        <a:t>, </a:t>
                      </a:r>
                      <a:r>
                        <a:rPr lang="en-US" sz="800" dirty="0" err="1"/>
                        <a:t>andor</a:t>
                      </a:r>
                      <a:r>
                        <a:rPr lang="en-US" sz="800" dirty="0"/>
                        <a:t>, </a:t>
                      </a:r>
                      <a:r>
                        <a:rPr lang="en-US" sz="800" dirty="0" err="1"/>
                        <a:t>windfind</a:t>
                      </a:r>
                      <a:r>
                        <a:rPr lang="en-US" sz="800" dirty="0"/>
                        <a:t>, queen, </a:t>
                      </a:r>
                      <a:r>
                        <a:rPr lang="en-US" sz="800" dirty="0" err="1"/>
                        <a:t>caemlyn</a:t>
                      </a:r>
                      <a:r>
                        <a:rPr lang="en-US" sz="800" dirty="0"/>
                        <a:t>, sister</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1520778"/>
                  </a:ext>
                </a:extLst>
              </a:tr>
              <a:tr h="362393">
                <a:tc>
                  <a:txBody>
                    <a:bodyPr/>
                    <a:lstStyle/>
                    <a:p>
                      <a:pPr algn="ctr"/>
                      <a:r>
                        <a:rPr lang="en-US" sz="900" dirty="0" err="1">
                          <a:solidFill>
                            <a:schemeClr val="tx1"/>
                          </a:solidFill>
                        </a:rPr>
                        <a:t>Moiraine</a:t>
                      </a:r>
                      <a:r>
                        <a:rPr lang="en-US" sz="900" dirty="0">
                          <a:solidFill>
                            <a:schemeClr val="tx1"/>
                          </a:solidFill>
                        </a:rPr>
                        <a:t> Lan</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err="1">
                          <a:solidFill>
                            <a:srgbClr val="9C1428"/>
                          </a:solidFill>
                        </a:rPr>
                        <a:t>moirain</a:t>
                      </a:r>
                      <a:r>
                        <a:rPr lang="en-US" sz="800" b="1" dirty="0">
                          <a:solidFill>
                            <a:srgbClr val="9C1428"/>
                          </a:solidFill>
                        </a:rPr>
                        <a:t>, </a:t>
                      </a:r>
                      <a:r>
                        <a:rPr lang="en-US" sz="800" b="1" dirty="0" err="1">
                          <a:solidFill>
                            <a:srgbClr val="9C1428"/>
                          </a:solidFill>
                        </a:rPr>
                        <a:t>lan</a:t>
                      </a:r>
                      <a:r>
                        <a:rPr lang="en-US" sz="800" dirty="0"/>
                        <a:t>, </a:t>
                      </a:r>
                      <a:r>
                        <a:rPr lang="en-US" sz="800" dirty="0" err="1"/>
                        <a:t>trolloc</a:t>
                      </a:r>
                      <a:r>
                        <a:rPr lang="en-US" sz="800" dirty="0"/>
                        <a:t>, warder, rand, </a:t>
                      </a:r>
                      <a:r>
                        <a:rPr lang="en-US" sz="800" dirty="0" err="1"/>
                        <a:t>bukama</a:t>
                      </a:r>
                      <a:r>
                        <a:rPr lang="en-US" sz="800" dirty="0"/>
                        <a:t>, </a:t>
                      </a:r>
                      <a:r>
                        <a:rPr lang="en-US" sz="800" dirty="0" err="1"/>
                        <a:t>zarin</a:t>
                      </a:r>
                      <a:r>
                        <a:rPr lang="en-US" sz="800" dirty="0"/>
                        <a:t>, </a:t>
                      </a:r>
                      <a:r>
                        <a:rPr lang="en-US" sz="800" dirty="0" err="1"/>
                        <a:t>perrin</a:t>
                      </a:r>
                      <a:r>
                        <a:rPr lang="en-US" sz="800" dirty="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err="1"/>
                        <a:t>agelmar</a:t>
                      </a:r>
                      <a:r>
                        <a:rPr lang="en-US" sz="800" dirty="0"/>
                        <a:t>, blight, hors, sword, </a:t>
                      </a:r>
                      <a:r>
                        <a:rPr lang="en-US" sz="800" dirty="0" err="1"/>
                        <a:t>ryne</a:t>
                      </a:r>
                      <a:r>
                        <a:rPr lang="en-US" sz="800" dirty="0"/>
                        <a:t>, </a:t>
                      </a:r>
                      <a:r>
                        <a:rPr lang="en-US" sz="800" dirty="0" err="1"/>
                        <a:t>loial</a:t>
                      </a:r>
                      <a:r>
                        <a:rPr lang="en-US" sz="800" dirty="0"/>
                        <a:t>, night</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2984132"/>
                  </a:ext>
                </a:extLst>
              </a:tr>
              <a:tr h="362925">
                <a:tc>
                  <a:txBody>
                    <a:bodyPr/>
                    <a:lstStyle/>
                    <a:p>
                      <a:pPr algn="ctr"/>
                      <a:r>
                        <a:rPr lang="en-US" sz="900" dirty="0" err="1">
                          <a:solidFill>
                            <a:schemeClr val="tx1"/>
                          </a:solidFill>
                        </a:rPr>
                        <a:t>Tuon</a:t>
                      </a:r>
                      <a:r>
                        <a:rPr lang="en-US" sz="900" dirty="0">
                          <a:solidFill>
                            <a:schemeClr val="tx1"/>
                          </a:solidFill>
                        </a:rPr>
                        <a:t> </a:t>
                      </a:r>
                      <a:r>
                        <a:rPr lang="en-US" sz="900" dirty="0" err="1">
                          <a:solidFill>
                            <a:schemeClr val="tx1"/>
                          </a:solidFill>
                        </a:rPr>
                        <a:t>Seanchan</a:t>
                      </a:r>
                      <a:endParaRPr lang="en-US" sz="900" dirty="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err="1">
                          <a:solidFill>
                            <a:srgbClr val="9C1428"/>
                          </a:solidFill>
                        </a:rPr>
                        <a:t>tuon</a:t>
                      </a:r>
                      <a:r>
                        <a:rPr lang="en-US" sz="800" b="1" dirty="0">
                          <a:solidFill>
                            <a:srgbClr val="9C1428"/>
                          </a:solidFill>
                        </a:rPr>
                        <a:t>, </a:t>
                      </a:r>
                      <a:r>
                        <a:rPr lang="en-US" sz="800" dirty="0" err="1"/>
                        <a:t>egeanin</a:t>
                      </a:r>
                      <a:r>
                        <a:rPr lang="en-US" sz="800" dirty="0"/>
                        <a:t>, </a:t>
                      </a:r>
                      <a:r>
                        <a:rPr lang="en-US" sz="800" b="1" dirty="0" err="1">
                          <a:solidFill>
                            <a:srgbClr val="9C1428"/>
                          </a:solidFill>
                        </a:rPr>
                        <a:t>seanchan</a:t>
                      </a:r>
                      <a:r>
                        <a:rPr lang="en-US" sz="800" dirty="0"/>
                        <a:t>, </a:t>
                      </a:r>
                      <a:r>
                        <a:rPr lang="en-US" sz="800" dirty="0" err="1"/>
                        <a:t>selucia</a:t>
                      </a:r>
                      <a:r>
                        <a:rPr lang="en-US" sz="800" dirty="0"/>
                        <a:t>, </a:t>
                      </a:r>
                      <a:r>
                        <a:rPr lang="en-US" sz="800" dirty="0" err="1"/>
                        <a:t>luca</a:t>
                      </a:r>
                      <a:r>
                        <a:rPr lang="en-US" sz="800" dirty="0"/>
                        <a:t>, daman, </a:t>
                      </a:r>
                      <a:r>
                        <a:rPr lang="en-US" sz="800" dirty="0" err="1"/>
                        <a:t>suldam</a:t>
                      </a:r>
                      <a:r>
                        <a:rPr lang="en-US" sz="800" dirty="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err="1"/>
                        <a:t>domon</a:t>
                      </a:r>
                      <a:r>
                        <a:rPr lang="en-US" sz="800" dirty="0"/>
                        <a:t>, </a:t>
                      </a:r>
                      <a:r>
                        <a:rPr lang="en-US" sz="800" dirty="0" err="1"/>
                        <a:t>jolin</a:t>
                      </a:r>
                      <a:r>
                        <a:rPr lang="en-US" sz="800" dirty="0"/>
                        <a:t>, </a:t>
                      </a:r>
                      <a:r>
                        <a:rPr lang="en-US" sz="800" dirty="0" err="1"/>
                        <a:t>suroth</a:t>
                      </a:r>
                      <a:r>
                        <a:rPr lang="en-US" sz="800" dirty="0"/>
                        <a:t>, wagon, </a:t>
                      </a:r>
                      <a:r>
                        <a:rPr lang="en-US" sz="800" dirty="0" err="1"/>
                        <a:t>tylin</a:t>
                      </a:r>
                      <a:r>
                        <a:rPr lang="en-US" sz="800" dirty="0"/>
                        <a:t>, </a:t>
                      </a:r>
                      <a:r>
                        <a:rPr lang="en-US" sz="800" dirty="0" err="1"/>
                        <a:t>bethamin</a:t>
                      </a:r>
                      <a:r>
                        <a:rPr lang="en-US" sz="800" dirty="0"/>
                        <a:t>, </a:t>
                      </a:r>
                      <a:r>
                        <a:rPr lang="en-US" sz="800" dirty="0" err="1"/>
                        <a:t>teslyn</a:t>
                      </a:r>
                      <a:r>
                        <a:rPr lang="en-US" sz="800" dirty="0"/>
                        <a:t>, </a:t>
                      </a:r>
                      <a:r>
                        <a:rPr lang="en-US" sz="800" dirty="0" err="1"/>
                        <a:t>juilin</a:t>
                      </a:r>
                      <a:endParaRPr lang="en-US" sz="800" dirty="0"/>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8487585"/>
                  </a:ext>
                </a:extLst>
              </a:tr>
              <a:tr h="362393">
                <a:tc>
                  <a:txBody>
                    <a:bodyPr/>
                    <a:lstStyle/>
                    <a:p>
                      <a:pPr algn="ctr"/>
                      <a:r>
                        <a:rPr lang="en-US" sz="900" dirty="0">
                          <a:solidFill>
                            <a:schemeClr val="tx1"/>
                          </a:solidFill>
                        </a:rPr>
                        <a:t>Puppeteers</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err="1">
                          <a:solidFill>
                            <a:srgbClr val="9C1428"/>
                          </a:solidFill>
                        </a:rPr>
                        <a:t>cadsuan</a:t>
                      </a:r>
                      <a:r>
                        <a:rPr lang="en-US" sz="800" dirty="0"/>
                        <a:t>, </a:t>
                      </a:r>
                      <a:r>
                        <a:rPr lang="en-US" sz="800" b="1" dirty="0" err="1">
                          <a:solidFill>
                            <a:srgbClr val="9C1428"/>
                          </a:solidFill>
                        </a:rPr>
                        <a:t>harine</a:t>
                      </a:r>
                      <a:r>
                        <a:rPr lang="en-US" sz="800" b="1" dirty="0">
                          <a:solidFill>
                            <a:srgbClr val="9C1428"/>
                          </a:solidFill>
                        </a:rPr>
                        <a:t>, </a:t>
                      </a:r>
                      <a:r>
                        <a:rPr lang="en-US" sz="800" dirty="0" err="1"/>
                        <a:t>semirhag</a:t>
                      </a:r>
                      <a:r>
                        <a:rPr lang="en-US" sz="800" dirty="0"/>
                        <a:t>, </a:t>
                      </a:r>
                      <a:r>
                        <a:rPr lang="en-US" sz="800" b="1" dirty="0" err="1">
                          <a:solidFill>
                            <a:srgbClr val="9C1428"/>
                          </a:solidFill>
                        </a:rPr>
                        <a:t>sorilea</a:t>
                      </a:r>
                      <a:r>
                        <a:rPr lang="en-US" sz="800" dirty="0"/>
                        <a:t>, </a:t>
                      </a:r>
                      <a:r>
                        <a:rPr lang="en-US" sz="800" b="1" dirty="0" err="1">
                          <a:solidFill>
                            <a:srgbClr val="9C1428"/>
                          </a:solidFill>
                        </a:rPr>
                        <a:t>verin</a:t>
                      </a:r>
                      <a:r>
                        <a:rPr lang="en-US" sz="800" b="1" dirty="0">
                          <a:solidFill>
                            <a:srgbClr val="9C1428"/>
                          </a:solidFill>
                        </a:rPr>
                        <a:t>, </a:t>
                      </a:r>
                      <a:r>
                        <a:rPr lang="en-US" sz="800" b="1" dirty="0" err="1">
                          <a:solidFill>
                            <a:srgbClr val="9C1428"/>
                          </a:solidFill>
                        </a:rPr>
                        <a:t>alanna</a:t>
                      </a:r>
                      <a:r>
                        <a:rPr lang="en-US" sz="800" dirty="0"/>
                        <a:t>, meris,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err="1"/>
                        <a:t>althor</a:t>
                      </a:r>
                      <a:r>
                        <a:rPr lang="en-US" sz="800" dirty="0"/>
                        <a:t>, </a:t>
                      </a:r>
                      <a:r>
                        <a:rPr lang="en-US" sz="800" dirty="0" err="1"/>
                        <a:t>shalon</a:t>
                      </a:r>
                      <a:r>
                        <a:rPr lang="en-US" sz="800" dirty="0"/>
                        <a:t>, </a:t>
                      </a:r>
                      <a:r>
                        <a:rPr lang="en-US" sz="800" dirty="0" err="1"/>
                        <a:t>saren</a:t>
                      </a:r>
                      <a:r>
                        <a:rPr lang="en-US" sz="800" dirty="0"/>
                        <a:t>, </a:t>
                      </a:r>
                      <a:r>
                        <a:rPr lang="en-US" sz="800" dirty="0" err="1"/>
                        <a:t>merana</a:t>
                      </a:r>
                      <a:r>
                        <a:rPr lang="en-US" sz="800" dirty="0"/>
                        <a:t>, </a:t>
                      </a:r>
                      <a:r>
                        <a:rPr lang="en-US" sz="800" dirty="0" err="1"/>
                        <a:t>daigian</a:t>
                      </a:r>
                      <a:r>
                        <a:rPr lang="en-US" sz="800" dirty="0"/>
                        <a:t>, sister, </a:t>
                      </a:r>
                      <a:r>
                        <a:rPr lang="en-US" sz="800" dirty="0" err="1"/>
                        <a:t>alivia</a:t>
                      </a:r>
                      <a:r>
                        <a:rPr lang="en-US" sz="800" dirty="0"/>
                        <a:t>, </a:t>
                      </a:r>
                      <a:r>
                        <a:rPr lang="en-US" sz="800" dirty="0" err="1"/>
                        <a:t>graendal</a:t>
                      </a:r>
                      <a:endParaRPr lang="en-US" sz="800" dirty="0"/>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2433019"/>
                  </a:ext>
                </a:extLst>
              </a:tr>
              <a:tr h="362925">
                <a:tc>
                  <a:txBody>
                    <a:bodyPr/>
                    <a:lstStyle/>
                    <a:p>
                      <a:pPr algn="ctr"/>
                      <a:r>
                        <a:rPr lang="en-US" sz="900" dirty="0">
                          <a:solidFill>
                            <a:schemeClr val="tx1"/>
                          </a:solidFill>
                        </a:rPr>
                        <a:t>Min Viewings</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9C1428"/>
                          </a:solidFill>
                        </a:rPr>
                        <a:t>min, rand, </a:t>
                      </a:r>
                      <a:r>
                        <a:rPr lang="en-US" sz="800" dirty="0" err="1"/>
                        <a:t>logain</a:t>
                      </a:r>
                      <a:r>
                        <a:rPr lang="en-US" sz="800" dirty="0"/>
                        <a:t>, </a:t>
                      </a:r>
                      <a:r>
                        <a:rPr lang="en-US" sz="800" dirty="0" err="1"/>
                        <a:t>caralin</a:t>
                      </a:r>
                      <a:r>
                        <a:rPr lang="en-US" sz="800" dirty="0"/>
                        <a:t>, </a:t>
                      </a:r>
                      <a:r>
                        <a:rPr lang="en-US" sz="800" dirty="0" err="1"/>
                        <a:t>merana</a:t>
                      </a:r>
                      <a:r>
                        <a:rPr lang="en-US" sz="800" dirty="0"/>
                        <a:t>, daman, </a:t>
                      </a:r>
                      <a:r>
                        <a:rPr lang="en-US" sz="800" dirty="0" err="1"/>
                        <a:t>seanchan</a:t>
                      </a:r>
                      <a:r>
                        <a:rPr lang="en-US" sz="800" dirty="0"/>
                        <a:t>, lean,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err="1"/>
                        <a:t>suldam</a:t>
                      </a:r>
                      <a:r>
                        <a:rPr lang="en-US" sz="800" dirty="0"/>
                        <a:t>, </a:t>
                      </a:r>
                      <a:r>
                        <a:rPr lang="en-US" sz="800" dirty="0" err="1"/>
                        <a:t>renna</a:t>
                      </a:r>
                      <a:r>
                        <a:rPr lang="en-US" sz="800" dirty="0"/>
                        <a:t>, darlin, ship, </a:t>
                      </a:r>
                      <a:r>
                        <a:rPr lang="en-US" sz="800" b="1" dirty="0">
                          <a:solidFill>
                            <a:srgbClr val="9C1428"/>
                          </a:solidFill>
                        </a:rPr>
                        <a:t>aura, view, </a:t>
                      </a:r>
                      <a:r>
                        <a:rPr lang="en-US" sz="800" dirty="0" err="1"/>
                        <a:t>nynaev</a:t>
                      </a:r>
                      <a:endParaRPr lang="en-US" sz="800" dirty="0"/>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3246970"/>
                  </a:ext>
                </a:extLst>
              </a:tr>
              <a:tr h="362393">
                <a:tc>
                  <a:txBody>
                    <a:bodyPr/>
                    <a:lstStyle/>
                    <a:p>
                      <a:pPr algn="ctr"/>
                      <a:r>
                        <a:rPr lang="en-US" sz="900" dirty="0">
                          <a:solidFill>
                            <a:schemeClr val="tx1"/>
                          </a:solidFill>
                        </a:rPr>
                        <a:t>Last Battle</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err="1">
                          <a:solidFill>
                            <a:srgbClr val="9C1428"/>
                          </a:solidFill>
                        </a:rPr>
                        <a:t>androl</a:t>
                      </a:r>
                      <a:r>
                        <a:rPr lang="en-US" sz="800" b="1" dirty="0">
                          <a:solidFill>
                            <a:srgbClr val="9C1428"/>
                          </a:solidFill>
                        </a:rPr>
                        <a:t>, </a:t>
                      </a:r>
                      <a:r>
                        <a:rPr lang="en-US" sz="800" b="1" dirty="0" err="1">
                          <a:solidFill>
                            <a:srgbClr val="9C1428"/>
                          </a:solidFill>
                        </a:rPr>
                        <a:t>pevara</a:t>
                      </a:r>
                      <a:r>
                        <a:rPr lang="en-US" sz="800" dirty="0"/>
                        <a:t>, </a:t>
                      </a:r>
                      <a:r>
                        <a:rPr lang="en-US" sz="800" dirty="0" err="1"/>
                        <a:t>taim</a:t>
                      </a:r>
                      <a:r>
                        <a:rPr lang="en-US" sz="800" dirty="0"/>
                        <a:t>, </a:t>
                      </a:r>
                      <a:r>
                        <a:rPr lang="en-US" sz="800" dirty="0" err="1"/>
                        <a:t>logain</a:t>
                      </a:r>
                      <a:r>
                        <a:rPr lang="en-US" sz="800" dirty="0"/>
                        <a:t>, </a:t>
                      </a:r>
                      <a:r>
                        <a:rPr lang="en-US" sz="800" dirty="0" err="1"/>
                        <a:t>emarin</a:t>
                      </a:r>
                      <a:r>
                        <a:rPr lang="en-US" sz="800" dirty="0"/>
                        <a:t>, </a:t>
                      </a:r>
                      <a:r>
                        <a:rPr lang="en-US" sz="800" dirty="0" err="1"/>
                        <a:t>trolloc</a:t>
                      </a:r>
                      <a:r>
                        <a:rPr lang="en-US" sz="800" dirty="0"/>
                        <a:t>, gateway,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err="1"/>
                        <a:t>evin</a:t>
                      </a:r>
                      <a:r>
                        <a:rPr lang="en-US" sz="800" dirty="0"/>
                        <a:t>, </a:t>
                      </a:r>
                      <a:r>
                        <a:rPr lang="en-US" sz="800" b="1" dirty="0" err="1">
                          <a:solidFill>
                            <a:srgbClr val="9C1428"/>
                          </a:solidFill>
                        </a:rPr>
                        <a:t>demandred</a:t>
                      </a:r>
                      <a:r>
                        <a:rPr lang="en-US" sz="800" dirty="0"/>
                        <a:t>, </a:t>
                      </a:r>
                      <a:r>
                        <a:rPr lang="en-US" sz="800" dirty="0" err="1"/>
                        <a:t>ashaman</a:t>
                      </a:r>
                      <a:r>
                        <a:rPr lang="en-US" sz="800" dirty="0"/>
                        <a:t>, </a:t>
                      </a:r>
                      <a:r>
                        <a:rPr lang="en-US" sz="800" dirty="0" err="1"/>
                        <a:t>jonneth</a:t>
                      </a:r>
                      <a:r>
                        <a:rPr lang="en-US" sz="800" dirty="0"/>
                        <a:t>, </a:t>
                      </a:r>
                      <a:r>
                        <a:rPr lang="en-US" sz="800" dirty="0" err="1"/>
                        <a:t>nalaam</a:t>
                      </a:r>
                      <a:r>
                        <a:rPr lang="en-US" sz="800" dirty="0"/>
                        <a:t>, </a:t>
                      </a:r>
                      <a:r>
                        <a:rPr lang="en-US" sz="800" b="1" dirty="0" err="1">
                          <a:solidFill>
                            <a:srgbClr val="9C1428"/>
                          </a:solidFill>
                        </a:rPr>
                        <a:t>sharan</a:t>
                      </a:r>
                      <a:r>
                        <a:rPr lang="en-US" sz="800" dirty="0"/>
                        <a:t>, </a:t>
                      </a:r>
                      <a:r>
                        <a:rPr lang="en-US" sz="800" dirty="0" err="1"/>
                        <a:t>talman</a:t>
                      </a:r>
                      <a:r>
                        <a:rPr lang="en-US" sz="800" dirty="0"/>
                        <a:t>, </a:t>
                      </a:r>
                      <a:r>
                        <a:rPr lang="en-US" sz="800" dirty="0" err="1"/>
                        <a:t>dobser</a:t>
                      </a:r>
                      <a:endParaRPr lang="en-US" sz="800" dirty="0"/>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0533456"/>
                  </a:ext>
                </a:extLst>
              </a:tr>
              <a:tr h="362393">
                <a:tc>
                  <a:txBody>
                    <a:bodyPr/>
                    <a:lstStyle/>
                    <a:p>
                      <a:pPr algn="ctr"/>
                      <a:r>
                        <a:rPr lang="en-US" sz="900" dirty="0" err="1">
                          <a:solidFill>
                            <a:schemeClr val="tx1"/>
                          </a:solidFill>
                        </a:rPr>
                        <a:t>Gawyn</a:t>
                      </a:r>
                      <a:endParaRPr lang="en-US" sz="900" dirty="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err="1">
                          <a:solidFill>
                            <a:srgbClr val="9C1428"/>
                          </a:solidFill>
                        </a:rPr>
                        <a:t>gawyn</a:t>
                      </a:r>
                      <a:r>
                        <a:rPr lang="en-US" sz="800" b="1" dirty="0">
                          <a:solidFill>
                            <a:srgbClr val="9C1428"/>
                          </a:solidFill>
                        </a:rPr>
                        <a:t>, </a:t>
                      </a:r>
                      <a:r>
                        <a:rPr lang="en-US" sz="800" dirty="0" err="1"/>
                        <a:t>bryne</a:t>
                      </a:r>
                      <a:r>
                        <a:rPr lang="en-US" sz="800" dirty="0"/>
                        <a:t>, </a:t>
                      </a:r>
                      <a:r>
                        <a:rPr lang="en-US" sz="800" dirty="0" err="1"/>
                        <a:t>galad</a:t>
                      </a:r>
                      <a:r>
                        <a:rPr lang="en-US" sz="800" dirty="0"/>
                        <a:t>, </a:t>
                      </a:r>
                      <a:r>
                        <a:rPr lang="en-US" sz="800" dirty="0" err="1"/>
                        <a:t>egwen</a:t>
                      </a:r>
                      <a:r>
                        <a:rPr lang="en-US" sz="800" dirty="0"/>
                        <a:t>, sleet, </a:t>
                      </a:r>
                      <a:r>
                        <a:rPr lang="en-US" sz="800" dirty="0" err="1"/>
                        <a:t>iturald</a:t>
                      </a:r>
                      <a:r>
                        <a:rPr lang="en-US" sz="800" dirty="0"/>
                        <a:t>, </a:t>
                      </a:r>
                      <a:r>
                        <a:rPr lang="en-US" sz="800" dirty="0" err="1"/>
                        <a:t>trolloc</a:t>
                      </a:r>
                      <a:r>
                        <a:rPr lang="en-US" sz="800" dirty="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soldier, </a:t>
                      </a:r>
                      <a:r>
                        <a:rPr lang="en-US" sz="800" dirty="0" err="1"/>
                        <a:t>elayn</a:t>
                      </a:r>
                      <a:r>
                        <a:rPr lang="en-US" sz="800" dirty="0"/>
                        <a:t>, </a:t>
                      </a:r>
                      <a:r>
                        <a:rPr lang="en-US" sz="800" dirty="0" err="1"/>
                        <a:t>armi</a:t>
                      </a:r>
                      <a:r>
                        <a:rPr lang="en-US" sz="800" dirty="0"/>
                        <a:t>, camp, fight, tower, </a:t>
                      </a:r>
                      <a:r>
                        <a:rPr lang="en-US" sz="800" dirty="0" err="1"/>
                        <a:t>forc</a:t>
                      </a:r>
                      <a:r>
                        <a:rPr lang="en-US" sz="800" dirty="0"/>
                        <a:t>, </a:t>
                      </a:r>
                      <a:r>
                        <a:rPr lang="en-US" sz="800" dirty="0" err="1"/>
                        <a:t>sharan</a:t>
                      </a:r>
                      <a:endParaRPr lang="en-US" sz="800" dirty="0"/>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3543138"/>
                  </a:ext>
                </a:extLst>
              </a:tr>
            </a:tbl>
          </a:graphicData>
        </a:graphic>
      </p:graphicFrame>
    </p:spTree>
    <p:extLst>
      <p:ext uri="{BB962C8B-B14F-4D97-AF65-F5344CB8AC3E}">
        <p14:creationId xmlns:p14="http://schemas.microsoft.com/office/powerpoint/2010/main" val="104743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7288DC-8993-CA4F-9757-C58148E17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14423"/>
            <a:ext cx="12192000" cy="5524935"/>
          </a:xfrm>
          <a:prstGeom prst="rect">
            <a:avLst/>
          </a:prstGeom>
        </p:spPr>
      </p:pic>
      <p:sp>
        <p:nvSpPr>
          <p:cNvPr id="78" name="TextBox 77">
            <a:extLst>
              <a:ext uri="{FF2B5EF4-FFF2-40B4-BE49-F238E27FC236}">
                <a16:creationId xmlns:a16="http://schemas.microsoft.com/office/drawing/2014/main" id="{D4A9512E-C0DD-4A17-93F0-C41F70813E1F}"/>
              </a:ext>
            </a:extLst>
          </p:cNvPr>
          <p:cNvSpPr txBox="1"/>
          <p:nvPr/>
        </p:nvSpPr>
        <p:spPr>
          <a:xfrm>
            <a:off x="1212612" y="-1240"/>
            <a:ext cx="9766776" cy="1015663"/>
          </a:xfrm>
          <a:prstGeom prst="rect">
            <a:avLst/>
          </a:prstGeom>
          <a:noFill/>
        </p:spPr>
        <p:txBody>
          <a:bodyPr wrap="square" rtlCol="0">
            <a:spAutoFit/>
          </a:bodyPr>
          <a:lstStyle/>
          <a:p>
            <a:pPr algn="ctr"/>
            <a:r>
              <a:rPr lang="en-US" sz="6000" dirty="0">
                <a:solidFill>
                  <a:schemeClr val="accent5"/>
                </a:solidFill>
                <a:latin typeface="+mj-lt"/>
              </a:rPr>
              <a:t>Results</a:t>
            </a:r>
          </a:p>
        </p:txBody>
      </p:sp>
      <p:sp>
        <p:nvSpPr>
          <p:cNvPr id="5" name="Rectangle 4">
            <a:extLst>
              <a:ext uri="{FF2B5EF4-FFF2-40B4-BE49-F238E27FC236}">
                <a16:creationId xmlns:a16="http://schemas.microsoft.com/office/drawing/2014/main" id="{8746AFAB-C138-D942-AF89-27018A05E15B}"/>
              </a:ext>
            </a:extLst>
          </p:cNvPr>
          <p:cNvSpPr/>
          <p:nvPr/>
        </p:nvSpPr>
        <p:spPr>
          <a:xfrm>
            <a:off x="1774299" y="1217181"/>
            <a:ext cx="423894" cy="504434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6C6DEB6-8688-9946-BA4F-0D0E7D396D3B}"/>
              </a:ext>
            </a:extLst>
          </p:cNvPr>
          <p:cNvSpPr/>
          <p:nvPr/>
        </p:nvSpPr>
        <p:spPr>
          <a:xfrm>
            <a:off x="11155478" y="5588034"/>
            <a:ext cx="1036522" cy="32831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ular Callout 5">
            <a:extLst>
              <a:ext uri="{FF2B5EF4-FFF2-40B4-BE49-F238E27FC236}">
                <a16:creationId xmlns:a16="http://schemas.microsoft.com/office/drawing/2014/main" id="{16DB996D-20DF-D043-8030-5A6E942F1DE6}"/>
              </a:ext>
            </a:extLst>
          </p:cNvPr>
          <p:cNvSpPr/>
          <p:nvPr/>
        </p:nvSpPr>
        <p:spPr>
          <a:xfrm>
            <a:off x="1840910" y="460228"/>
            <a:ext cx="1184885" cy="641897"/>
          </a:xfrm>
          <a:prstGeom prst="wedgeRectCallout">
            <a:avLst>
              <a:gd name="adj1" fmla="val -36165"/>
              <a:gd name="adj2" fmla="val 63443"/>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9C1428"/>
                </a:solidFill>
              </a:rPr>
              <a:t>New Spring is a Prequel</a:t>
            </a:r>
          </a:p>
        </p:txBody>
      </p:sp>
      <p:sp>
        <p:nvSpPr>
          <p:cNvPr id="29" name="Rectangular Callout 28">
            <a:extLst>
              <a:ext uri="{FF2B5EF4-FFF2-40B4-BE49-F238E27FC236}">
                <a16:creationId xmlns:a16="http://schemas.microsoft.com/office/drawing/2014/main" id="{282BA683-6F62-7E4B-9D84-522B3D152FE7}"/>
              </a:ext>
            </a:extLst>
          </p:cNvPr>
          <p:cNvSpPr/>
          <p:nvPr/>
        </p:nvSpPr>
        <p:spPr>
          <a:xfrm>
            <a:off x="10399026" y="4669039"/>
            <a:ext cx="1349398" cy="641897"/>
          </a:xfrm>
          <a:prstGeom prst="wedgeRectCallout">
            <a:avLst>
              <a:gd name="adj1" fmla="val 51494"/>
              <a:gd name="adj2" fmla="val 83254"/>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9C1428"/>
                </a:solidFill>
              </a:rPr>
              <a:t>The Last Battle</a:t>
            </a:r>
          </a:p>
        </p:txBody>
      </p:sp>
      <p:sp>
        <p:nvSpPr>
          <p:cNvPr id="8" name="Rectangle 7">
            <a:extLst>
              <a:ext uri="{FF2B5EF4-FFF2-40B4-BE49-F238E27FC236}">
                <a16:creationId xmlns:a16="http://schemas.microsoft.com/office/drawing/2014/main" id="{38132314-54AF-B244-9B80-F7AB8DBEAE8E}"/>
              </a:ext>
            </a:extLst>
          </p:cNvPr>
          <p:cNvSpPr/>
          <p:nvPr/>
        </p:nvSpPr>
        <p:spPr>
          <a:xfrm>
            <a:off x="572315" y="4274545"/>
            <a:ext cx="1201984" cy="31389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ADDE56-DE54-8349-A91D-FA4E81F845BE}"/>
              </a:ext>
            </a:extLst>
          </p:cNvPr>
          <p:cNvSpPr/>
          <p:nvPr/>
        </p:nvSpPr>
        <p:spPr>
          <a:xfrm>
            <a:off x="572315" y="3272051"/>
            <a:ext cx="1201983" cy="31389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3036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25" grpId="0" animBg="1"/>
      <p:bldP spid="6" grpId="0" animBg="1"/>
      <p:bldP spid="6" grpId="1" animBg="1"/>
      <p:bldP spid="29" grpId="0" animBg="1"/>
      <p:bldP spid="8" grpId="0" animBg="1"/>
      <p:bldP spid="8" grpId="1" animBg="1"/>
      <p:bldP spid="9" grpId="0" animBg="1"/>
      <p:bldP spid="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77">
            <a:extLst>
              <a:ext uri="{FF2B5EF4-FFF2-40B4-BE49-F238E27FC236}">
                <a16:creationId xmlns:a16="http://schemas.microsoft.com/office/drawing/2014/main" id="{D4A9512E-C0DD-4A17-93F0-C41F70813E1F}"/>
              </a:ext>
            </a:extLst>
          </p:cNvPr>
          <p:cNvSpPr txBox="1"/>
          <p:nvPr/>
        </p:nvSpPr>
        <p:spPr>
          <a:xfrm>
            <a:off x="1212612" y="-1240"/>
            <a:ext cx="9766776" cy="1015663"/>
          </a:xfrm>
          <a:prstGeom prst="rect">
            <a:avLst/>
          </a:prstGeom>
          <a:noFill/>
        </p:spPr>
        <p:txBody>
          <a:bodyPr wrap="square" rtlCol="0">
            <a:spAutoFit/>
          </a:bodyPr>
          <a:lstStyle/>
          <a:p>
            <a:pPr algn="ctr"/>
            <a:r>
              <a:rPr lang="en-US" sz="6000" dirty="0">
                <a:solidFill>
                  <a:schemeClr val="accent5"/>
                </a:solidFill>
                <a:latin typeface="+mj-lt"/>
              </a:rPr>
              <a:t>Example: Book 9 </a:t>
            </a:r>
          </a:p>
        </p:txBody>
      </p:sp>
      <p:pic>
        <p:nvPicPr>
          <p:cNvPr id="4" name="Picture 3">
            <a:extLst>
              <a:ext uri="{FF2B5EF4-FFF2-40B4-BE49-F238E27FC236}">
                <a16:creationId xmlns:a16="http://schemas.microsoft.com/office/drawing/2014/main" id="{384022B5-CA2E-BA4E-8D9E-EE9395464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3786" y="1014423"/>
            <a:ext cx="9398214" cy="5471261"/>
          </a:xfrm>
          <a:prstGeom prst="rect">
            <a:avLst/>
          </a:prstGeom>
        </p:spPr>
      </p:pic>
      <p:sp>
        <p:nvSpPr>
          <p:cNvPr id="16" name="TextBox 15">
            <a:extLst>
              <a:ext uri="{FF2B5EF4-FFF2-40B4-BE49-F238E27FC236}">
                <a16:creationId xmlns:a16="http://schemas.microsoft.com/office/drawing/2014/main" id="{096F89C6-2F13-044C-9CFF-4FB9C78ED2EF}"/>
              </a:ext>
            </a:extLst>
          </p:cNvPr>
          <p:cNvSpPr txBox="1"/>
          <p:nvPr/>
        </p:nvSpPr>
        <p:spPr>
          <a:xfrm>
            <a:off x="0" y="1192051"/>
            <a:ext cx="2793786" cy="507831"/>
          </a:xfrm>
          <a:prstGeom prst="rect">
            <a:avLst/>
          </a:prstGeom>
          <a:noFill/>
        </p:spPr>
        <p:txBody>
          <a:bodyPr wrap="square" rtlCol="0">
            <a:spAutoFit/>
          </a:bodyPr>
          <a:lstStyle/>
          <a:p>
            <a:pPr marL="171450" indent="-171450">
              <a:spcBef>
                <a:spcPts val="300"/>
              </a:spcBef>
              <a:spcAft>
                <a:spcPts val="300"/>
              </a:spcAft>
              <a:buFont typeface="Arial" panose="020B0604020202020204" pitchFamily="34" charset="0"/>
              <a:buChar char="•"/>
            </a:pPr>
            <a:r>
              <a:rPr lang="en-US" sz="900" b="1" dirty="0">
                <a:solidFill>
                  <a:srgbClr val="00B050"/>
                </a:solidFill>
              </a:rPr>
              <a:t>Perrin</a:t>
            </a:r>
            <a:r>
              <a:rPr lang="en-US" sz="900" dirty="0"/>
              <a:t> </a:t>
            </a:r>
            <a:r>
              <a:rPr lang="en-US" sz="900" dirty="0" err="1"/>
              <a:t>Aybara</a:t>
            </a:r>
            <a:r>
              <a:rPr lang="en-US" sz="900" dirty="0"/>
              <a:t> and his followers pursue the </a:t>
            </a:r>
            <a:r>
              <a:rPr lang="en-US" sz="900" dirty="0" err="1"/>
              <a:t>Shaido</a:t>
            </a:r>
            <a:r>
              <a:rPr lang="en-US" sz="900" dirty="0"/>
              <a:t> </a:t>
            </a:r>
            <a:r>
              <a:rPr lang="en-US" sz="900" dirty="0" err="1"/>
              <a:t>Aiel</a:t>
            </a:r>
            <a:r>
              <a:rPr lang="en-US" sz="900" dirty="0"/>
              <a:t> who kidnapped his wife, </a:t>
            </a:r>
            <a:r>
              <a:rPr lang="en-US" sz="900" dirty="0" err="1"/>
              <a:t>Faile</a:t>
            </a:r>
            <a:r>
              <a:rPr lang="en-US" sz="900" dirty="0"/>
              <a:t> </a:t>
            </a:r>
            <a:r>
              <a:rPr lang="en-US" sz="900" dirty="0" err="1"/>
              <a:t>Bashere</a:t>
            </a:r>
            <a:r>
              <a:rPr lang="en-US" sz="900" dirty="0"/>
              <a:t>.</a:t>
            </a:r>
          </a:p>
        </p:txBody>
      </p:sp>
      <p:sp>
        <p:nvSpPr>
          <p:cNvPr id="17" name="Rectangle 16">
            <a:extLst>
              <a:ext uri="{FF2B5EF4-FFF2-40B4-BE49-F238E27FC236}">
                <a16:creationId xmlns:a16="http://schemas.microsoft.com/office/drawing/2014/main" id="{10F8451F-668F-A348-AEED-94EDCBAFAAFE}"/>
              </a:ext>
            </a:extLst>
          </p:cNvPr>
          <p:cNvSpPr/>
          <p:nvPr/>
        </p:nvSpPr>
        <p:spPr>
          <a:xfrm>
            <a:off x="4101679" y="1955665"/>
            <a:ext cx="1485893" cy="32831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DFBAB2-D1F6-474C-934E-14B21F75B430}"/>
              </a:ext>
            </a:extLst>
          </p:cNvPr>
          <p:cNvSpPr/>
          <p:nvPr/>
        </p:nvSpPr>
        <p:spPr>
          <a:xfrm>
            <a:off x="229651" y="929784"/>
            <a:ext cx="1965922"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sz="1100" dirty="0">
                <a:solidFill>
                  <a:schemeClr val="tx1"/>
                </a:solidFill>
                <a:latin typeface="+mj-lt"/>
                <a:ea typeface="Calibri" panose="020B0906030804020204" pitchFamily="34" charset="0"/>
                <a:cs typeface="Calibri" panose="020B0604020202020204" pitchFamily="34" charset="0"/>
              </a:rPr>
              <a:t>Book Summary</a:t>
            </a:r>
          </a:p>
        </p:txBody>
      </p:sp>
      <p:sp>
        <p:nvSpPr>
          <p:cNvPr id="19" name="TextBox 18">
            <a:extLst>
              <a:ext uri="{FF2B5EF4-FFF2-40B4-BE49-F238E27FC236}">
                <a16:creationId xmlns:a16="http://schemas.microsoft.com/office/drawing/2014/main" id="{431C1F62-EF0A-7A43-841D-4FC9DE9487D4}"/>
              </a:ext>
            </a:extLst>
          </p:cNvPr>
          <p:cNvSpPr txBox="1"/>
          <p:nvPr/>
        </p:nvSpPr>
        <p:spPr>
          <a:xfrm>
            <a:off x="0" y="1887690"/>
            <a:ext cx="2793786" cy="507831"/>
          </a:xfrm>
          <a:prstGeom prst="rect">
            <a:avLst/>
          </a:prstGeom>
          <a:noFill/>
        </p:spPr>
        <p:txBody>
          <a:bodyPr wrap="square" rtlCol="0">
            <a:spAutoFit/>
          </a:bodyPr>
          <a:lstStyle/>
          <a:p>
            <a:pPr marL="171450" indent="-171450">
              <a:spcBef>
                <a:spcPts val="300"/>
              </a:spcBef>
              <a:spcAft>
                <a:spcPts val="300"/>
              </a:spcAft>
              <a:buFont typeface="Arial" panose="020B0604020202020204" pitchFamily="34" charset="0"/>
              <a:buChar char="•"/>
            </a:pPr>
            <a:r>
              <a:rPr lang="en-US" sz="900" b="1" dirty="0">
                <a:solidFill>
                  <a:srgbClr val="FF9300"/>
                </a:solidFill>
              </a:rPr>
              <a:t>Elayne</a:t>
            </a:r>
            <a:r>
              <a:rPr lang="en-US" sz="900" b="1" dirty="0">
                <a:solidFill>
                  <a:srgbClr val="00B050"/>
                </a:solidFill>
              </a:rPr>
              <a:t> </a:t>
            </a:r>
            <a:r>
              <a:rPr lang="en-US" sz="900" dirty="0" err="1"/>
              <a:t>Trakand</a:t>
            </a:r>
            <a:r>
              <a:rPr lang="en-US" sz="900" dirty="0"/>
              <a:t> attempts to solidify her grip on the Lion Throne and put down rebellious nobles.</a:t>
            </a:r>
          </a:p>
        </p:txBody>
      </p:sp>
      <p:sp>
        <p:nvSpPr>
          <p:cNvPr id="20" name="Rectangle 19">
            <a:extLst>
              <a:ext uri="{FF2B5EF4-FFF2-40B4-BE49-F238E27FC236}">
                <a16:creationId xmlns:a16="http://schemas.microsoft.com/office/drawing/2014/main" id="{FDCB92AC-6BEA-2145-B59D-6D301450C7FB}"/>
              </a:ext>
            </a:extLst>
          </p:cNvPr>
          <p:cNvSpPr/>
          <p:nvPr/>
        </p:nvSpPr>
        <p:spPr>
          <a:xfrm>
            <a:off x="3884685" y="3283010"/>
            <a:ext cx="336089" cy="328315"/>
          </a:xfrm>
          <a:prstGeom prst="rect">
            <a:avLst/>
          </a:prstGeom>
          <a:noFill/>
          <a:ln w="38100">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2C3C20-0520-3E49-BB24-0E983F232821}"/>
              </a:ext>
            </a:extLst>
          </p:cNvPr>
          <p:cNvSpPr/>
          <p:nvPr/>
        </p:nvSpPr>
        <p:spPr>
          <a:xfrm>
            <a:off x="5496491" y="3283009"/>
            <a:ext cx="1425093" cy="328315"/>
          </a:xfrm>
          <a:prstGeom prst="rect">
            <a:avLst/>
          </a:prstGeom>
          <a:noFill/>
          <a:ln w="38100">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2D5DBC7-99B8-1F41-B9B7-A5535255273F}"/>
              </a:ext>
            </a:extLst>
          </p:cNvPr>
          <p:cNvSpPr/>
          <p:nvPr/>
        </p:nvSpPr>
        <p:spPr>
          <a:xfrm>
            <a:off x="9798008" y="3283009"/>
            <a:ext cx="575285" cy="328315"/>
          </a:xfrm>
          <a:prstGeom prst="rect">
            <a:avLst/>
          </a:prstGeom>
          <a:noFill/>
          <a:ln w="38100">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C8885EB-78A6-2246-B5F0-4E2DEB91F5A3}"/>
              </a:ext>
            </a:extLst>
          </p:cNvPr>
          <p:cNvSpPr txBox="1"/>
          <p:nvPr/>
        </p:nvSpPr>
        <p:spPr>
          <a:xfrm>
            <a:off x="0" y="2583329"/>
            <a:ext cx="2793786" cy="784830"/>
          </a:xfrm>
          <a:prstGeom prst="rect">
            <a:avLst/>
          </a:prstGeom>
          <a:noFill/>
        </p:spPr>
        <p:txBody>
          <a:bodyPr wrap="square" rtlCol="0">
            <a:spAutoFit/>
          </a:bodyPr>
          <a:lstStyle/>
          <a:p>
            <a:pPr marL="171450" indent="-171450">
              <a:spcBef>
                <a:spcPts val="300"/>
              </a:spcBef>
              <a:spcAft>
                <a:spcPts val="300"/>
              </a:spcAft>
              <a:buFont typeface="Arial" panose="020B0604020202020204" pitchFamily="34" charset="0"/>
              <a:buChar char="•"/>
            </a:pPr>
            <a:r>
              <a:rPr lang="en-US" sz="900" b="1" dirty="0">
                <a:solidFill>
                  <a:srgbClr val="FF2F92"/>
                </a:solidFill>
              </a:rPr>
              <a:t>Mat</a:t>
            </a:r>
            <a:r>
              <a:rPr lang="en-US" sz="900" dirty="0"/>
              <a:t> </a:t>
            </a:r>
            <a:r>
              <a:rPr lang="en-US" sz="900" dirty="0" err="1"/>
              <a:t>Cauthon</a:t>
            </a:r>
            <a:r>
              <a:rPr lang="en-US" sz="900" dirty="0"/>
              <a:t> is trapped in the city of </a:t>
            </a:r>
            <a:r>
              <a:rPr lang="en-US" sz="900" dirty="0" err="1"/>
              <a:t>Ebou</a:t>
            </a:r>
            <a:r>
              <a:rPr lang="en-US" sz="900" dirty="0"/>
              <a:t> Dar in </a:t>
            </a:r>
            <a:r>
              <a:rPr lang="en-US" sz="900" dirty="0" err="1"/>
              <a:t>Altara</a:t>
            </a:r>
            <a:r>
              <a:rPr lang="en-US" sz="900" dirty="0"/>
              <a:t>. He plans his escape, but in the end, his plans are disrupted by the interference of a </a:t>
            </a:r>
            <a:r>
              <a:rPr lang="en-US" sz="900" dirty="0" err="1"/>
              <a:t>Seanchan</a:t>
            </a:r>
            <a:r>
              <a:rPr lang="en-US" sz="900" dirty="0"/>
              <a:t> noblewoman named </a:t>
            </a:r>
            <a:r>
              <a:rPr lang="en-US" sz="900" b="1" dirty="0" err="1">
                <a:solidFill>
                  <a:srgbClr val="FF2F92"/>
                </a:solidFill>
              </a:rPr>
              <a:t>Tuon</a:t>
            </a:r>
            <a:r>
              <a:rPr lang="en-US" sz="900" dirty="0"/>
              <a:t>.</a:t>
            </a:r>
          </a:p>
        </p:txBody>
      </p:sp>
      <p:sp>
        <p:nvSpPr>
          <p:cNvPr id="24" name="Rectangle 23">
            <a:extLst>
              <a:ext uri="{FF2B5EF4-FFF2-40B4-BE49-F238E27FC236}">
                <a16:creationId xmlns:a16="http://schemas.microsoft.com/office/drawing/2014/main" id="{B62CDFAF-5D41-EF4B-A192-734F798F3323}"/>
              </a:ext>
            </a:extLst>
          </p:cNvPr>
          <p:cNvSpPr/>
          <p:nvPr/>
        </p:nvSpPr>
        <p:spPr>
          <a:xfrm>
            <a:off x="7303090" y="1683333"/>
            <a:ext cx="1241404" cy="328315"/>
          </a:xfrm>
          <a:prstGeom prst="rect">
            <a:avLst/>
          </a:prstGeom>
          <a:noFill/>
          <a:ln w="38100">
            <a:solidFill>
              <a:srgbClr val="FF2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FA5A61-BABD-A748-8EE5-CE5261545955}"/>
              </a:ext>
            </a:extLst>
          </p:cNvPr>
          <p:cNvSpPr/>
          <p:nvPr/>
        </p:nvSpPr>
        <p:spPr>
          <a:xfrm>
            <a:off x="10260012" y="1683333"/>
            <a:ext cx="997403" cy="328315"/>
          </a:xfrm>
          <a:prstGeom prst="rect">
            <a:avLst/>
          </a:prstGeom>
          <a:noFill/>
          <a:ln w="38100">
            <a:solidFill>
              <a:srgbClr val="FF2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EE52935-BB53-094A-9047-D20027D0AA6A}"/>
              </a:ext>
            </a:extLst>
          </p:cNvPr>
          <p:cNvSpPr/>
          <p:nvPr/>
        </p:nvSpPr>
        <p:spPr>
          <a:xfrm>
            <a:off x="7080040" y="3815924"/>
            <a:ext cx="1906513" cy="328315"/>
          </a:xfrm>
          <a:prstGeom prst="rect">
            <a:avLst/>
          </a:prstGeom>
          <a:noFill/>
          <a:ln w="38100">
            <a:solidFill>
              <a:srgbClr val="FF2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C66223C-E837-BB47-9545-7B781DB79B8A}"/>
              </a:ext>
            </a:extLst>
          </p:cNvPr>
          <p:cNvSpPr/>
          <p:nvPr/>
        </p:nvSpPr>
        <p:spPr>
          <a:xfrm>
            <a:off x="10260012" y="3813066"/>
            <a:ext cx="997403" cy="328315"/>
          </a:xfrm>
          <a:prstGeom prst="rect">
            <a:avLst/>
          </a:prstGeom>
          <a:noFill/>
          <a:ln w="38100">
            <a:solidFill>
              <a:srgbClr val="FF2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9B27EC6-0C4B-824D-BC85-79D516CC5672}"/>
              </a:ext>
            </a:extLst>
          </p:cNvPr>
          <p:cNvSpPr txBox="1"/>
          <p:nvPr/>
        </p:nvSpPr>
        <p:spPr>
          <a:xfrm>
            <a:off x="3027" y="3555967"/>
            <a:ext cx="2793786" cy="646331"/>
          </a:xfrm>
          <a:prstGeom prst="rect">
            <a:avLst/>
          </a:prstGeom>
          <a:noFill/>
        </p:spPr>
        <p:txBody>
          <a:bodyPr wrap="square" rtlCol="0">
            <a:spAutoFit/>
          </a:bodyPr>
          <a:lstStyle/>
          <a:p>
            <a:pPr marL="171450" indent="-171450">
              <a:spcBef>
                <a:spcPts val="300"/>
              </a:spcBef>
              <a:spcAft>
                <a:spcPts val="300"/>
              </a:spcAft>
              <a:buFont typeface="Arial" panose="020B0604020202020204" pitchFamily="34" charset="0"/>
              <a:buChar char="•"/>
            </a:pPr>
            <a:r>
              <a:rPr lang="en-US" sz="900" b="1" dirty="0">
                <a:solidFill>
                  <a:srgbClr val="0096FF"/>
                </a:solidFill>
              </a:rPr>
              <a:t>Rand</a:t>
            </a:r>
            <a:r>
              <a:rPr lang="en-US" sz="900" dirty="0"/>
              <a:t> </a:t>
            </a:r>
            <a:r>
              <a:rPr lang="en-US" sz="900" dirty="0" err="1"/>
              <a:t>al'Thor</a:t>
            </a:r>
            <a:r>
              <a:rPr lang="en-US" sz="900" dirty="0"/>
              <a:t>, the Dragon Reborn, and </a:t>
            </a:r>
            <a:r>
              <a:rPr lang="en-US" sz="900" b="1" dirty="0" err="1">
                <a:solidFill>
                  <a:srgbClr val="0096FF"/>
                </a:solidFill>
              </a:rPr>
              <a:t>Nynaeve</a:t>
            </a:r>
            <a:r>
              <a:rPr lang="en-US" sz="900" dirty="0"/>
              <a:t> </a:t>
            </a:r>
            <a:r>
              <a:rPr lang="en-US" sz="900" dirty="0" err="1"/>
              <a:t>al'Meara</a:t>
            </a:r>
            <a:r>
              <a:rPr lang="en-US" sz="900" dirty="0"/>
              <a:t> Travel to </a:t>
            </a:r>
            <a:r>
              <a:rPr lang="en-US" sz="900" dirty="0" err="1"/>
              <a:t>Shadar</a:t>
            </a:r>
            <a:r>
              <a:rPr lang="en-US" sz="900" dirty="0"/>
              <a:t> </a:t>
            </a:r>
            <a:r>
              <a:rPr lang="en-US" sz="900" dirty="0" err="1"/>
              <a:t>Logoth</a:t>
            </a:r>
            <a:r>
              <a:rPr lang="en-US" sz="900" dirty="0"/>
              <a:t>. There, they cleanse </a:t>
            </a:r>
            <a:r>
              <a:rPr lang="en-US" sz="900" dirty="0" err="1"/>
              <a:t>saidin</a:t>
            </a:r>
            <a:r>
              <a:rPr lang="en-US" sz="900" dirty="0"/>
              <a:t> of the taint of the Dark One.</a:t>
            </a:r>
          </a:p>
        </p:txBody>
      </p:sp>
      <p:sp>
        <p:nvSpPr>
          <p:cNvPr id="33" name="Rectangle 32">
            <a:extLst>
              <a:ext uri="{FF2B5EF4-FFF2-40B4-BE49-F238E27FC236}">
                <a16:creationId xmlns:a16="http://schemas.microsoft.com/office/drawing/2014/main" id="{9A75B5FE-86BE-A94C-BB54-A7298F7717C9}"/>
              </a:ext>
            </a:extLst>
          </p:cNvPr>
          <p:cNvSpPr/>
          <p:nvPr/>
        </p:nvSpPr>
        <p:spPr>
          <a:xfrm>
            <a:off x="5698347" y="1415686"/>
            <a:ext cx="997403" cy="328315"/>
          </a:xfrm>
          <a:prstGeom prst="rect">
            <a:avLst/>
          </a:prstGeom>
          <a:noFill/>
          <a:ln w="38100">
            <a:solidFill>
              <a:srgbClr val="009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449F464-F21D-234A-ACF6-353F8A4FD64B}"/>
              </a:ext>
            </a:extLst>
          </p:cNvPr>
          <p:cNvSpPr/>
          <p:nvPr/>
        </p:nvSpPr>
        <p:spPr>
          <a:xfrm>
            <a:off x="3903136" y="1156728"/>
            <a:ext cx="8288864" cy="328315"/>
          </a:xfrm>
          <a:prstGeom prst="rect">
            <a:avLst/>
          </a:prstGeom>
          <a:noFill/>
          <a:ln w="38100">
            <a:solidFill>
              <a:srgbClr val="009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96FF"/>
                </a:solidFill>
              </a:rPr>
              <a:t>???</a:t>
            </a:r>
          </a:p>
        </p:txBody>
      </p:sp>
      <p:sp>
        <p:nvSpPr>
          <p:cNvPr id="35" name="Rectangle 34">
            <a:extLst>
              <a:ext uri="{FF2B5EF4-FFF2-40B4-BE49-F238E27FC236}">
                <a16:creationId xmlns:a16="http://schemas.microsoft.com/office/drawing/2014/main" id="{9BF148B0-00C2-3445-806E-3BF2B2FB8D0A}"/>
              </a:ext>
            </a:extLst>
          </p:cNvPr>
          <p:cNvSpPr/>
          <p:nvPr/>
        </p:nvSpPr>
        <p:spPr>
          <a:xfrm>
            <a:off x="6631924" y="4085327"/>
            <a:ext cx="531886" cy="589619"/>
          </a:xfrm>
          <a:prstGeom prst="rect">
            <a:avLst/>
          </a:prstGeom>
          <a:noFill/>
          <a:ln w="38100">
            <a:solidFill>
              <a:srgbClr val="009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E553CD7-9DFA-CC45-B2A6-41BE15340476}"/>
              </a:ext>
            </a:extLst>
          </p:cNvPr>
          <p:cNvSpPr/>
          <p:nvPr/>
        </p:nvSpPr>
        <p:spPr>
          <a:xfrm>
            <a:off x="9168725" y="4085327"/>
            <a:ext cx="708005" cy="589619"/>
          </a:xfrm>
          <a:prstGeom prst="rect">
            <a:avLst/>
          </a:prstGeom>
          <a:noFill/>
          <a:ln w="38100">
            <a:solidFill>
              <a:srgbClr val="009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49B606D-B063-7341-AAE8-FF51E2C7EA8E}"/>
              </a:ext>
            </a:extLst>
          </p:cNvPr>
          <p:cNvSpPr/>
          <p:nvPr/>
        </p:nvSpPr>
        <p:spPr>
          <a:xfrm>
            <a:off x="11221079" y="4085327"/>
            <a:ext cx="920457" cy="589619"/>
          </a:xfrm>
          <a:prstGeom prst="rect">
            <a:avLst/>
          </a:prstGeom>
          <a:noFill/>
          <a:ln w="38100">
            <a:solidFill>
              <a:srgbClr val="009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4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34"/>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9" grpId="0"/>
      <p:bldP spid="20" grpId="0" animBg="1"/>
      <p:bldP spid="21" grpId="0" animBg="1"/>
      <p:bldP spid="22" grpId="0" animBg="1"/>
      <p:bldP spid="23" grpId="0"/>
      <p:bldP spid="24" grpId="0" animBg="1"/>
      <p:bldP spid="27" grpId="0" animBg="1"/>
      <p:bldP spid="30" grpId="0" animBg="1"/>
      <p:bldP spid="31" grpId="0" animBg="1"/>
      <p:bldP spid="32" grpId="0"/>
      <p:bldP spid="33" grpId="0" animBg="1"/>
      <p:bldP spid="34" grpId="0" animBg="1"/>
      <p:bldP spid="34" grpId="1" animBg="1"/>
      <p:bldP spid="35" grpId="0" animBg="1"/>
      <p:bldP spid="3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5E67EB-9F7C-9C46-87C8-A44DF930C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2605" y="1290321"/>
            <a:ext cx="7813659" cy="4710808"/>
          </a:xfrm>
          <a:prstGeom prst="rect">
            <a:avLst/>
          </a:prstGeom>
        </p:spPr>
      </p:pic>
      <p:sp>
        <p:nvSpPr>
          <p:cNvPr id="68" name="Rectangular Callout 67">
            <a:extLst>
              <a:ext uri="{FF2B5EF4-FFF2-40B4-BE49-F238E27FC236}">
                <a16:creationId xmlns:a16="http://schemas.microsoft.com/office/drawing/2014/main" id="{3F18E2B5-9754-4B41-913E-AF2A73E7D63E}"/>
              </a:ext>
            </a:extLst>
          </p:cNvPr>
          <p:cNvSpPr/>
          <p:nvPr/>
        </p:nvSpPr>
        <p:spPr>
          <a:xfrm>
            <a:off x="5135172" y="1060639"/>
            <a:ext cx="1184885" cy="641897"/>
          </a:xfrm>
          <a:prstGeom prst="wedgeRectCallout">
            <a:avLst>
              <a:gd name="adj1" fmla="val -67340"/>
              <a:gd name="adj2" fmla="val 447405"/>
            </a:avLst>
          </a:prstGeom>
          <a:solidFill>
            <a:schemeClr val="bg1"/>
          </a:solidFill>
          <a:ln w="19050">
            <a:solidFill>
              <a:srgbClr val="FF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2600"/>
                </a:solidFill>
              </a:rPr>
              <a:t>The Plotline of Doom!!</a:t>
            </a:r>
          </a:p>
        </p:txBody>
      </p:sp>
      <p:sp>
        <p:nvSpPr>
          <p:cNvPr id="78" name="TextBox 77">
            <a:extLst>
              <a:ext uri="{FF2B5EF4-FFF2-40B4-BE49-F238E27FC236}">
                <a16:creationId xmlns:a16="http://schemas.microsoft.com/office/drawing/2014/main" id="{D4A9512E-C0DD-4A17-93F0-C41F70813E1F}"/>
              </a:ext>
            </a:extLst>
          </p:cNvPr>
          <p:cNvSpPr txBox="1"/>
          <p:nvPr/>
        </p:nvSpPr>
        <p:spPr>
          <a:xfrm>
            <a:off x="1212612" y="-1240"/>
            <a:ext cx="9766776" cy="1015663"/>
          </a:xfrm>
          <a:prstGeom prst="rect">
            <a:avLst/>
          </a:prstGeom>
          <a:noFill/>
        </p:spPr>
        <p:txBody>
          <a:bodyPr wrap="square" rtlCol="0">
            <a:spAutoFit/>
          </a:bodyPr>
          <a:lstStyle/>
          <a:p>
            <a:pPr algn="ctr"/>
            <a:r>
              <a:rPr lang="en-US" sz="6000" dirty="0">
                <a:solidFill>
                  <a:schemeClr val="accent5"/>
                </a:solidFill>
                <a:latin typeface="+mj-lt"/>
              </a:rPr>
              <a:t>Limitations</a:t>
            </a:r>
          </a:p>
        </p:txBody>
      </p:sp>
      <p:grpSp>
        <p:nvGrpSpPr>
          <p:cNvPr id="26" name="Group 25">
            <a:extLst>
              <a:ext uri="{FF2B5EF4-FFF2-40B4-BE49-F238E27FC236}">
                <a16:creationId xmlns:a16="http://schemas.microsoft.com/office/drawing/2014/main" id="{86349D33-6FF2-4D41-B102-7F3DBB2D21B8}"/>
              </a:ext>
            </a:extLst>
          </p:cNvPr>
          <p:cNvGrpSpPr/>
          <p:nvPr/>
        </p:nvGrpSpPr>
        <p:grpSpPr>
          <a:xfrm>
            <a:off x="778954" y="1918923"/>
            <a:ext cx="3045595" cy="662376"/>
            <a:chOff x="2587536" y="2275840"/>
            <a:chExt cx="3130952" cy="662376"/>
          </a:xfrm>
        </p:grpSpPr>
        <p:sp>
          <p:nvSpPr>
            <p:cNvPr id="28" name="Rectangle 27">
              <a:extLst>
                <a:ext uri="{FF2B5EF4-FFF2-40B4-BE49-F238E27FC236}">
                  <a16:creationId xmlns:a16="http://schemas.microsoft.com/office/drawing/2014/main" id="{67160948-9528-C342-B459-23C84A364CE9}"/>
                </a:ext>
              </a:extLst>
            </p:cNvPr>
            <p:cNvSpPr/>
            <p:nvPr/>
          </p:nvSpPr>
          <p:spPr>
            <a:xfrm>
              <a:off x="2673622" y="2275840"/>
              <a:ext cx="2203178"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sz="1200" dirty="0">
                  <a:solidFill>
                    <a:schemeClr val="tx1"/>
                  </a:solidFill>
                  <a:latin typeface="+mj-lt"/>
                  <a:ea typeface="Calibri" panose="020B0906030804020204" pitchFamily="34" charset="0"/>
                  <a:cs typeface="Calibri" panose="020B0604020202020204" pitchFamily="34" charset="0"/>
                </a:rPr>
                <a:t>Lowest rated: Book 10</a:t>
              </a:r>
            </a:p>
          </p:txBody>
        </p:sp>
        <p:sp>
          <p:nvSpPr>
            <p:cNvPr id="29" name="TextBox 28">
              <a:extLst>
                <a:ext uri="{FF2B5EF4-FFF2-40B4-BE49-F238E27FC236}">
                  <a16:creationId xmlns:a16="http://schemas.microsoft.com/office/drawing/2014/main" id="{6DE04438-BBCA-3D48-BF69-4A81B494A701}"/>
                </a:ext>
              </a:extLst>
            </p:cNvPr>
            <p:cNvSpPr txBox="1"/>
            <p:nvPr/>
          </p:nvSpPr>
          <p:spPr>
            <a:xfrm>
              <a:off x="2587536" y="2461162"/>
              <a:ext cx="3130952" cy="477054"/>
            </a:xfrm>
            <a:prstGeom prst="rect">
              <a:avLst/>
            </a:prstGeom>
            <a:noFill/>
          </p:spPr>
          <p:txBody>
            <a:bodyPr wrap="square" rtlCol="0">
              <a:spAutoFit/>
            </a:bodyPr>
            <a:lstStyle/>
            <a:p>
              <a:pPr marL="171450" indent="-171450">
                <a:spcBef>
                  <a:spcPts val="300"/>
                </a:spcBef>
                <a:spcAft>
                  <a:spcPts val="300"/>
                </a:spcAft>
                <a:buFont typeface="Arial" panose="020B0604020202020204" pitchFamily="34" charset="0"/>
                <a:buChar char="•"/>
              </a:pPr>
              <a:r>
                <a:rPr lang="en-US" sz="1000" dirty="0">
                  <a:ea typeface="Calibri" panose="020B0906030804020204" pitchFamily="34" charset="0"/>
                  <a:cs typeface="Calibri" panose="020B0604020202020204" pitchFamily="34" charset="0"/>
                </a:rPr>
                <a:t>Series topics too general</a:t>
              </a:r>
              <a:endParaRPr lang="en-US" sz="1000" dirty="0"/>
            </a:p>
            <a:p>
              <a:pPr marL="171450" indent="-171450">
                <a:spcBef>
                  <a:spcPts val="300"/>
                </a:spcBef>
                <a:spcAft>
                  <a:spcPts val="300"/>
                </a:spcAft>
                <a:buFont typeface="Arial" panose="020B0604020202020204" pitchFamily="34" charset="0"/>
                <a:buChar char="•"/>
              </a:pPr>
              <a:r>
                <a:rPr lang="en-US" sz="1000" dirty="0"/>
                <a:t>Trained second NMF model on just book 10</a:t>
              </a:r>
            </a:p>
          </p:txBody>
        </p:sp>
      </p:grpSp>
      <p:grpSp>
        <p:nvGrpSpPr>
          <p:cNvPr id="38" name="Group 37">
            <a:extLst>
              <a:ext uri="{FF2B5EF4-FFF2-40B4-BE49-F238E27FC236}">
                <a16:creationId xmlns:a16="http://schemas.microsoft.com/office/drawing/2014/main" id="{24C50CB2-A110-9243-A08C-9CE7AC5CBE98}"/>
              </a:ext>
            </a:extLst>
          </p:cNvPr>
          <p:cNvGrpSpPr/>
          <p:nvPr/>
        </p:nvGrpSpPr>
        <p:grpSpPr>
          <a:xfrm>
            <a:off x="173385" y="2053673"/>
            <a:ext cx="466552" cy="422746"/>
            <a:chOff x="5373943" y="4496889"/>
            <a:chExt cx="466552" cy="422746"/>
          </a:xfrm>
        </p:grpSpPr>
        <p:sp>
          <p:nvSpPr>
            <p:cNvPr id="39" name="Freeform: Shape 4498">
              <a:extLst>
                <a:ext uri="{FF2B5EF4-FFF2-40B4-BE49-F238E27FC236}">
                  <a16:creationId xmlns:a16="http://schemas.microsoft.com/office/drawing/2014/main" id="{3F0E2BEB-0CE1-F04A-9525-65C30FED3088}"/>
                </a:ext>
              </a:extLst>
            </p:cNvPr>
            <p:cNvSpPr/>
            <p:nvPr/>
          </p:nvSpPr>
          <p:spPr>
            <a:xfrm>
              <a:off x="5569872" y="4496889"/>
              <a:ext cx="207455" cy="357283"/>
            </a:xfrm>
            <a:custGeom>
              <a:avLst/>
              <a:gdLst>
                <a:gd name="connsiteX0" fmla="*/ 20169 w 207454"/>
                <a:gd name="connsiteY0" fmla="*/ 348860 h 357282"/>
                <a:gd name="connsiteX1" fmla="*/ 8644 w 207454"/>
                <a:gd name="connsiteY1" fmla="*/ 337334 h 357282"/>
                <a:gd name="connsiteX2" fmla="*/ 8644 w 207454"/>
                <a:gd name="connsiteY2" fmla="*/ 60728 h 357282"/>
                <a:gd name="connsiteX3" fmla="*/ 17864 w 207454"/>
                <a:gd name="connsiteY3" fmla="*/ 49203 h 357282"/>
                <a:gd name="connsiteX4" fmla="*/ 189590 w 207454"/>
                <a:gd name="connsiteY4" fmla="*/ 8865 h 357282"/>
                <a:gd name="connsiteX5" fmla="*/ 203421 w 207454"/>
                <a:gd name="connsiteY5" fmla="*/ 16933 h 357282"/>
                <a:gd name="connsiteX6" fmla="*/ 195353 w 207454"/>
                <a:gd name="connsiteY6" fmla="*/ 30763 h 357282"/>
                <a:gd name="connsiteX7" fmla="*/ 32847 w 207454"/>
                <a:gd name="connsiteY7" fmla="*/ 68796 h 357282"/>
                <a:gd name="connsiteX8" fmla="*/ 32847 w 207454"/>
                <a:gd name="connsiteY8" fmla="*/ 337334 h 357282"/>
                <a:gd name="connsiteX9" fmla="*/ 20169 w 207454"/>
                <a:gd name="connsiteY9" fmla="*/ 348860 h 35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357282">
                  <a:moveTo>
                    <a:pt x="20169" y="348860"/>
                  </a:moveTo>
                  <a:cubicBezTo>
                    <a:pt x="13254" y="348860"/>
                    <a:pt x="8644" y="344250"/>
                    <a:pt x="8644" y="337334"/>
                  </a:cubicBezTo>
                  <a:lnTo>
                    <a:pt x="8644" y="60728"/>
                  </a:lnTo>
                  <a:cubicBezTo>
                    <a:pt x="8644" y="54966"/>
                    <a:pt x="12101" y="50356"/>
                    <a:pt x="17864" y="49203"/>
                  </a:cubicBezTo>
                  <a:lnTo>
                    <a:pt x="189590" y="8865"/>
                  </a:lnTo>
                  <a:cubicBezTo>
                    <a:pt x="195353" y="7712"/>
                    <a:pt x="202268" y="11170"/>
                    <a:pt x="203421" y="16933"/>
                  </a:cubicBezTo>
                  <a:cubicBezTo>
                    <a:pt x="204573" y="22695"/>
                    <a:pt x="201115" y="29610"/>
                    <a:pt x="195353" y="30763"/>
                  </a:cubicBezTo>
                  <a:lnTo>
                    <a:pt x="32847" y="68796"/>
                  </a:lnTo>
                  <a:lnTo>
                    <a:pt x="32847" y="337334"/>
                  </a:lnTo>
                  <a:cubicBezTo>
                    <a:pt x="31694" y="344250"/>
                    <a:pt x="27084" y="348860"/>
                    <a:pt x="20169" y="348860"/>
                  </a:cubicBezTo>
                  <a:close/>
                </a:path>
              </a:pathLst>
            </a:custGeom>
            <a:solidFill>
              <a:srgbClr val="000000"/>
            </a:solidFill>
            <a:ln w="9525" cap="flat">
              <a:noFill/>
              <a:prstDash val="solid"/>
              <a:miter/>
            </a:ln>
          </p:spPr>
          <p:txBody>
            <a:bodyPr rtlCol="0" anchor="ctr"/>
            <a:lstStyle/>
            <a:p>
              <a:endParaRPr lang="en-US"/>
            </a:p>
          </p:txBody>
        </p:sp>
        <p:sp>
          <p:nvSpPr>
            <p:cNvPr id="40" name="Freeform: Shape 4499">
              <a:extLst>
                <a:ext uri="{FF2B5EF4-FFF2-40B4-BE49-F238E27FC236}">
                  <a16:creationId xmlns:a16="http://schemas.microsoft.com/office/drawing/2014/main" id="{9ADBB9ED-60D0-5543-83F2-962F31452EF4}"/>
                </a:ext>
              </a:extLst>
            </p:cNvPr>
            <p:cNvSpPr/>
            <p:nvPr/>
          </p:nvSpPr>
          <p:spPr>
            <a:xfrm>
              <a:off x="5569652" y="4850715"/>
              <a:ext cx="69152" cy="46101"/>
            </a:xfrm>
            <a:custGeom>
              <a:avLst/>
              <a:gdLst>
                <a:gd name="connsiteX0" fmla="*/ 20390 w 69151"/>
                <a:gd name="connsiteY0" fmla="*/ 41135 h 46101"/>
                <a:gd name="connsiteX1" fmla="*/ 8865 w 69151"/>
                <a:gd name="connsiteY1" fmla="*/ 31915 h 46101"/>
                <a:gd name="connsiteX2" fmla="*/ 16932 w 69151"/>
                <a:gd name="connsiteY2" fmla="*/ 18085 h 46101"/>
                <a:gd name="connsiteX3" fmla="*/ 57271 w 69151"/>
                <a:gd name="connsiteY3" fmla="*/ 8865 h 46101"/>
                <a:gd name="connsiteX4" fmla="*/ 71101 w 69151"/>
                <a:gd name="connsiteY4" fmla="*/ 16932 h 46101"/>
                <a:gd name="connsiteX5" fmla="*/ 63033 w 69151"/>
                <a:gd name="connsiteY5" fmla="*/ 30763 h 46101"/>
                <a:gd name="connsiteX6" fmla="*/ 22695 w 69151"/>
                <a:gd name="connsiteY6" fmla="*/ 39983 h 46101"/>
                <a:gd name="connsiteX7" fmla="*/ 20390 w 69151"/>
                <a:gd name="connsiteY7" fmla="*/ 41135 h 4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51" h="46101">
                  <a:moveTo>
                    <a:pt x="20390" y="41135"/>
                  </a:moveTo>
                  <a:cubicBezTo>
                    <a:pt x="14627" y="41135"/>
                    <a:pt x="10017" y="37678"/>
                    <a:pt x="8865" y="31915"/>
                  </a:cubicBezTo>
                  <a:cubicBezTo>
                    <a:pt x="7712" y="26153"/>
                    <a:pt x="11170" y="19237"/>
                    <a:pt x="16932" y="18085"/>
                  </a:cubicBezTo>
                  <a:lnTo>
                    <a:pt x="57271" y="8865"/>
                  </a:lnTo>
                  <a:cubicBezTo>
                    <a:pt x="63033" y="7712"/>
                    <a:pt x="69948" y="11170"/>
                    <a:pt x="71101" y="16932"/>
                  </a:cubicBezTo>
                  <a:cubicBezTo>
                    <a:pt x="72254" y="22695"/>
                    <a:pt x="68796" y="29610"/>
                    <a:pt x="63033" y="30763"/>
                  </a:cubicBezTo>
                  <a:lnTo>
                    <a:pt x="22695" y="39983"/>
                  </a:lnTo>
                  <a:cubicBezTo>
                    <a:pt x="22695" y="41135"/>
                    <a:pt x="21543" y="41135"/>
                    <a:pt x="20390" y="41135"/>
                  </a:cubicBezTo>
                  <a:close/>
                </a:path>
              </a:pathLst>
            </a:custGeom>
            <a:solidFill>
              <a:srgbClr val="000000"/>
            </a:solidFill>
            <a:ln w="9525" cap="flat">
              <a:noFill/>
              <a:prstDash val="solid"/>
              <a:miter/>
            </a:ln>
          </p:spPr>
          <p:txBody>
            <a:bodyPr rtlCol="0" anchor="ctr"/>
            <a:lstStyle/>
            <a:p>
              <a:endParaRPr lang="en-US"/>
            </a:p>
          </p:txBody>
        </p:sp>
        <p:sp>
          <p:nvSpPr>
            <p:cNvPr id="41" name="Freeform: Shape 4500">
              <a:extLst>
                <a:ext uri="{FF2B5EF4-FFF2-40B4-BE49-F238E27FC236}">
                  <a16:creationId xmlns:a16="http://schemas.microsoft.com/office/drawing/2014/main" id="{541FBE8F-5DE5-FF4E-AF99-A92456181C66}"/>
                </a:ext>
              </a:extLst>
            </p:cNvPr>
            <p:cNvSpPr/>
            <p:nvPr/>
          </p:nvSpPr>
          <p:spPr>
            <a:xfrm>
              <a:off x="5609990" y="4516251"/>
              <a:ext cx="230505" cy="403384"/>
            </a:xfrm>
            <a:custGeom>
              <a:avLst/>
              <a:gdLst>
                <a:gd name="connsiteX0" fmla="*/ 20390 w 230505"/>
                <a:gd name="connsiteY0" fmla="*/ 398649 h 403383"/>
                <a:gd name="connsiteX1" fmla="*/ 8865 w 230505"/>
                <a:gd name="connsiteY1" fmla="*/ 389429 h 403383"/>
                <a:gd name="connsiteX2" fmla="*/ 16932 w 230505"/>
                <a:gd name="connsiteY2" fmla="*/ 375599 h 403383"/>
                <a:gd name="connsiteX3" fmla="*/ 203641 w 230505"/>
                <a:gd name="connsiteY3" fmla="*/ 331803 h 403383"/>
                <a:gd name="connsiteX4" fmla="*/ 203641 w 230505"/>
                <a:gd name="connsiteY4" fmla="*/ 33299 h 403383"/>
                <a:gd name="connsiteX5" fmla="*/ 186354 w 230505"/>
                <a:gd name="connsiteY5" fmla="*/ 37909 h 403383"/>
                <a:gd name="connsiteX6" fmla="*/ 186354 w 230505"/>
                <a:gd name="connsiteY6" fmla="*/ 300685 h 403383"/>
                <a:gd name="connsiteX7" fmla="*/ 159846 w 230505"/>
                <a:gd name="connsiteY7" fmla="*/ 335261 h 403383"/>
                <a:gd name="connsiteX8" fmla="*/ 22695 w 230505"/>
                <a:gd name="connsiteY8" fmla="*/ 367531 h 403383"/>
                <a:gd name="connsiteX9" fmla="*/ 8865 w 230505"/>
                <a:gd name="connsiteY9" fmla="*/ 359464 h 403383"/>
                <a:gd name="connsiteX10" fmla="*/ 16932 w 230505"/>
                <a:gd name="connsiteY10" fmla="*/ 345633 h 403383"/>
                <a:gd name="connsiteX11" fmla="*/ 154083 w 230505"/>
                <a:gd name="connsiteY11" fmla="*/ 313363 h 403383"/>
                <a:gd name="connsiteX12" fmla="*/ 163303 w 230505"/>
                <a:gd name="connsiteY12" fmla="*/ 301837 h 403383"/>
                <a:gd name="connsiteX13" fmla="*/ 163303 w 230505"/>
                <a:gd name="connsiteY13" fmla="*/ 29841 h 403383"/>
                <a:gd name="connsiteX14" fmla="*/ 172523 w 230505"/>
                <a:gd name="connsiteY14" fmla="*/ 18316 h 403383"/>
                <a:gd name="connsiteX15" fmla="*/ 212862 w 230505"/>
                <a:gd name="connsiteY15" fmla="*/ 9096 h 403383"/>
                <a:gd name="connsiteX16" fmla="*/ 222082 w 230505"/>
                <a:gd name="connsiteY16" fmla="*/ 11401 h 403383"/>
                <a:gd name="connsiteX17" fmla="*/ 226692 w 230505"/>
                <a:gd name="connsiteY17" fmla="*/ 20621 h 403383"/>
                <a:gd name="connsiteX18" fmla="*/ 226692 w 230505"/>
                <a:gd name="connsiteY18" fmla="*/ 343328 h 403383"/>
                <a:gd name="connsiteX19" fmla="*/ 217472 w 230505"/>
                <a:gd name="connsiteY19" fmla="*/ 354854 h 403383"/>
                <a:gd name="connsiteX20" fmla="*/ 21543 w 230505"/>
                <a:gd name="connsiteY20" fmla="*/ 400955 h 403383"/>
                <a:gd name="connsiteX21" fmla="*/ 20390 w 230505"/>
                <a:gd name="connsiteY21" fmla="*/ 398649 h 403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0505" h="403383">
                  <a:moveTo>
                    <a:pt x="20390" y="398649"/>
                  </a:moveTo>
                  <a:cubicBezTo>
                    <a:pt x="14627" y="398649"/>
                    <a:pt x="10017" y="395192"/>
                    <a:pt x="8865" y="389429"/>
                  </a:cubicBezTo>
                  <a:cubicBezTo>
                    <a:pt x="7712" y="383667"/>
                    <a:pt x="11170" y="376752"/>
                    <a:pt x="16932" y="375599"/>
                  </a:cubicBezTo>
                  <a:lnTo>
                    <a:pt x="203641" y="331803"/>
                  </a:lnTo>
                  <a:lnTo>
                    <a:pt x="203641" y="33299"/>
                  </a:lnTo>
                  <a:lnTo>
                    <a:pt x="186354" y="37909"/>
                  </a:lnTo>
                  <a:lnTo>
                    <a:pt x="186354" y="300685"/>
                  </a:lnTo>
                  <a:cubicBezTo>
                    <a:pt x="186354" y="316820"/>
                    <a:pt x="174828" y="330651"/>
                    <a:pt x="159846" y="335261"/>
                  </a:cubicBezTo>
                  <a:lnTo>
                    <a:pt x="22695" y="367531"/>
                  </a:lnTo>
                  <a:cubicBezTo>
                    <a:pt x="16932" y="368684"/>
                    <a:pt x="10017" y="365226"/>
                    <a:pt x="8865" y="359464"/>
                  </a:cubicBezTo>
                  <a:cubicBezTo>
                    <a:pt x="7712" y="353701"/>
                    <a:pt x="11170" y="346786"/>
                    <a:pt x="16932" y="345633"/>
                  </a:cubicBezTo>
                  <a:lnTo>
                    <a:pt x="154083" y="313363"/>
                  </a:lnTo>
                  <a:cubicBezTo>
                    <a:pt x="159846" y="312210"/>
                    <a:pt x="163303" y="307600"/>
                    <a:pt x="163303" y="301837"/>
                  </a:cubicBezTo>
                  <a:lnTo>
                    <a:pt x="163303" y="29841"/>
                  </a:lnTo>
                  <a:cubicBezTo>
                    <a:pt x="163303" y="24079"/>
                    <a:pt x="166761" y="19469"/>
                    <a:pt x="172523" y="18316"/>
                  </a:cubicBezTo>
                  <a:lnTo>
                    <a:pt x="212862" y="9096"/>
                  </a:lnTo>
                  <a:cubicBezTo>
                    <a:pt x="216319" y="7944"/>
                    <a:pt x="219777" y="9096"/>
                    <a:pt x="222082" y="11401"/>
                  </a:cubicBezTo>
                  <a:cubicBezTo>
                    <a:pt x="224387" y="13706"/>
                    <a:pt x="226692" y="17164"/>
                    <a:pt x="226692" y="20621"/>
                  </a:cubicBezTo>
                  <a:lnTo>
                    <a:pt x="226692" y="343328"/>
                  </a:lnTo>
                  <a:cubicBezTo>
                    <a:pt x="226692" y="349091"/>
                    <a:pt x="223235" y="353701"/>
                    <a:pt x="217472" y="354854"/>
                  </a:cubicBezTo>
                  <a:lnTo>
                    <a:pt x="21543" y="400955"/>
                  </a:lnTo>
                  <a:cubicBezTo>
                    <a:pt x="22695" y="398649"/>
                    <a:pt x="21543" y="398649"/>
                    <a:pt x="20390" y="398649"/>
                  </a:cubicBezTo>
                  <a:close/>
                </a:path>
              </a:pathLst>
            </a:custGeom>
            <a:solidFill>
              <a:srgbClr val="000000"/>
            </a:solidFill>
            <a:ln w="9525" cap="flat">
              <a:noFill/>
              <a:prstDash val="solid"/>
              <a:miter/>
            </a:ln>
          </p:spPr>
          <p:txBody>
            <a:bodyPr rtlCol="0" anchor="ctr"/>
            <a:lstStyle/>
            <a:p>
              <a:endParaRPr lang="en-US"/>
            </a:p>
          </p:txBody>
        </p:sp>
        <p:sp>
          <p:nvSpPr>
            <p:cNvPr id="42" name="Freeform: Shape 4501">
              <a:extLst>
                <a:ext uri="{FF2B5EF4-FFF2-40B4-BE49-F238E27FC236}">
                  <a16:creationId xmlns:a16="http://schemas.microsoft.com/office/drawing/2014/main" id="{17532DD0-E517-4447-B649-C9A3D162F023}"/>
                </a:ext>
              </a:extLst>
            </p:cNvPr>
            <p:cNvSpPr/>
            <p:nvPr/>
          </p:nvSpPr>
          <p:spPr>
            <a:xfrm>
              <a:off x="5373943" y="4497398"/>
              <a:ext cx="230505" cy="391859"/>
            </a:xfrm>
            <a:custGeom>
              <a:avLst/>
              <a:gdLst>
                <a:gd name="connsiteX0" fmla="*/ 216098 w 230505"/>
                <a:gd name="connsiteY0" fmla="*/ 394452 h 391858"/>
                <a:gd name="connsiteX1" fmla="*/ 213793 w 230505"/>
                <a:gd name="connsiteY1" fmla="*/ 394452 h 391858"/>
                <a:gd name="connsiteX2" fmla="*/ 36304 w 230505"/>
                <a:gd name="connsiteY2" fmla="*/ 352961 h 391858"/>
                <a:gd name="connsiteX3" fmla="*/ 8644 w 230505"/>
                <a:gd name="connsiteY3" fmla="*/ 318385 h 391858"/>
                <a:gd name="connsiteX4" fmla="*/ 8644 w 230505"/>
                <a:gd name="connsiteY4" fmla="*/ 44084 h 391858"/>
                <a:gd name="connsiteX5" fmla="*/ 22474 w 230505"/>
                <a:gd name="connsiteY5" fmla="*/ 16424 h 391858"/>
                <a:gd name="connsiteX6" fmla="*/ 52440 w 230505"/>
                <a:gd name="connsiteY6" fmla="*/ 9508 h 391858"/>
                <a:gd name="connsiteX7" fmla="*/ 219556 w 230505"/>
                <a:gd name="connsiteY7" fmla="*/ 48694 h 391858"/>
                <a:gd name="connsiteX8" fmla="*/ 227624 w 230505"/>
                <a:gd name="connsiteY8" fmla="*/ 62525 h 391858"/>
                <a:gd name="connsiteX9" fmla="*/ 213793 w 230505"/>
                <a:gd name="connsiteY9" fmla="*/ 70592 h 391858"/>
                <a:gd name="connsiteX10" fmla="*/ 46677 w 230505"/>
                <a:gd name="connsiteY10" fmla="*/ 31406 h 391858"/>
                <a:gd name="connsiteX11" fmla="*/ 36304 w 230505"/>
                <a:gd name="connsiteY11" fmla="*/ 33711 h 391858"/>
                <a:gd name="connsiteX12" fmla="*/ 31694 w 230505"/>
                <a:gd name="connsiteY12" fmla="*/ 42932 h 391858"/>
                <a:gd name="connsiteX13" fmla="*/ 31694 w 230505"/>
                <a:gd name="connsiteY13" fmla="*/ 317232 h 391858"/>
                <a:gd name="connsiteX14" fmla="*/ 40915 w 230505"/>
                <a:gd name="connsiteY14" fmla="*/ 328758 h 391858"/>
                <a:gd name="connsiteX15" fmla="*/ 218403 w 230505"/>
                <a:gd name="connsiteY15" fmla="*/ 370249 h 391858"/>
                <a:gd name="connsiteX16" fmla="*/ 226471 w 230505"/>
                <a:gd name="connsiteY16" fmla="*/ 384079 h 391858"/>
                <a:gd name="connsiteX17" fmla="*/ 216098 w 230505"/>
                <a:gd name="connsiteY17" fmla="*/ 394452 h 39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0505" h="391858">
                  <a:moveTo>
                    <a:pt x="216098" y="394452"/>
                  </a:moveTo>
                  <a:cubicBezTo>
                    <a:pt x="214946" y="394452"/>
                    <a:pt x="213793" y="394452"/>
                    <a:pt x="213793" y="394452"/>
                  </a:cubicBezTo>
                  <a:lnTo>
                    <a:pt x="36304" y="352961"/>
                  </a:lnTo>
                  <a:cubicBezTo>
                    <a:pt x="20169" y="349503"/>
                    <a:pt x="8644" y="335673"/>
                    <a:pt x="8644" y="318385"/>
                  </a:cubicBezTo>
                  <a:lnTo>
                    <a:pt x="8644" y="44084"/>
                  </a:lnTo>
                  <a:cubicBezTo>
                    <a:pt x="8644" y="33711"/>
                    <a:pt x="13254" y="23338"/>
                    <a:pt x="22474" y="16424"/>
                  </a:cubicBezTo>
                  <a:cubicBezTo>
                    <a:pt x="30542" y="9508"/>
                    <a:pt x="42067" y="7203"/>
                    <a:pt x="52440" y="9508"/>
                  </a:cubicBezTo>
                  <a:lnTo>
                    <a:pt x="219556" y="48694"/>
                  </a:lnTo>
                  <a:cubicBezTo>
                    <a:pt x="225319" y="49847"/>
                    <a:pt x="229929" y="56762"/>
                    <a:pt x="227624" y="62525"/>
                  </a:cubicBezTo>
                  <a:cubicBezTo>
                    <a:pt x="226471" y="68287"/>
                    <a:pt x="219556" y="72897"/>
                    <a:pt x="213793" y="70592"/>
                  </a:cubicBezTo>
                  <a:lnTo>
                    <a:pt x="46677" y="31406"/>
                  </a:lnTo>
                  <a:cubicBezTo>
                    <a:pt x="43220" y="30254"/>
                    <a:pt x="39762" y="31406"/>
                    <a:pt x="36304" y="33711"/>
                  </a:cubicBezTo>
                  <a:cubicBezTo>
                    <a:pt x="32847" y="36016"/>
                    <a:pt x="31694" y="39474"/>
                    <a:pt x="31694" y="42932"/>
                  </a:cubicBezTo>
                  <a:lnTo>
                    <a:pt x="31694" y="317232"/>
                  </a:lnTo>
                  <a:cubicBezTo>
                    <a:pt x="31694" y="322995"/>
                    <a:pt x="35152" y="327605"/>
                    <a:pt x="40915" y="328758"/>
                  </a:cubicBezTo>
                  <a:lnTo>
                    <a:pt x="218403" y="370249"/>
                  </a:lnTo>
                  <a:cubicBezTo>
                    <a:pt x="224166" y="371401"/>
                    <a:pt x="228776" y="378316"/>
                    <a:pt x="226471" y="384079"/>
                  </a:cubicBezTo>
                  <a:cubicBezTo>
                    <a:pt x="226471" y="390994"/>
                    <a:pt x="221861" y="394452"/>
                    <a:pt x="216098" y="394452"/>
                  </a:cubicBezTo>
                  <a:close/>
                </a:path>
              </a:pathLst>
            </a:custGeom>
            <a:solidFill>
              <a:srgbClr val="000000"/>
            </a:solidFill>
            <a:ln w="9525" cap="flat">
              <a:noFill/>
              <a:prstDash val="solid"/>
              <a:miter/>
            </a:ln>
          </p:spPr>
          <p:txBody>
            <a:bodyPr rtlCol="0" anchor="ctr"/>
            <a:lstStyle/>
            <a:p>
              <a:endParaRPr lang="en-US"/>
            </a:p>
          </p:txBody>
        </p:sp>
        <p:sp>
          <p:nvSpPr>
            <p:cNvPr id="43" name="Freeform: Shape 4502">
              <a:extLst>
                <a:ext uri="{FF2B5EF4-FFF2-40B4-BE49-F238E27FC236}">
                  <a16:creationId xmlns:a16="http://schemas.microsoft.com/office/drawing/2014/main" id="{564B0641-37DC-5F46-BBC5-5293DBAF4DF5}"/>
                </a:ext>
              </a:extLst>
            </p:cNvPr>
            <p:cNvSpPr/>
            <p:nvPr/>
          </p:nvSpPr>
          <p:spPr>
            <a:xfrm>
              <a:off x="5415980" y="4585249"/>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9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6"/>
                    <a:pt x="6945" y="23080"/>
                    <a:pt x="9250" y="17318"/>
                  </a:cubicBezTo>
                  <a:cubicBezTo>
                    <a:pt x="10403" y="11555"/>
                    <a:pt x="17318" y="6945"/>
                    <a:pt x="23080" y="9250"/>
                  </a:cubicBezTo>
                  <a:lnTo>
                    <a:pt x="134876" y="35758"/>
                  </a:lnTo>
                  <a:cubicBezTo>
                    <a:pt x="140638" y="36911"/>
                    <a:pt x="145248" y="43826"/>
                    <a:pt x="142943" y="49589"/>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44" name="Freeform: Shape 4503">
              <a:extLst>
                <a:ext uri="{FF2B5EF4-FFF2-40B4-BE49-F238E27FC236}">
                  <a16:creationId xmlns:a16="http://schemas.microsoft.com/office/drawing/2014/main" id="{403902D5-B928-5F4F-9B5B-86F91CB6D50B}"/>
                </a:ext>
              </a:extLst>
            </p:cNvPr>
            <p:cNvSpPr/>
            <p:nvPr/>
          </p:nvSpPr>
          <p:spPr>
            <a:xfrm>
              <a:off x="5415980" y="4640570"/>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9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5"/>
                    <a:pt x="6945" y="23081"/>
                    <a:pt x="9250" y="17318"/>
                  </a:cubicBezTo>
                  <a:cubicBezTo>
                    <a:pt x="10403" y="11555"/>
                    <a:pt x="17318" y="6945"/>
                    <a:pt x="23080" y="9250"/>
                  </a:cubicBezTo>
                  <a:lnTo>
                    <a:pt x="134876" y="35758"/>
                  </a:lnTo>
                  <a:cubicBezTo>
                    <a:pt x="140638" y="36911"/>
                    <a:pt x="145248" y="43826"/>
                    <a:pt x="142943" y="49589"/>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45" name="Freeform: Shape 4504">
              <a:extLst>
                <a:ext uri="{FF2B5EF4-FFF2-40B4-BE49-F238E27FC236}">
                  <a16:creationId xmlns:a16="http://schemas.microsoft.com/office/drawing/2014/main" id="{1D631CBE-F34D-D344-A6B6-B7CF29846479}"/>
                </a:ext>
              </a:extLst>
            </p:cNvPr>
            <p:cNvSpPr/>
            <p:nvPr/>
          </p:nvSpPr>
          <p:spPr>
            <a:xfrm>
              <a:off x="5415980" y="4695891"/>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8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6"/>
                    <a:pt x="6945" y="23080"/>
                    <a:pt x="9250" y="17318"/>
                  </a:cubicBezTo>
                  <a:cubicBezTo>
                    <a:pt x="10403" y="11555"/>
                    <a:pt x="17318" y="6945"/>
                    <a:pt x="23080" y="9250"/>
                  </a:cubicBezTo>
                  <a:lnTo>
                    <a:pt x="134876" y="35758"/>
                  </a:lnTo>
                  <a:cubicBezTo>
                    <a:pt x="140638" y="36911"/>
                    <a:pt x="145248" y="43826"/>
                    <a:pt x="142943" y="49588"/>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46" name="Freeform: Shape 4505">
              <a:extLst>
                <a:ext uri="{FF2B5EF4-FFF2-40B4-BE49-F238E27FC236}">
                  <a16:creationId xmlns:a16="http://schemas.microsoft.com/office/drawing/2014/main" id="{E9C84F50-0311-3B4E-901B-0061E3C8F799}"/>
                </a:ext>
              </a:extLst>
            </p:cNvPr>
            <p:cNvSpPr/>
            <p:nvPr/>
          </p:nvSpPr>
          <p:spPr>
            <a:xfrm>
              <a:off x="5415980" y="4751212"/>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9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6"/>
                    <a:pt x="6945" y="23080"/>
                    <a:pt x="9250" y="17318"/>
                  </a:cubicBezTo>
                  <a:cubicBezTo>
                    <a:pt x="10403" y="11555"/>
                    <a:pt x="17318" y="6945"/>
                    <a:pt x="23080" y="9250"/>
                  </a:cubicBezTo>
                  <a:lnTo>
                    <a:pt x="134876" y="35758"/>
                  </a:lnTo>
                  <a:cubicBezTo>
                    <a:pt x="140638" y="36911"/>
                    <a:pt x="145248" y="43826"/>
                    <a:pt x="142943" y="49589"/>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47" name="Freeform: Shape 4506">
              <a:extLst>
                <a:ext uri="{FF2B5EF4-FFF2-40B4-BE49-F238E27FC236}">
                  <a16:creationId xmlns:a16="http://schemas.microsoft.com/office/drawing/2014/main" id="{13AA75DE-BE15-FC43-A744-06D8A8529F9B}"/>
                </a:ext>
              </a:extLst>
            </p:cNvPr>
            <p:cNvSpPr/>
            <p:nvPr/>
          </p:nvSpPr>
          <p:spPr>
            <a:xfrm>
              <a:off x="5612295" y="4584481"/>
              <a:ext cx="149828" cy="57626"/>
            </a:xfrm>
            <a:custGeom>
              <a:avLst/>
              <a:gdLst>
                <a:gd name="connsiteX0" fmla="*/ 20390 w 149828"/>
                <a:gd name="connsiteY0" fmla="*/ 58423 h 57626"/>
                <a:gd name="connsiteX1" fmla="*/ 8865 w 149828"/>
                <a:gd name="connsiteY1" fmla="*/ 49203 h 57626"/>
                <a:gd name="connsiteX2" fmla="*/ 16932 w 149828"/>
                <a:gd name="connsiteY2" fmla="*/ 35373 h 57626"/>
                <a:gd name="connsiteX3" fmla="*/ 128728 w 149828"/>
                <a:gd name="connsiteY3" fmla="*/ 8865 h 57626"/>
                <a:gd name="connsiteX4" fmla="*/ 142558 w 149828"/>
                <a:gd name="connsiteY4" fmla="*/ 16932 h 57626"/>
                <a:gd name="connsiteX5" fmla="*/ 134490 w 149828"/>
                <a:gd name="connsiteY5" fmla="*/ 30763 h 57626"/>
                <a:gd name="connsiteX6" fmla="*/ 22695 w 149828"/>
                <a:gd name="connsiteY6" fmla="*/ 57271 h 57626"/>
                <a:gd name="connsiteX7" fmla="*/ 20390 w 149828"/>
                <a:gd name="connsiteY7" fmla="*/ 58423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20390" y="58423"/>
                  </a:moveTo>
                  <a:cubicBezTo>
                    <a:pt x="14627" y="58423"/>
                    <a:pt x="10017" y="54966"/>
                    <a:pt x="8865" y="49203"/>
                  </a:cubicBezTo>
                  <a:cubicBezTo>
                    <a:pt x="7712" y="43441"/>
                    <a:pt x="11170" y="36525"/>
                    <a:pt x="16932" y="35373"/>
                  </a:cubicBezTo>
                  <a:lnTo>
                    <a:pt x="128728" y="8865"/>
                  </a:lnTo>
                  <a:cubicBezTo>
                    <a:pt x="134490" y="7712"/>
                    <a:pt x="141405" y="11170"/>
                    <a:pt x="142558" y="16932"/>
                  </a:cubicBezTo>
                  <a:cubicBezTo>
                    <a:pt x="143710" y="22695"/>
                    <a:pt x="140253" y="29610"/>
                    <a:pt x="134490" y="30763"/>
                  </a:cubicBezTo>
                  <a:lnTo>
                    <a:pt x="22695" y="57271"/>
                  </a:lnTo>
                  <a:cubicBezTo>
                    <a:pt x="21543" y="58423"/>
                    <a:pt x="21543" y="58423"/>
                    <a:pt x="20390" y="58423"/>
                  </a:cubicBezTo>
                  <a:close/>
                </a:path>
              </a:pathLst>
            </a:custGeom>
            <a:solidFill>
              <a:srgbClr val="000000"/>
            </a:solidFill>
            <a:ln w="9525" cap="flat">
              <a:noFill/>
              <a:prstDash val="solid"/>
              <a:miter/>
            </a:ln>
          </p:spPr>
          <p:txBody>
            <a:bodyPr rtlCol="0" anchor="ctr"/>
            <a:lstStyle/>
            <a:p>
              <a:endParaRPr lang="en-US"/>
            </a:p>
          </p:txBody>
        </p:sp>
        <p:sp>
          <p:nvSpPr>
            <p:cNvPr id="48" name="Freeform: Shape 4507">
              <a:extLst>
                <a:ext uri="{FF2B5EF4-FFF2-40B4-BE49-F238E27FC236}">
                  <a16:creationId xmlns:a16="http://schemas.microsoft.com/office/drawing/2014/main" id="{D5D1B94B-7FA0-9043-8DAF-0C88C4C3BD12}"/>
                </a:ext>
              </a:extLst>
            </p:cNvPr>
            <p:cNvSpPr/>
            <p:nvPr/>
          </p:nvSpPr>
          <p:spPr>
            <a:xfrm>
              <a:off x="5612295" y="4639802"/>
              <a:ext cx="149828" cy="57626"/>
            </a:xfrm>
            <a:custGeom>
              <a:avLst/>
              <a:gdLst>
                <a:gd name="connsiteX0" fmla="*/ 20390 w 149828"/>
                <a:gd name="connsiteY0" fmla="*/ 58424 h 57626"/>
                <a:gd name="connsiteX1" fmla="*/ 8865 w 149828"/>
                <a:gd name="connsiteY1" fmla="*/ 49203 h 57626"/>
                <a:gd name="connsiteX2" fmla="*/ 16932 w 149828"/>
                <a:gd name="connsiteY2" fmla="*/ 35373 h 57626"/>
                <a:gd name="connsiteX3" fmla="*/ 128728 w 149828"/>
                <a:gd name="connsiteY3" fmla="*/ 8865 h 57626"/>
                <a:gd name="connsiteX4" fmla="*/ 142558 w 149828"/>
                <a:gd name="connsiteY4" fmla="*/ 16933 h 57626"/>
                <a:gd name="connsiteX5" fmla="*/ 134490 w 149828"/>
                <a:gd name="connsiteY5" fmla="*/ 30763 h 57626"/>
                <a:gd name="connsiteX6" fmla="*/ 22695 w 149828"/>
                <a:gd name="connsiteY6" fmla="*/ 57271 h 57626"/>
                <a:gd name="connsiteX7" fmla="*/ 20390 w 149828"/>
                <a:gd name="connsiteY7" fmla="*/ 58424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20390" y="58424"/>
                  </a:moveTo>
                  <a:cubicBezTo>
                    <a:pt x="14627" y="58424"/>
                    <a:pt x="10017" y="54966"/>
                    <a:pt x="8865" y="49203"/>
                  </a:cubicBezTo>
                  <a:cubicBezTo>
                    <a:pt x="7712" y="43441"/>
                    <a:pt x="11170" y="36525"/>
                    <a:pt x="16932" y="35373"/>
                  </a:cubicBezTo>
                  <a:lnTo>
                    <a:pt x="128728" y="8865"/>
                  </a:lnTo>
                  <a:cubicBezTo>
                    <a:pt x="134490" y="7712"/>
                    <a:pt x="141405" y="11170"/>
                    <a:pt x="142558" y="16933"/>
                  </a:cubicBezTo>
                  <a:cubicBezTo>
                    <a:pt x="143710" y="22695"/>
                    <a:pt x="140253" y="29610"/>
                    <a:pt x="134490" y="30763"/>
                  </a:cubicBezTo>
                  <a:lnTo>
                    <a:pt x="22695" y="57271"/>
                  </a:lnTo>
                  <a:cubicBezTo>
                    <a:pt x="21543" y="58424"/>
                    <a:pt x="21543" y="58424"/>
                    <a:pt x="20390" y="58424"/>
                  </a:cubicBezTo>
                  <a:close/>
                </a:path>
              </a:pathLst>
            </a:custGeom>
            <a:solidFill>
              <a:srgbClr val="000000"/>
            </a:solidFill>
            <a:ln w="9525" cap="flat">
              <a:noFill/>
              <a:prstDash val="solid"/>
              <a:miter/>
            </a:ln>
          </p:spPr>
          <p:txBody>
            <a:bodyPr rtlCol="0" anchor="ctr"/>
            <a:lstStyle/>
            <a:p>
              <a:endParaRPr lang="en-US"/>
            </a:p>
          </p:txBody>
        </p:sp>
      </p:grpSp>
      <p:grpSp>
        <p:nvGrpSpPr>
          <p:cNvPr id="49" name="Group 48">
            <a:extLst>
              <a:ext uri="{FF2B5EF4-FFF2-40B4-BE49-F238E27FC236}">
                <a16:creationId xmlns:a16="http://schemas.microsoft.com/office/drawing/2014/main" id="{1CB8FF15-9D9A-FE4B-ACF2-63B4C3C7F7A3}"/>
              </a:ext>
            </a:extLst>
          </p:cNvPr>
          <p:cNvGrpSpPr/>
          <p:nvPr/>
        </p:nvGrpSpPr>
        <p:grpSpPr>
          <a:xfrm>
            <a:off x="778955" y="2788064"/>
            <a:ext cx="3045595" cy="816264"/>
            <a:chOff x="2587536" y="2275840"/>
            <a:chExt cx="3130952" cy="816264"/>
          </a:xfrm>
        </p:grpSpPr>
        <p:sp>
          <p:nvSpPr>
            <p:cNvPr id="50" name="Rectangle 49">
              <a:extLst>
                <a:ext uri="{FF2B5EF4-FFF2-40B4-BE49-F238E27FC236}">
                  <a16:creationId xmlns:a16="http://schemas.microsoft.com/office/drawing/2014/main" id="{B668AFC2-2AA3-5643-97AE-6545AE32A372}"/>
                </a:ext>
              </a:extLst>
            </p:cNvPr>
            <p:cNvSpPr/>
            <p:nvPr/>
          </p:nvSpPr>
          <p:spPr>
            <a:xfrm>
              <a:off x="2673622" y="2275840"/>
              <a:ext cx="2203178"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sz="1200" dirty="0">
                  <a:solidFill>
                    <a:schemeClr val="tx1"/>
                  </a:solidFill>
                  <a:latin typeface="+mj-lt"/>
                  <a:ea typeface="Calibri" panose="020B0906030804020204" pitchFamily="34" charset="0"/>
                  <a:cs typeface="Calibri" panose="020B0604020202020204" pitchFamily="34" charset="0"/>
                </a:rPr>
                <a:t>Reader reception</a:t>
              </a:r>
            </a:p>
          </p:txBody>
        </p:sp>
        <p:sp>
          <p:nvSpPr>
            <p:cNvPr id="51" name="TextBox 50">
              <a:extLst>
                <a:ext uri="{FF2B5EF4-FFF2-40B4-BE49-F238E27FC236}">
                  <a16:creationId xmlns:a16="http://schemas.microsoft.com/office/drawing/2014/main" id="{E17B5627-E818-2C4D-A1B2-D4640BA0E79F}"/>
                </a:ext>
              </a:extLst>
            </p:cNvPr>
            <p:cNvSpPr txBox="1"/>
            <p:nvPr/>
          </p:nvSpPr>
          <p:spPr>
            <a:xfrm>
              <a:off x="2587536" y="2461162"/>
              <a:ext cx="3130952" cy="630942"/>
            </a:xfrm>
            <a:prstGeom prst="rect">
              <a:avLst/>
            </a:prstGeom>
            <a:noFill/>
          </p:spPr>
          <p:txBody>
            <a:bodyPr wrap="square" rtlCol="0">
              <a:spAutoFit/>
            </a:bodyPr>
            <a:lstStyle/>
            <a:p>
              <a:pPr marL="171450" indent="-171450">
                <a:spcBef>
                  <a:spcPts val="300"/>
                </a:spcBef>
                <a:spcAft>
                  <a:spcPts val="300"/>
                </a:spcAft>
                <a:buFont typeface="Arial" panose="020B0604020202020204" pitchFamily="34" charset="0"/>
                <a:buChar char="•"/>
              </a:pPr>
              <a:r>
                <a:rPr lang="en-US" sz="1000" dirty="0"/>
                <a:t>Interpretation requires knowledge of subplots and existing fanbase opinions (Plotline of Doom)</a:t>
              </a:r>
            </a:p>
            <a:p>
              <a:pPr marL="171450" indent="-171450">
                <a:spcBef>
                  <a:spcPts val="300"/>
                </a:spcBef>
                <a:spcAft>
                  <a:spcPts val="300"/>
                </a:spcAft>
                <a:buFont typeface="Arial" panose="020B0604020202020204" pitchFamily="34" charset="0"/>
                <a:buChar char="•"/>
              </a:pPr>
              <a:r>
                <a:rPr lang="en-US" sz="1000" dirty="0"/>
                <a:t>No way to model pacing, plot resolution</a:t>
              </a:r>
            </a:p>
          </p:txBody>
        </p:sp>
      </p:grpSp>
      <p:grpSp>
        <p:nvGrpSpPr>
          <p:cNvPr id="52" name="Group 51">
            <a:extLst>
              <a:ext uri="{FF2B5EF4-FFF2-40B4-BE49-F238E27FC236}">
                <a16:creationId xmlns:a16="http://schemas.microsoft.com/office/drawing/2014/main" id="{6BD175C8-EEEF-9E4A-9AB3-9DC0DBDE1E39}"/>
              </a:ext>
            </a:extLst>
          </p:cNvPr>
          <p:cNvGrpSpPr/>
          <p:nvPr/>
        </p:nvGrpSpPr>
        <p:grpSpPr>
          <a:xfrm>
            <a:off x="170394" y="3006254"/>
            <a:ext cx="466552" cy="422746"/>
            <a:chOff x="5373943" y="4496889"/>
            <a:chExt cx="466552" cy="422746"/>
          </a:xfrm>
        </p:grpSpPr>
        <p:sp>
          <p:nvSpPr>
            <p:cNvPr id="53" name="Freeform: Shape 4498">
              <a:extLst>
                <a:ext uri="{FF2B5EF4-FFF2-40B4-BE49-F238E27FC236}">
                  <a16:creationId xmlns:a16="http://schemas.microsoft.com/office/drawing/2014/main" id="{CAD24381-BF18-B442-9324-E06034FA33DA}"/>
                </a:ext>
              </a:extLst>
            </p:cNvPr>
            <p:cNvSpPr/>
            <p:nvPr/>
          </p:nvSpPr>
          <p:spPr>
            <a:xfrm>
              <a:off x="5569872" y="4496889"/>
              <a:ext cx="207455" cy="357283"/>
            </a:xfrm>
            <a:custGeom>
              <a:avLst/>
              <a:gdLst>
                <a:gd name="connsiteX0" fmla="*/ 20169 w 207454"/>
                <a:gd name="connsiteY0" fmla="*/ 348860 h 357282"/>
                <a:gd name="connsiteX1" fmla="*/ 8644 w 207454"/>
                <a:gd name="connsiteY1" fmla="*/ 337334 h 357282"/>
                <a:gd name="connsiteX2" fmla="*/ 8644 w 207454"/>
                <a:gd name="connsiteY2" fmla="*/ 60728 h 357282"/>
                <a:gd name="connsiteX3" fmla="*/ 17864 w 207454"/>
                <a:gd name="connsiteY3" fmla="*/ 49203 h 357282"/>
                <a:gd name="connsiteX4" fmla="*/ 189590 w 207454"/>
                <a:gd name="connsiteY4" fmla="*/ 8865 h 357282"/>
                <a:gd name="connsiteX5" fmla="*/ 203421 w 207454"/>
                <a:gd name="connsiteY5" fmla="*/ 16933 h 357282"/>
                <a:gd name="connsiteX6" fmla="*/ 195353 w 207454"/>
                <a:gd name="connsiteY6" fmla="*/ 30763 h 357282"/>
                <a:gd name="connsiteX7" fmla="*/ 32847 w 207454"/>
                <a:gd name="connsiteY7" fmla="*/ 68796 h 357282"/>
                <a:gd name="connsiteX8" fmla="*/ 32847 w 207454"/>
                <a:gd name="connsiteY8" fmla="*/ 337334 h 357282"/>
                <a:gd name="connsiteX9" fmla="*/ 20169 w 207454"/>
                <a:gd name="connsiteY9" fmla="*/ 348860 h 35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357282">
                  <a:moveTo>
                    <a:pt x="20169" y="348860"/>
                  </a:moveTo>
                  <a:cubicBezTo>
                    <a:pt x="13254" y="348860"/>
                    <a:pt x="8644" y="344250"/>
                    <a:pt x="8644" y="337334"/>
                  </a:cubicBezTo>
                  <a:lnTo>
                    <a:pt x="8644" y="60728"/>
                  </a:lnTo>
                  <a:cubicBezTo>
                    <a:pt x="8644" y="54966"/>
                    <a:pt x="12101" y="50356"/>
                    <a:pt x="17864" y="49203"/>
                  </a:cubicBezTo>
                  <a:lnTo>
                    <a:pt x="189590" y="8865"/>
                  </a:lnTo>
                  <a:cubicBezTo>
                    <a:pt x="195353" y="7712"/>
                    <a:pt x="202268" y="11170"/>
                    <a:pt x="203421" y="16933"/>
                  </a:cubicBezTo>
                  <a:cubicBezTo>
                    <a:pt x="204573" y="22695"/>
                    <a:pt x="201115" y="29610"/>
                    <a:pt x="195353" y="30763"/>
                  </a:cubicBezTo>
                  <a:lnTo>
                    <a:pt x="32847" y="68796"/>
                  </a:lnTo>
                  <a:lnTo>
                    <a:pt x="32847" y="337334"/>
                  </a:lnTo>
                  <a:cubicBezTo>
                    <a:pt x="31694" y="344250"/>
                    <a:pt x="27084" y="348860"/>
                    <a:pt x="20169" y="348860"/>
                  </a:cubicBezTo>
                  <a:close/>
                </a:path>
              </a:pathLst>
            </a:custGeom>
            <a:solidFill>
              <a:srgbClr val="000000"/>
            </a:solidFill>
            <a:ln w="9525" cap="flat">
              <a:noFill/>
              <a:prstDash val="solid"/>
              <a:miter/>
            </a:ln>
          </p:spPr>
          <p:txBody>
            <a:bodyPr rtlCol="0" anchor="ctr"/>
            <a:lstStyle/>
            <a:p>
              <a:endParaRPr lang="en-US"/>
            </a:p>
          </p:txBody>
        </p:sp>
        <p:sp>
          <p:nvSpPr>
            <p:cNvPr id="54" name="Freeform: Shape 4499">
              <a:extLst>
                <a:ext uri="{FF2B5EF4-FFF2-40B4-BE49-F238E27FC236}">
                  <a16:creationId xmlns:a16="http://schemas.microsoft.com/office/drawing/2014/main" id="{8E44D068-3BA4-B24C-A0AB-E026B02A10BC}"/>
                </a:ext>
              </a:extLst>
            </p:cNvPr>
            <p:cNvSpPr/>
            <p:nvPr/>
          </p:nvSpPr>
          <p:spPr>
            <a:xfrm>
              <a:off x="5569652" y="4850715"/>
              <a:ext cx="69152" cy="46101"/>
            </a:xfrm>
            <a:custGeom>
              <a:avLst/>
              <a:gdLst>
                <a:gd name="connsiteX0" fmla="*/ 20390 w 69151"/>
                <a:gd name="connsiteY0" fmla="*/ 41135 h 46101"/>
                <a:gd name="connsiteX1" fmla="*/ 8865 w 69151"/>
                <a:gd name="connsiteY1" fmla="*/ 31915 h 46101"/>
                <a:gd name="connsiteX2" fmla="*/ 16932 w 69151"/>
                <a:gd name="connsiteY2" fmla="*/ 18085 h 46101"/>
                <a:gd name="connsiteX3" fmla="*/ 57271 w 69151"/>
                <a:gd name="connsiteY3" fmla="*/ 8865 h 46101"/>
                <a:gd name="connsiteX4" fmla="*/ 71101 w 69151"/>
                <a:gd name="connsiteY4" fmla="*/ 16932 h 46101"/>
                <a:gd name="connsiteX5" fmla="*/ 63033 w 69151"/>
                <a:gd name="connsiteY5" fmla="*/ 30763 h 46101"/>
                <a:gd name="connsiteX6" fmla="*/ 22695 w 69151"/>
                <a:gd name="connsiteY6" fmla="*/ 39983 h 46101"/>
                <a:gd name="connsiteX7" fmla="*/ 20390 w 69151"/>
                <a:gd name="connsiteY7" fmla="*/ 41135 h 4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51" h="46101">
                  <a:moveTo>
                    <a:pt x="20390" y="41135"/>
                  </a:moveTo>
                  <a:cubicBezTo>
                    <a:pt x="14627" y="41135"/>
                    <a:pt x="10017" y="37678"/>
                    <a:pt x="8865" y="31915"/>
                  </a:cubicBezTo>
                  <a:cubicBezTo>
                    <a:pt x="7712" y="26153"/>
                    <a:pt x="11170" y="19237"/>
                    <a:pt x="16932" y="18085"/>
                  </a:cubicBezTo>
                  <a:lnTo>
                    <a:pt x="57271" y="8865"/>
                  </a:lnTo>
                  <a:cubicBezTo>
                    <a:pt x="63033" y="7712"/>
                    <a:pt x="69948" y="11170"/>
                    <a:pt x="71101" y="16932"/>
                  </a:cubicBezTo>
                  <a:cubicBezTo>
                    <a:pt x="72254" y="22695"/>
                    <a:pt x="68796" y="29610"/>
                    <a:pt x="63033" y="30763"/>
                  </a:cubicBezTo>
                  <a:lnTo>
                    <a:pt x="22695" y="39983"/>
                  </a:lnTo>
                  <a:cubicBezTo>
                    <a:pt x="22695" y="41135"/>
                    <a:pt x="21543" y="41135"/>
                    <a:pt x="20390" y="41135"/>
                  </a:cubicBezTo>
                  <a:close/>
                </a:path>
              </a:pathLst>
            </a:custGeom>
            <a:solidFill>
              <a:srgbClr val="000000"/>
            </a:solidFill>
            <a:ln w="9525" cap="flat">
              <a:noFill/>
              <a:prstDash val="solid"/>
              <a:miter/>
            </a:ln>
          </p:spPr>
          <p:txBody>
            <a:bodyPr rtlCol="0" anchor="ctr"/>
            <a:lstStyle/>
            <a:p>
              <a:endParaRPr lang="en-US"/>
            </a:p>
          </p:txBody>
        </p:sp>
        <p:sp>
          <p:nvSpPr>
            <p:cNvPr id="55" name="Freeform: Shape 4500">
              <a:extLst>
                <a:ext uri="{FF2B5EF4-FFF2-40B4-BE49-F238E27FC236}">
                  <a16:creationId xmlns:a16="http://schemas.microsoft.com/office/drawing/2014/main" id="{24E857D3-7A6F-9749-AB62-7B3572C882F4}"/>
                </a:ext>
              </a:extLst>
            </p:cNvPr>
            <p:cNvSpPr/>
            <p:nvPr/>
          </p:nvSpPr>
          <p:spPr>
            <a:xfrm>
              <a:off x="5609990" y="4516251"/>
              <a:ext cx="230505" cy="403384"/>
            </a:xfrm>
            <a:custGeom>
              <a:avLst/>
              <a:gdLst>
                <a:gd name="connsiteX0" fmla="*/ 20390 w 230505"/>
                <a:gd name="connsiteY0" fmla="*/ 398649 h 403383"/>
                <a:gd name="connsiteX1" fmla="*/ 8865 w 230505"/>
                <a:gd name="connsiteY1" fmla="*/ 389429 h 403383"/>
                <a:gd name="connsiteX2" fmla="*/ 16932 w 230505"/>
                <a:gd name="connsiteY2" fmla="*/ 375599 h 403383"/>
                <a:gd name="connsiteX3" fmla="*/ 203641 w 230505"/>
                <a:gd name="connsiteY3" fmla="*/ 331803 h 403383"/>
                <a:gd name="connsiteX4" fmla="*/ 203641 w 230505"/>
                <a:gd name="connsiteY4" fmla="*/ 33299 h 403383"/>
                <a:gd name="connsiteX5" fmla="*/ 186354 w 230505"/>
                <a:gd name="connsiteY5" fmla="*/ 37909 h 403383"/>
                <a:gd name="connsiteX6" fmla="*/ 186354 w 230505"/>
                <a:gd name="connsiteY6" fmla="*/ 300685 h 403383"/>
                <a:gd name="connsiteX7" fmla="*/ 159846 w 230505"/>
                <a:gd name="connsiteY7" fmla="*/ 335261 h 403383"/>
                <a:gd name="connsiteX8" fmla="*/ 22695 w 230505"/>
                <a:gd name="connsiteY8" fmla="*/ 367531 h 403383"/>
                <a:gd name="connsiteX9" fmla="*/ 8865 w 230505"/>
                <a:gd name="connsiteY9" fmla="*/ 359464 h 403383"/>
                <a:gd name="connsiteX10" fmla="*/ 16932 w 230505"/>
                <a:gd name="connsiteY10" fmla="*/ 345633 h 403383"/>
                <a:gd name="connsiteX11" fmla="*/ 154083 w 230505"/>
                <a:gd name="connsiteY11" fmla="*/ 313363 h 403383"/>
                <a:gd name="connsiteX12" fmla="*/ 163303 w 230505"/>
                <a:gd name="connsiteY12" fmla="*/ 301837 h 403383"/>
                <a:gd name="connsiteX13" fmla="*/ 163303 w 230505"/>
                <a:gd name="connsiteY13" fmla="*/ 29841 h 403383"/>
                <a:gd name="connsiteX14" fmla="*/ 172523 w 230505"/>
                <a:gd name="connsiteY14" fmla="*/ 18316 h 403383"/>
                <a:gd name="connsiteX15" fmla="*/ 212862 w 230505"/>
                <a:gd name="connsiteY15" fmla="*/ 9096 h 403383"/>
                <a:gd name="connsiteX16" fmla="*/ 222082 w 230505"/>
                <a:gd name="connsiteY16" fmla="*/ 11401 h 403383"/>
                <a:gd name="connsiteX17" fmla="*/ 226692 w 230505"/>
                <a:gd name="connsiteY17" fmla="*/ 20621 h 403383"/>
                <a:gd name="connsiteX18" fmla="*/ 226692 w 230505"/>
                <a:gd name="connsiteY18" fmla="*/ 343328 h 403383"/>
                <a:gd name="connsiteX19" fmla="*/ 217472 w 230505"/>
                <a:gd name="connsiteY19" fmla="*/ 354854 h 403383"/>
                <a:gd name="connsiteX20" fmla="*/ 21543 w 230505"/>
                <a:gd name="connsiteY20" fmla="*/ 400955 h 403383"/>
                <a:gd name="connsiteX21" fmla="*/ 20390 w 230505"/>
                <a:gd name="connsiteY21" fmla="*/ 398649 h 403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0505" h="403383">
                  <a:moveTo>
                    <a:pt x="20390" y="398649"/>
                  </a:moveTo>
                  <a:cubicBezTo>
                    <a:pt x="14627" y="398649"/>
                    <a:pt x="10017" y="395192"/>
                    <a:pt x="8865" y="389429"/>
                  </a:cubicBezTo>
                  <a:cubicBezTo>
                    <a:pt x="7712" y="383667"/>
                    <a:pt x="11170" y="376752"/>
                    <a:pt x="16932" y="375599"/>
                  </a:cubicBezTo>
                  <a:lnTo>
                    <a:pt x="203641" y="331803"/>
                  </a:lnTo>
                  <a:lnTo>
                    <a:pt x="203641" y="33299"/>
                  </a:lnTo>
                  <a:lnTo>
                    <a:pt x="186354" y="37909"/>
                  </a:lnTo>
                  <a:lnTo>
                    <a:pt x="186354" y="300685"/>
                  </a:lnTo>
                  <a:cubicBezTo>
                    <a:pt x="186354" y="316820"/>
                    <a:pt x="174828" y="330651"/>
                    <a:pt x="159846" y="335261"/>
                  </a:cubicBezTo>
                  <a:lnTo>
                    <a:pt x="22695" y="367531"/>
                  </a:lnTo>
                  <a:cubicBezTo>
                    <a:pt x="16932" y="368684"/>
                    <a:pt x="10017" y="365226"/>
                    <a:pt x="8865" y="359464"/>
                  </a:cubicBezTo>
                  <a:cubicBezTo>
                    <a:pt x="7712" y="353701"/>
                    <a:pt x="11170" y="346786"/>
                    <a:pt x="16932" y="345633"/>
                  </a:cubicBezTo>
                  <a:lnTo>
                    <a:pt x="154083" y="313363"/>
                  </a:lnTo>
                  <a:cubicBezTo>
                    <a:pt x="159846" y="312210"/>
                    <a:pt x="163303" y="307600"/>
                    <a:pt x="163303" y="301837"/>
                  </a:cubicBezTo>
                  <a:lnTo>
                    <a:pt x="163303" y="29841"/>
                  </a:lnTo>
                  <a:cubicBezTo>
                    <a:pt x="163303" y="24079"/>
                    <a:pt x="166761" y="19469"/>
                    <a:pt x="172523" y="18316"/>
                  </a:cubicBezTo>
                  <a:lnTo>
                    <a:pt x="212862" y="9096"/>
                  </a:lnTo>
                  <a:cubicBezTo>
                    <a:pt x="216319" y="7944"/>
                    <a:pt x="219777" y="9096"/>
                    <a:pt x="222082" y="11401"/>
                  </a:cubicBezTo>
                  <a:cubicBezTo>
                    <a:pt x="224387" y="13706"/>
                    <a:pt x="226692" y="17164"/>
                    <a:pt x="226692" y="20621"/>
                  </a:cubicBezTo>
                  <a:lnTo>
                    <a:pt x="226692" y="343328"/>
                  </a:lnTo>
                  <a:cubicBezTo>
                    <a:pt x="226692" y="349091"/>
                    <a:pt x="223235" y="353701"/>
                    <a:pt x="217472" y="354854"/>
                  </a:cubicBezTo>
                  <a:lnTo>
                    <a:pt x="21543" y="400955"/>
                  </a:lnTo>
                  <a:cubicBezTo>
                    <a:pt x="22695" y="398649"/>
                    <a:pt x="21543" y="398649"/>
                    <a:pt x="20390" y="398649"/>
                  </a:cubicBezTo>
                  <a:close/>
                </a:path>
              </a:pathLst>
            </a:custGeom>
            <a:solidFill>
              <a:srgbClr val="000000"/>
            </a:solidFill>
            <a:ln w="9525" cap="flat">
              <a:noFill/>
              <a:prstDash val="solid"/>
              <a:miter/>
            </a:ln>
          </p:spPr>
          <p:txBody>
            <a:bodyPr rtlCol="0" anchor="ctr"/>
            <a:lstStyle/>
            <a:p>
              <a:endParaRPr lang="en-US"/>
            </a:p>
          </p:txBody>
        </p:sp>
        <p:sp>
          <p:nvSpPr>
            <p:cNvPr id="56" name="Freeform: Shape 4501">
              <a:extLst>
                <a:ext uri="{FF2B5EF4-FFF2-40B4-BE49-F238E27FC236}">
                  <a16:creationId xmlns:a16="http://schemas.microsoft.com/office/drawing/2014/main" id="{3FEC639F-6F77-7842-90CB-5FAC87A46991}"/>
                </a:ext>
              </a:extLst>
            </p:cNvPr>
            <p:cNvSpPr/>
            <p:nvPr/>
          </p:nvSpPr>
          <p:spPr>
            <a:xfrm>
              <a:off x="5373943" y="4497398"/>
              <a:ext cx="230505" cy="391859"/>
            </a:xfrm>
            <a:custGeom>
              <a:avLst/>
              <a:gdLst>
                <a:gd name="connsiteX0" fmla="*/ 216098 w 230505"/>
                <a:gd name="connsiteY0" fmla="*/ 394452 h 391858"/>
                <a:gd name="connsiteX1" fmla="*/ 213793 w 230505"/>
                <a:gd name="connsiteY1" fmla="*/ 394452 h 391858"/>
                <a:gd name="connsiteX2" fmla="*/ 36304 w 230505"/>
                <a:gd name="connsiteY2" fmla="*/ 352961 h 391858"/>
                <a:gd name="connsiteX3" fmla="*/ 8644 w 230505"/>
                <a:gd name="connsiteY3" fmla="*/ 318385 h 391858"/>
                <a:gd name="connsiteX4" fmla="*/ 8644 w 230505"/>
                <a:gd name="connsiteY4" fmla="*/ 44084 h 391858"/>
                <a:gd name="connsiteX5" fmla="*/ 22474 w 230505"/>
                <a:gd name="connsiteY5" fmla="*/ 16424 h 391858"/>
                <a:gd name="connsiteX6" fmla="*/ 52440 w 230505"/>
                <a:gd name="connsiteY6" fmla="*/ 9508 h 391858"/>
                <a:gd name="connsiteX7" fmla="*/ 219556 w 230505"/>
                <a:gd name="connsiteY7" fmla="*/ 48694 h 391858"/>
                <a:gd name="connsiteX8" fmla="*/ 227624 w 230505"/>
                <a:gd name="connsiteY8" fmla="*/ 62525 h 391858"/>
                <a:gd name="connsiteX9" fmla="*/ 213793 w 230505"/>
                <a:gd name="connsiteY9" fmla="*/ 70592 h 391858"/>
                <a:gd name="connsiteX10" fmla="*/ 46677 w 230505"/>
                <a:gd name="connsiteY10" fmla="*/ 31406 h 391858"/>
                <a:gd name="connsiteX11" fmla="*/ 36304 w 230505"/>
                <a:gd name="connsiteY11" fmla="*/ 33711 h 391858"/>
                <a:gd name="connsiteX12" fmla="*/ 31694 w 230505"/>
                <a:gd name="connsiteY12" fmla="*/ 42932 h 391858"/>
                <a:gd name="connsiteX13" fmla="*/ 31694 w 230505"/>
                <a:gd name="connsiteY13" fmla="*/ 317232 h 391858"/>
                <a:gd name="connsiteX14" fmla="*/ 40915 w 230505"/>
                <a:gd name="connsiteY14" fmla="*/ 328758 h 391858"/>
                <a:gd name="connsiteX15" fmla="*/ 218403 w 230505"/>
                <a:gd name="connsiteY15" fmla="*/ 370249 h 391858"/>
                <a:gd name="connsiteX16" fmla="*/ 226471 w 230505"/>
                <a:gd name="connsiteY16" fmla="*/ 384079 h 391858"/>
                <a:gd name="connsiteX17" fmla="*/ 216098 w 230505"/>
                <a:gd name="connsiteY17" fmla="*/ 394452 h 39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0505" h="391858">
                  <a:moveTo>
                    <a:pt x="216098" y="394452"/>
                  </a:moveTo>
                  <a:cubicBezTo>
                    <a:pt x="214946" y="394452"/>
                    <a:pt x="213793" y="394452"/>
                    <a:pt x="213793" y="394452"/>
                  </a:cubicBezTo>
                  <a:lnTo>
                    <a:pt x="36304" y="352961"/>
                  </a:lnTo>
                  <a:cubicBezTo>
                    <a:pt x="20169" y="349503"/>
                    <a:pt x="8644" y="335673"/>
                    <a:pt x="8644" y="318385"/>
                  </a:cubicBezTo>
                  <a:lnTo>
                    <a:pt x="8644" y="44084"/>
                  </a:lnTo>
                  <a:cubicBezTo>
                    <a:pt x="8644" y="33711"/>
                    <a:pt x="13254" y="23338"/>
                    <a:pt x="22474" y="16424"/>
                  </a:cubicBezTo>
                  <a:cubicBezTo>
                    <a:pt x="30542" y="9508"/>
                    <a:pt x="42067" y="7203"/>
                    <a:pt x="52440" y="9508"/>
                  </a:cubicBezTo>
                  <a:lnTo>
                    <a:pt x="219556" y="48694"/>
                  </a:lnTo>
                  <a:cubicBezTo>
                    <a:pt x="225319" y="49847"/>
                    <a:pt x="229929" y="56762"/>
                    <a:pt x="227624" y="62525"/>
                  </a:cubicBezTo>
                  <a:cubicBezTo>
                    <a:pt x="226471" y="68287"/>
                    <a:pt x="219556" y="72897"/>
                    <a:pt x="213793" y="70592"/>
                  </a:cubicBezTo>
                  <a:lnTo>
                    <a:pt x="46677" y="31406"/>
                  </a:lnTo>
                  <a:cubicBezTo>
                    <a:pt x="43220" y="30254"/>
                    <a:pt x="39762" y="31406"/>
                    <a:pt x="36304" y="33711"/>
                  </a:cubicBezTo>
                  <a:cubicBezTo>
                    <a:pt x="32847" y="36016"/>
                    <a:pt x="31694" y="39474"/>
                    <a:pt x="31694" y="42932"/>
                  </a:cubicBezTo>
                  <a:lnTo>
                    <a:pt x="31694" y="317232"/>
                  </a:lnTo>
                  <a:cubicBezTo>
                    <a:pt x="31694" y="322995"/>
                    <a:pt x="35152" y="327605"/>
                    <a:pt x="40915" y="328758"/>
                  </a:cubicBezTo>
                  <a:lnTo>
                    <a:pt x="218403" y="370249"/>
                  </a:lnTo>
                  <a:cubicBezTo>
                    <a:pt x="224166" y="371401"/>
                    <a:pt x="228776" y="378316"/>
                    <a:pt x="226471" y="384079"/>
                  </a:cubicBezTo>
                  <a:cubicBezTo>
                    <a:pt x="226471" y="390994"/>
                    <a:pt x="221861" y="394452"/>
                    <a:pt x="216098" y="394452"/>
                  </a:cubicBezTo>
                  <a:close/>
                </a:path>
              </a:pathLst>
            </a:custGeom>
            <a:solidFill>
              <a:srgbClr val="000000"/>
            </a:solidFill>
            <a:ln w="9525" cap="flat">
              <a:noFill/>
              <a:prstDash val="solid"/>
              <a:miter/>
            </a:ln>
          </p:spPr>
          <p:txBody>
            <a:bodyPr rtlCol="0" anchor="ctr"/>
            <a:lstStyle/>
            <a:p>
              <a:endParaRPr lang="en-US"/>
            </a:p>
          </p:txBody>
        </p:sp>
        <p:sp>
          <p:nvSpPr>
            <p:cNvPr id="57" name="Freeform: Shape 4502">
              <a:extLst>
                <a:ext uri="{FF2B5EF4-FFF2-40B4-BE49-F238E27FC236}">
                  <a16:creationId xmlns:a16="http://schemas.microsoft.com/office/drawing/2014/main" id="{79DC8634-5601-F645-B07B-7B525504884D}"/>
                </a:ext>
              </a:extLst>
            </p:cNvPr>
            <p:cNvSpPr/>
            <p:nvPr/>
          </p:nvSpPr>
          <p:spPr>
            <a:xfrm>
              <a:off x="5415980" y="4585249"/>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9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6"/>
                    <a:pt x="6945" y="23080"/>
                    <a:pt x="9250" y="17318"/>
                  </a:cubicBezTo>
                  <a:cubicBezTo>
                    <a:pt x="10403" y="11555"/>
                    <a:pt x="17318" y="6945"/>
                    <a:pt x="23080" y="9250"/>
                  </a:cubicBezTo>
                  <a:lnTo>
                    <a:pt x="134876" y="35758"/>
                  </a:lnTo>
                  <a:cubicBezTo>
                    <a:pt x="140638" y="36911"/>
                    <a:pt x="145248" y="43826"/>
                    <a:pt x="142943" y="49589"/>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58" name="Freeform: Shape 4503">
              <a:extLst>
                <a:ext uri="{FF2B5EF4-FFF2-40B4-BE49-F238E27FC236}">
                  <a16:creationId xmlns:a16="http://schemas.microsoft.com/office/drawing/2014/main" id="{7B114654-A09F-6341-B931-31C5CAAE5C0B}"/>
                </a:ext>
              </a:extLst>
            </p:cNvPr>
            <p:cNvSpPr/>
            <p:nvPr/>
          </p:nvSpPr>
          <p:spPr>
            <a:xfrm>
              <a:off x="5415980" y="4640570"/>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9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5"/>
                    <a:pt x="6945" y="23081"/>
                    <a:pt x="9250" y="17318"/>
                  </a:cubicBezTo>
                  <a:cubicBezTo>
                    <a:pt x="10403" y="11555"/>
                    <a:pt x="17318" y="6945"/>
                    <a:pt x="23080" y="9250"/>
                  </a:cubicBezTo>
                  <a:lnTo>
                    <a:pt x="134876" y="35758"/>
                  </a:lnTo>
                  <a:cubicBezTo>
                    <a:pt x="140638" y="36911"/>
                    <a:pt x="145248" y="43826"/>
                    <a:pt x="142943" y="49589"/>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59" name="Freeform: Shape 4504">
              <a:extLst>
                <a:ext uri="{FF2B5EF4-FFF2-40B4-BE49-F238E27FC236}">
                  <a16:creationId xmlns:a16="http://schemas.microsoft.com/office/drawing/2014/main" id="{0012FAAE-995E-E843-97EC-ECE3C34FF418}"/>
                </a:ext>
              </a:extLst>
            </p:cNvPr>
            <p:cNvSpPr/>
            <p:nvPr/>
          </p:nvSpPr>
          <p:spPr>
            <a:xfrm>
              <a:off x="5415980" y="4695891"/>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8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6"/>
                    <a:pt x="6945" y="23080"/>
                    <a:pt x="9250" y="17318"/>
                  </a:cubicBezTo>
                  <a:cubicBezTo>
                    <a:pt x="10403" y="11555"/>
                    <a:pt x="17318" y="6945"/>
                    <a:pt x="23080" y="9250"/>
                  </a:cubicBezTo>
                  <a:lnTo>
                    <a:pt x="134876" y="35758"/>
                  </a:lnTo>
                  <a:cubicBezTo>
                    <a:pt x="140638" y="36911"/>
                    <a:pt x="145248" y="43826"/>
                    <a:pt x="142943" y="49588"/>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60" name="Freeform: Shape 4505">
              <a:extLst>
                <a:ext uri="{FF2B5EF4-FFF2-40B4-BE49-F238E27FC236}">
                  <a16:creationId xmlns:a16="http://schemas.microsoft.com/office/drawing/2014/main" id="{04430C8F-4823-EC43-BCE5-024D2BC69FDA}"/>
                </a:ext>
              </a:extLst>
            </p:cNvPr>
            <p:cNvSpPr/>
            <p:nvPr/>
          </p:nvSpPr>
          <p:spPr>
            <a:xfrm>
              <a:off x="5415980" y="4751212"/>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9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6"/>
                    <a:pt x="6945" y="23080"/>
                    <a:pt x="9250" y="17318"/>
                  </a:cubicBezTo>
                  <a:cubicBezTo>
                    <a:pt x="10403" y="11555"/>
                    <a:pt x="17318" y="6945"/>
                    <a:pt x="23080" y="9250"/>
                  </a:cubicBezTo>
                  <a:lnTo>
                    <a:pt x="134876" y="35758"/>
                  </a:lnTo>
                  <a:cubicBezTo>
                    <a:pt x="140638" y="36911"/>
                    <a:pt x="145248" y="43826"/>
                    <a:pt x="142943" y="49589"/>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61" name="Freeform: Shape 4506">
              <a:extLst>
                <a:ext uri="{FF2B5EF4-FFF2-40B4-BE49-F238E27FC236}">
                  <a16:creationId xmlns:a16="http://schemas.microsoft.com/office/drawing/2014/main" id="{9854E5A2-4124-D74A-AB28-F8763BD78EAF}"/>
                </a:ext>
              </a:extLst>
            </p:cNvPr>
            <p:cNvSpPr/>
            <p:nvPr/>
          </p:nvSpPr>
          <p:spPr>
            <a:xfrm>
              <a:off x="5612295" y="4584481"/>
              <a:ext cx="149828" cy="57626"/>
            </a:xfrm>
            <a:custGeom>
              <a:avLst/>
              <a:gdLst>
                <a:gd name="connsiteX0" fmla="*/ 20390 w 149828"/>
                <a:gd name="connsiteY0" fmla="*/ 58423 h 57626"/>
                <a:gd name="connsiteX1" fmla="*/ 8865 w 149828"/>
                <a:gd name="connsiteY1" fmla="*/ 49203 h 57626"/>
                <a:gd name="connsiteX2" fmla="*/ 16932 w 149828"/>
                <a:gd name="connsiteY2" fmla="*/ 35373 h 57626"/>
                <a:gd name="connsiteX3" fmla="*/ 128728 w 149828"/>
                <a:gd name="connsiteY3" fmla="*/ 8865 h 57626"/>
                <a:gd name="connsiteX4" fmla="*/ 142558 w 149828"/>
                <a:gd name="connsiteY4" fmla="*/ 16932 h 57626"/>
                <a:gd name="connsiteX5" fmla="*/ 134490 w 149828"/>
                <a:gd name="connsiteY5" fmla="*/ 30763 h 57626"/>
                <a:gd name="connsiteX6" fmla="*/ 22695 w 149828"/>
                <a:gd name="connsiteY6" fmla="*/ 57271 h 57626"/>
                <a:gd name="connsiteX7" fmla="*/ 20390 w 149828"/>
                <a:gd name="connsiteY7" fmla="*/ 58423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20390" y="58423"/>
                  </a:moveTo>
                  <a:cubicBezTo>
                    <a:pt x="14627" y="58423"/>
                    <a:pt x="10017" y="54966"/>
                    <a:pt x="8865" y="49203"/>
                  </a:cubicBezTo>
                  <a:cubicBezTo>
                    <a:pt x="7712" y="43441"/>
                    <a:pt x="11170" y="36525"/>
                    <a:pt x="16932" y="35373"/>
                  </a:cubicBezTo>
                  <a:lnTo>
                    <a:pt x="128728" y="8865"/>
                  </a:lnTo>
                  <a:cubicBezTo>
                    <a:pt x="134490" y="7712"/>
                    <a:pt x="141405" y="11170"/>
                    <a:pt x="142558" y="16932"/>
                  </a:cubicBezTo>
                  <a:cubicBezTo>
                    <a:pt x="143710" y="22695"/>
                    <a:pt x="140253" y="29610"/>
                    <a:pt x="134490" y="30763"/>
                  </a:cubicBezTo>
                  <a:lnTo>
                    <a:pt x="22695" y="57271"/>
                  </a:lnTo>
                  <a:cubicBezTo>
                    <a:pt x="21543" y="58423"/>
                    <a:pt x="21543" y="58423"/>
                    <a:pt x="20390" y="58423"/>
                  </a:cubicBezTo>
                  <a:close/>
                </a:path>
              </a:pathLst>
            </a:custGeom>
            <a:solidFill>
              <a:srgbClr val="000000"/>
            </a:solidFill>
            <a:ln w="9525" cap="flat">
              <a:noFill/>
              <a:prstDash val="solid"/>
              <a:miter/>
            </a:ln>
          </p:spPr>
          <p:txBody>
            <a:bodyPr rtlCol="0" anchor="ctr"/>
            <a:lstStyle/>
            <a:p>
              <a:endParaRPr lang="en-US"/>
            </a:p>
          </p:txBody>
        </p:sp>
        <p:sp>
          <p:nvSpPr>
            <p:cNvPr id="62" name="Freeform: Shape 4507">
              <a:extLst>
                <a:ext uri="{FF2B5EF4-FFF2-40B4-BE49-F238E27FC236}">
                  <a16:creationId xmlns:a16="http://schemas.microsoft.com/office/drawing/2014/main" id="{8E409FF6-753B-0D40-AAED-CCAEDF8B6E8A}"/>
                </a:ext>
              </a:extLst>
            </p:cNvPr>
            <p:cNvSpPr/>
            <p:nvPr/>
          </p:nvSpPr>
          <p:spPr>
            <a:xfrm>
              <a:off x="5612295" y="4639802"/>
              <a:ext cx="149828" cy="57626"/>
            </a:xfrm>
            <a:custGeom>
              <a:avLst/>
              <a:gdLst>
                <a:gd name="connsiteX0" fmla="*/ 20390 w 149828"/>
                <a:gd name="connsiteY0" fmla="*/ 58424 h 57626"/>
                <a:gd name="connsiteX1" fmla="*/ 8865 w 149828"/>
                <a:gd name="connsiteY1" fmla="*/ 49203 h 57626"/>
                <a:gd name="connsiteX2" fmla="*/ 16932 w 149828"/>
                <a:gd name="connsiteY2" fmla="*/ 35373 h 57626"/>
                <a:gd name="connsiteX3" fmla="*/ 128728 w 149828"/>
                <a:gd name="connsiteY3" fmla="*/ 8865 h 57626"/>
                <a:gd name="connsiteX4" fmla="*/ 142558 w 149828"/>
                <a:gd name="connsiteY4" fmla="*/ 16933 h 57626"/>
                <a:gd name="connsiteX5" fmla="*/ 134490 w 149828"/>
                <a:gd name="connsiteY5" fmla="*/ 30763 h 57626"/>
                <a:gd name="connsiteX6" fmla="*/ 22695 w 149828"/>
                <a:gd name="connsiteY6" fmla="*/ 57271 h 57626"/>
                <a:gd name="connsiteX7" fmla="*/ 20390 w 149828"/>
                <a:gd name="connsiteY7" fmla="*/ 58424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20390" y="58424"/>
                  </a:moveTo>
                  <a:cubicBezTo>
                    <a:pt x="14627" y="58424"/>
                    <a:pt x="10017" y="54966"/>
                    <a:pt x="8865" y="49203"/>
                  </a:cubicBezTo>
                  <a:cubicBezTo>
                    <a:pt x="7712" y="43441"/>
                    <a:pt x="11170" y="36525"/>
                    <a:pt x="16932" y="35373"/>
                  </a:cubicBezTo>
                  <a:lnTo>
                    <a:pt x="128728" y="8865"/>
                  </a:lnTo>
                  <a:cubicBezTo>
                    <a:pt x="134490" y="7712"/>
                    <a:pt x="141405" y="11170"/>
                    <a:pt x="142558" y="16933"/>
                  </a:cubicBezTo>
                  <a:cubicBezTo>
                    <a:pt x="143710" y="22695"/>
                    <a:pt x="140253" y="29610"/>
                    <a:pt x="134490" y="30763"/>
                  </a:cubicBezTo>
                  <a:lnTo>
                    <a:pt x="22695" y="57271"/>
                  </a:lnTo>
                  <a:cubicBezTo>
                    <a:pt x="21543" y="58424"/>
                    <a:pt x="21543" y="58424"/>
                    <a:pt x="20390" y="58424"/>
                  </a:cubicBezTo>
                  <a:close/>
                </a:path>
              </a:pathLst>
            </a:custGeom>
            <a:solidFill>
              <a:srgbClr val="000000"/>
            </a:solidFill>
            <a:ln w="9525" cap="flat">
              <a:noFill/>
              <a:prstDash val="solid"/>
              <a:miter/>
            </a:ln>
          </p:spPr>
          <p:txBody>
            <a:bodyPr rtlCol="0" anchor="ctr"/>
            <a:lstStyle/>
            <a:p>
              <a:endParaRPr lang="en-US"/>
            </a:p>
          </p:txBody>
        </p:sp>
      </p:grpSp>
      <p:sp>
        <p:nvSpPr>
          <p:cNvPr id="63" name="Oval 62">
            <a:extLst>
              <a:ext uri="{FF2B5EF4-FFF2-40B4-BE49-F238E27FC236}">
                <a16:creationId xmlns:a16="http://schemas.microsoft.com/office/drawing/2014/main" id="{4C7C6163-43E5-164E-B754-4E61DACB0E86}"/>
              </a:ext>
            </a:extLst>
          </p:cNvPr>
          <p:cNvSpPr/>
          <p:nvPr/>
        </p:nvSpPr>
        <p:spPr>
          <a:xfrm>
            <a:off x="4275497" y="1846515"/>
            <a:ext cx="737777" cy="202754"/>
          </a:xfrm>
          <a:prstGeom prst="ellipse">
            <a:avLst/>
          </a:prstGeom>
          <a:noFill/>
          <a:ln w="19050">
            <a:solidFill>
              <a:srgbClr val="FF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783B891-992B-FD49-A4B2-4DE8DBAE3D08}"/>
              </a:ext>
            </a:extLst>
          </p:cNvPr>
          <p:cNvSpPr/>
          <p:nvPr/>
        </p:nvSpPr>
        <p:spPr>
          <a:xfrm>
            <a:off x="4275496" y="4227599"/>
            <a:ext cx="737777" cy="202754"/>
          </a:xfrm>
          <a:prstGeom prst="ellipse">
            <a:avLst/>
          </a:prstGeom>
          <a:noFill/>
          <a:ln w="19050">
            <a:solidFill>
              <a:srgbClr val="FF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1789134-D854-4248-B5A6-FEF0DA4B8FC4}"/>
              </a:ext>
            </a:extLst>
          </p:cNvPr>
          <p:cNvSpPr/>
          <p:nvPr/>
        </p:nvSpPr>
        <p:spPr>
          <a:xfrm>
            <a:off x="4275495" y="2529024"/>
            <a:ext cx="737777" cy="202754"/>
          </a:xfrm>
          <a:prstGeom prst="ellipse">
            <a:avLst/>
          </a:prstGeom>
          <a:noFill/>
          <a:ln w="19050">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8483B52-923A-E04D-9143-7713B2581E04}"/>
              </a:ext>
            </a:extLst>
          </p:cNvPr>
          <p:cNvSpPr/>
          <p:nvPr/>
        </p:nvSpPr>
        <p:spPr>
          <a:xfrm>
            <a:off x="4275494" y="1494178"/>
            <a:ext cx="737777" cy="202754"/>
          </a:xfrm>
          <a:prstGeom prst="ellipse">
            <a:avLst/>
          </a:prstGeom>
          <a:noFill/>
          <a:ln w="19050">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ular Callout 66">
            <a:extLst>
              <a:ext uri="{FF2B5EF4-FFF2-40B4-BE49-F238E27FC236}">
                <a16:creationId xmlns:a16="http://schemas.microsoft.com/office/drawing/2014/main" id="{F6666296-A03C-FC4E-926F-1E9F30F4F732}"/>
              </a:ext>
            </a:extLst>
          </p:cNvPr>
          <p:cNvSpPr/>
          <p:nvPr/>
        </p:nvSpPr>
        <p:spPr>
          <a:xfrm>
            <a:off x="5135172" y="1055035"/>
            <a:ext cx="1184885" cy="641897"/>
          </a:xfrm>
          <a:prstGeom prst="wedgeRectCallout">
            <a:avLst>
              <a:gd name="adj1" fmla="val -53030"/>
              <a:gd name="adj2" fmla="val 75707"/>
            </a:avLst>
          </a:prstGeom>
          <a:solidFill>
            <a:schemeClr val="bg1"/>
          </a:solidFill>
          <a:ln w="19050">
            <a:solidFill>
              <a:srgbClr val="FF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2600"/>
                </a:solidFill>
              </a:rPr>
              <a:t>The Plotline of Doom!!</a:t>
            </a:r>
          </a:p>
        </p:txBody>
      </p:sp>
      <p:grpSp>
        <p:nvGrpSpPr>
          <p:cNvPr id="69" name="Group 68">
            <a:extLst>
              <a:ext uri="{FF2B5EF4-FFF2-40B4-BE49-F238E27FC236}">
                <a16:creationId xmlns:a16="http://schemas.microsoft.com/office/drawing/2014/main" id="{63193BE9-E970-4047-AF98-9049C576E730}"/>
              </a:ext>
            </a:extLst>
          </p:cNvPr>
          <p:cNvGrpSpPr/>
          <p:nvPr/>
        </p:nvGrpSpPr>
        <p:grpSpPr>
          <a:xfrm>
            <a:off x="778954" y="3810120"/>
            <a:ext cx="3357491" cy="1508761"/>
            <a:chOff x="2587536" y="2275840"/>
            <a:chExt cx="3130952" cy="1508761"/>
          </a:xfrm>
        </p:grpSpPr>
        <p:sp>
          <p:nvSpPr>
            <p:cNvPr id="70" name="Rectangle 69">
              <a:extLst>
                <a:ext uri="{FF2B5EF4-FFF2-40B4-BE49-F238E27FC236}">
                  <a16:creationId xmlns:a16="http://schemas.microsoft.com/office/drawing/2014/main" id="{5E2721D1-8B23-7841-8803-DEBE2E8AA19A}"/>
                </a:ext>
              </a:extLst>
            </p:cNvPr>
            <p:cNvSpPr/>
            <p:nvPr/>
          </p:nvSpPr>
          <p:spPr>
            <a:xfrm>
              <a:off x="2673622" y="2275840"/>
              <a:ext cx="2203178"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sz="1200" dirty="0">
                  <a:solidFill>
                    <a:schemeClr val="tx1"/>
                  </a:solidFill>
                  <a:latin typeface="+mj-lt"/>
                  <a:ea typeface="Calibri" panose="020B0906030804020204" pitchFamily="34" charset="0"/>
                  <a:cs typeface="Calibri" panose="020B0604020202020204" pitchFamily="34" charset="0"/>
                </a:rPr>
                <a:t>Pivotal moments</a:t>
              </a:r>
            </a:p>
          </p:txBody>
        </p:sp>
        <p:sp>
          <p:nvSpPr>
            <p:cNvPr id="71" name="TextBox 70">
              <a:extLst>
                <a:ext uri="{FF2B5EF4-FFF2-40B4-BE49-F238E27FC236}">
                  <a16:creationId xmlns:a16="http://schemas.microsoft.com/office/drawing/2014/main" id="{6E86F195-908E-7C46-84EF-F9400FA9F651}"/>
                </a:ext>
              </a:extLst>
            </p:cNvPr>
            <p:cNvSpPr txBox="1"/>
            <p:nvPr/>
          </p:nvSpPr>
          <p:spPr>
            <a:xfrm>
              <a:off x="2587536" y="2461162"/>
              <a:ext cx="3130952" cy="1323439"/>
            </a:xfrm>
            <a:prstGeom prst="rect">
              <a:avLst/>
            </a:prstGeom>
            <a:noFill/>
          </p:spPr>
          <p:txBody>
            <a:bodyPr wrap="square" rtlCol="0">
              <a:spAutoFit/>
            </a:bodyPr>
            <a:lstStyle/>
            <a:p>
              <a:pPr marL="171450" indent="-171450">
                <a:spcBef>
                  <a:spcPts val="300"/>
                </a:spcBef>
                <a:spcAft>
                  <a:spcPts val="300"/>
                </a:spcAft>
                <a:buFont typeface="Arial" panose="020B0604020202020204" pitchFamily="34" charset="0"/>
                <a:buChar char="•"/>
              </a:pPr>
              <a:r>
                <a:rPr lang="en-US" sz="1000" dirty="0"/>
                <a:t>Scraped 704 Wheel of Time Superfan Blog chapter summaries and transformed with NMF model trained on books</a:t>
              </a:r>
            </a:p>
            <a:p>
              <a:pPr marL="171450" indent="-171450">
                <a:spcBef>
                  <a:spcPts val="300"/>
                </a:spcBef>
                <a:spcAft>
                  <a:spcPts val="300"/>
                </a:spcAft>
                <a:buFont typeface="Arial" panose="020B0604020202020204" pitchFamily="34" charset="0"/>
                <a:buChar char="•"/>
              </a:pPr>
              <a:r>
                <a:rPr lang="en-US" sz="1000" dirty="0"/>
                <a:t>Main topics align with model 86% accuracy, plus some toss-ups but…</a:t>
              </a:r>
            </a:p>
            <a:p>
              <a:pPr marL="171450" indent="-171450">
                <a:spcBef>
                  <a:spcPts val="300"/>
                </a:spcBef>
                <a:spcAft>
                  <a:spcPts val="300"/>
                </a:spcAft>
                <a:buFont typeface="Arial" panose="020B0604020202020204" pitchFamily="34" charset="0"/>
                <a:buChar char="•"/>
              </a:pPr>
              <a:r>
                <a:rPr lang="en-US" sz="1000" dirty="0"/>
                <a:t>Model misses some pivotal moments that human interpretation caught</a:t>
              </a:r>
            </a:p>
          </p:txBody>
        </p:sp>
      </p:grpSp>
      <p:grpSp>
        <p:nvGrpSpPr>
          <p:cNvPr id="72" name="Group 71">
            <a:extLst>
              <a:ext uri="{FF2B5EF4-FFF2-40B4-BE49-F238E27FC236}">
                <a16:creationId xmlns:a16="http://schemas.microsoft.com/office/drawing/2014/main" id="{0426B558-E43B-614E-BAAD-392AD940C602}"/>
              </a:ext>
            </a:extLst>
          </p:cNvPr>
          <p:cNvGrpSpPr/>
          <p:nvPr/>
        </p:nvGrpSpPr>
        <p:grpSpPr>
          <a:xfrm>
            <a:off x="170393" y="4028310"/>
            <a:ext cx="466552" cy="422746"/>
            <a:chOff x="5373943" y="4496889"/>
            <a:chExt cx="466552" cy="422746"/>
          </a:xfrm>
        </p:grpSpPr>
        <p:sp>
          <p:nvSpPr>
            <p:cNvPr id="73" name="Freeform: Shape 4498">
              <a:extLst>
                <a:ext uri="{FF2B5EF4-FFF2-40B4-BE49-F238E27FC236}">
                  <a16:creationId xmlns:a16="http://schemas.microsoft.com/office/drawing/2014/main" id="{CE793BA0-F613-D94B-B371-CD3A6486D7D2}"/>
                </a:ext>
              </a:extLst>
            </p:cNvPr>
            <p:cNvSpPr/>
            <p:nvPr/>
          </p:nvSpPr>
          <p:spPr>
            <a:xfrm>
              <a:off x="5569872" y="4496889"/>
              <a:ext cx="207455" cy="357283"/>
            </a:xfrm>
            <a:custGeom>
              <a:avLst/>
              <a:gdLst>
                <a:gd name="connsiteX0" fmla="*/ 20169 w 207454"/>
                <a:gd name="connsiteY0" fmla="*/ 348860 h 357282"/>
                <a:gd name="connsiteX1" fmla="*/ 8644 w 207454"/>
                <a:gd name="connsiteY1" fmla="*/ 337334 h 357282"/>
                <a:gd name="connsiteX2" fmla="*/ 8644 w 207454"/>
                <a:gd name="connsiteY2" fmla="*/ 60728 h 357282"/>
                <a:gd name="connsiteX3" fmla="*/ 17864 w 207454"/>
                <a:gd name="connsiteY3" fmla="*/ 49203 h 357282"/>
                <a:gd name="connsiteX4" fmla="*/ 189590 w 207454"/>
                <a:gd name="connsiteY4" fmla="*/ 8865 h 357282"/>
                <a:gd name="connsiteX5" fmla="*/ 203421 w 207454"/>
                <a:gd name="connsiteY5" fmla="*/ 16933 h 357282"/>
                <a:gd name="connsiteX6" fmla="*/ 195353 w 207454"/>
                <a:gd name="connsiteY6" fmla="*/ 30763 h 357282"/>
                <a:gd name="connsiteX7" fmla="*/ 32847 w 207454"/>
                <a:gd name="connsiteY7" fmla="*/ 68796 h 357282"/>
                <a:gd name="connsiteX8" fmla="*/ 32847 w 207454"/>
                <a:gd name="connsiteY8" fmla="*/ 337334 h 357282"/>
                <a:gd name="connsiteX9" fmla="*/ 20169 w 207454"/>
                <a:gd name="connsiteY9" fmla="*/ 348860 h 35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357282">
                  <a:moveTo>
                    <a:pt x="20169" y="348860"/>
                  </a:moveTo>
                  <a:cubicBezTo>
                    <a:pt x="13254" y="348860"/>
                    <a:pt x="8644" y="344250"/>
                    <a:pt x="8644" y="337334"/>
                  </a:cubicBezTo>
                  <a:lnTo>
                    <a:pt x="8644" y="60728"/>
                  </a:lnTo>
                  <a:cubicBezTo>
                    <a:pt x="8644" y="54966"/>
                    <a:pt x="12101" y="50356"/>
                    <a:pt x="17864" y="49203"/>
                  </a:cubicBezTo>
                  <a:lnTo>
                    <a:pt x="189590" y="8865"/>
                  </a:lnTo>
                  <a:cubicBezTo>
                    <a:pt x="195353" y="7712"/>
                    <a:pt x="202268" y="11170"/>
                    <a:pt x="203421" y="16933"/>
                  </a:cubicBezTo>
                  <a:cubicBezTo>
                    <a:pt x="204573" y="22695"/>
                    <a:pt x="201115" y="29610"/>
                    <a:pt x="195353" y="30763"/>
                  </a:cubicBezTo>
                  <a:lnTo>
                    <a:pt x="32847" y="68796"/>
                  </a:lnTo>
                  <a:lnTo>
                    <a:pt x="32847" y="337334"/>
                  </a:lnTo>
                  <a:cubicBezTo>
                    <a:pt x="31694" y="344250"/>
                    <a:pt x="27084" y="348860"/>
                    <a:pt x="20169" y="348860"/>
                  </a:cubicBezTo>
                  <a:close/>
                </a:path>
              </a:pathLst>
            </a:custGeom>
            <a:solidFill>
              <a:srgbClr val="000000"/>
            </a:solidFill>
            <a:ln w="9525" cap="flat">
              <a:noFill/>
              <a:prstDash val="solid"/>
              <a:miter/>
            </a:ln>
          </p:spPr>
          <p:txBody>
            <a:bodyPr rtlCol="0" anchor="ctr"/>
            <a:lstStyle/>
            <a:p>
              <a:endParaRPr lang="en-US"/>
            </a:p>
          </p:txBody>
        </p:sp>
        <p:sp>
          <p:nvSpPr>
            <p:cNvPr id="74" name="Freeform: Shape 4499">
              <a:extLst>
                <a:ext uri="{FF2B5EF4-FFF2-40B4-BE49-F238E27FC236}">
                  <a16:creationId xmlns:a16="http://schemas.microsoft.com/office/drawing/2014/main" id="{5D91FDBF-B382-FE43-A9EF-B21E126FF415}"/>
                </a:ext>
              </a:extLst>
            </p:cNvPr>
            <p:cNvSpPr/>
            <p:nvPr/>
          </p:nvSpPr>
          <p:spPr>
            <a:xfrm>
              <a:off x="5569652" y="4850715"/>
              <a:ext cx="69152" cy="46101"/>
            </a:xfrm>
            <a:custGeom>
              <a:avLst/>
              <a:gdLst>
                <a:gd name="connsiteX0" fmla="*/ 20390 w 69151"/>
                <a:gd name="connsiteY0" fmla="*/ 41135 h 46101"/>
                <a:gd name="connsiteX1" fmla="*/ 8865 w 69151"/>
                <a:gd name="connsiteY1" fmla="*/ 31915 h 46101"/>
                <a:gd name="connsiteX2" fmla="*/ 16932 w 69151"/>
                <a:gd name="connsiteY2" fmla="*/ 18085 h 46101"/>
                <a:gd name="connsiteX3" fmla="*/ 57271 w 69151"/>
                <a:gd name="connsiteY3" fmla="*/ 8865 h 46101"/>
                <a:gd name="connsiteX4" fmla="*/ 71101 w 69151"/>
                <a:gd name="connsiteY4" fmla="*/ 16932 h 46101"/>
                <a:gd name="connsiteX5" fmla="*/ 63033 w 69151"/>
                <a:gd name="connsiteY5" fmla="*/ 30763 h 46101"/>
                <a:gd name="connsiteX6" fmla="*/ 22695 w 69151"/>
                <a:gd name="connsiteY6" fmla="*/ 39983 h 46101"/>
                <a:gd name="connsiteX7" fmla="*/ 20390 w 69151"/>
                <a:gd name="connsiteY7" fmla="*/ 41135 h 4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51" h="46101">
                  <a:moveTo>
                    <a:pt x="20390" y="41135"/>
                  </a:moveTo>
                  <a:cubicBezTo>
                    <a:pt x="14627" y="41135"/>
                    <a:pt x="10017" y="37678"/>
                    <a:pt x="8865" y="31915"/>
                  </a:cubicBezTo>
                  <a:cubicBezTo>
                    <a:pt x="7712" y="26153"/>
                    <a:pt x="11170" y="19237"/>
                    <a:pt x="16932" y="18085"/>
                  </a:cubicBezTo>
                  <a:lnTo>
                    <a:pt x="57271" y="8865"/>
                  </a:lnTo>
                  <a:cubicBezTo>
                    <a:pt x="63033" y="7712"/>
                    <a:pt x="69948" y="11170"/>
                    <a:pt x="71101" y="16932"/>
                  </a:cubicBezTo>
                  <a:cubicBezTo>
                    <a:pt x="72254" y="22695"/>
                    <a:pt x="68796" y="29610"/>
                    <a:pt x="63033" y="30763"/>
                  </a:cubicBezTo>
                  <a:lnTo>
                    <a:pt x="22695" y="39983"/>
                  </a:lnTo>
                  <a:cubicBezTo>
                    <a:pt x="22695" y="41135"/>
                    <a:pt x="21543" y="41135"/>
                    <a:pt x="20390" y="41135"/>
                  </a:cubicBezTo>
                  <a:close/>
                </a:path>
              </a:pathLst>
            </a:custGeom>
            <a:solidFill>
              <a:srgbClr val="000000"/>
            </a:solidFill>
            <a:ln w="9525" cap="flat">
              <a:noFill/>
              <a:prstDash val="solid"/>
              <a:miter/>
            </a:ln>
          </p:spPr>
          <p:txBody>
            <a:bodyPr rtlCol="0" anchor="ctr"/>
            <a:lstStyle/>
            <a:p>
              <a:endParaRPr lang="en-US"/>
            </a:p>
          </p:txBody>
        </p:sp>
        <p:sp>
          <p:nvSpPr>
            <p:cNvPr id="75" name="Freeform: Shape 4500">
              <a:extLst>
                <a:ext uri="{FF2B5EF4-FFF2-40B4-BE49-F238E27FC236}">
                  <a16:creationId xmlns:a16="http://schemas.microsoft.com/office/drawing/2014/main" id="{CC350EB0-8D94-454E-A052-DD2395005A3F}"/>
                </a:ext>
              </a:extLst>
            </p:cNvPr>
            <p:cNvSpPr/>
            <p:nvPr/>
          </p:nvSpPr>
          <p:spPr>
            <a:xfrm>
              <a:off x="5609990" y="4516251"/>
              <a:ext cx="230505" cy="403384"/>
            </a:xfrm>
            <a:custGeom>
              <a:avLst/>
              <a:gdLst>
                <a:gd name="connsiteX0" fmla="*/ 20390 w 230505"/>
                <a:gd name="connsiteY0" fmla="*/ 398649 h 403383"/>
                <a:gd name="connsiteX1" fmla="*/ 8865 w 230505"/>
                <a:gd name="connsiteY1" fmla="*/ 389429 h 403383"/>
                <a:gd name="connsiteX2" fmla="*/ 16932 w 230505"/>
                <a:gd name="connsiteY2" fmla="*/ 375599 h 403383"/>
                <a:gd name="connsiteX3" fmla="*/ 203641 w 230505"/>
                <a:gd name="connsiteY3" fmla="*/ 331803 h 403383"/>
                <a:gd name="connsiteX4" fmla="*/ 203641 w 230505"/>
                <a:gd name="connsiteY4" fmla="*/ 33299 h 403383"/>
                <a:gd name="connsiteX5" fmla="*/ 186354 w 230505"/>
                <a:gd name="connsiteY5" fmla="*/ 37909 h 403383"/>
                <a:gd name="connsiteX6" fmla="*/ 186354 w 230505"/>
                <a:gd name="connsiteY6" fmla="*/ 300685 h 403383"/>
                <a:gd name="connsiteX7" fmla="*/ 159846 w 230505"/>
                <a:gd name="connsiteY7" fmla="*/ 335261 h 403383"/>
                <a:gd name="connsiteX8" fmla="*/ 22695 w 230505"/>
                <a:gd name="connsiteY8" fmla="*/ 367531 h 403383"/>
                <a:gd name="connsiteX9" fmla="*/ 8865 w 230505"/>
                <a:gd name="connsiteY9" fmla="*/ 359464 h 403383"/>
                <a:gd name="connsiteX10" fmla="*/ 16932 w 230505"/>
                <a:gd name="connsiteY10" fmla="*/ 345633 h 403383"/>
                <a:gd name="connsiteX11" fmla="*/ 154083 w 230505"/>
                <a:gd name="connsiteY11" fmla="*/ 313363 h 403383"/>
                <a:gd name="connsiteX12" fmla="*/ 163303 w 230505"/>
                <a:gd name="connsiteY12" fmla="*/ 301837 h 403383"/>
                <a:gd name="connsiteX13" fmla="*/ 163303 w 230505"/>
                <a:gd name="connsiteY13" fmla="*/ 29841 h 403383"/>
                <a:gd name="connsiteX14" fmla="*/ 172523 w 230505"/>
                <a:gd name="connsiteY14" fmla="*/ 18316 h 403383"/>
                <a:gd name="connsiteX15" fmla="*/ 212862 w 230505"/>
                <a:gd name="connsiteY15" fmla="*/ 9096 h 403383"/>
                <a:gd name="connsiteX16" fmla="*/ 222082 w 230505"/>
                <a:gd name="connsiteY16" fmla="*/ 11401 h 403383"/>
                <a:gd name="connsiteX17" fmla="*/ 226692 w 230505"/>
                <a:gd name="connsiteY17" fmla="*/ 20621 h 403383"/>
                <a:gd name="connsiteX18" fmla="*/ 226692 w 230505"/>
                <a:gd name="connsiteY18" fmla="*/ 343328 h 403383"/>
                <a:gd name="connsiteX19" fmla="*/ 217472 w 230505"/>
                <a:gd name="connsiteY19" fmla="*/ 354854 h 403383"/>
                <a:gd name="connsiteX20" fmla="*/ 21543 w 230505"/>
                <a:gd name="connsiteY20" fmla="*/ 400955 h 403383"/>
                <a:gd name="connsiteX21" fmla="*/ 20390 w 230505"/>
                <a:gd name="connsiteY21" fmla="*/ 398649 h 403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0505" h="403383">
                  <a:moveTo>
                    <a:pt x="20390" y="398649"/>
                  </a:moveTo>
                  <a:cubicBezTo>
                    <a:pt x="14627" y="398649"/>
                    <a:pt x="10017" y="395192"/>
                    <a:pt x="8865" y="389429"/>
                  </a:cubicBezTo>
                  <a:cubicBezTo>
                    <a:pt x="7712" y="383667"/>
                    <a:pt x="11170" y="376752"/>
                    <a:pt x="16932" y="375599"/>
                  </a:cubicBezTo>
                  <a:lnTo>
                    <a:pt x="203641" y="331803"/>
                  </a:lnTo>
                  <a:lnTo>
                    <a:pt x="203641" y="33299"/>
                  </a:lnTo>
                  <a:lnTo>
                    <a:pt x="186354" y="37909"/>
                  </a:lnTo>
                  <a:lnTo>
                    <a:pt x="186354" y="300685"/>
                  </a:lnTo>
                  <a:cubicBezTo>
                    <a:pt x="186354" y="316820"/>
                    <a:pt x="174828" y="330651"/>
                    <a:pt x="159846" y="335261"/>
                  </a:cubicBezTo>
                  <a:lnTo>
                    <a:pt x="22695" y="367531"/>
                  </a:lnTo>
                  <a:cubicBezTo>
                    <a:pt x="16932" y="368684"/>
                    <a:pt x="10017" y="365226"/>
                    <a:pt x="8865" y="359464"/>
                  </a:cubicBezTo>
                  <a:cubicBezTo>
                    <a:pt x="7712" y="353701"/>
                    <a:pt x="11170" y="346786"/>
                    <a:pt x="16932" y="345633"/>
                  </a:cubicBezTo>
                  <a:lnTo>
                    <a:pt x="154083" y="313363"/>
                  </a:lnTo>
                  <a:cubicBezTo>
                    <a:pt x="159846" y="312210"/>
                    <a:pt x="163303" y="307600"/>
                    <a:pt x="163303" y="301837"/>
                  </a:cubicBezTo>
                  <a:lnTo>
                    <a:pt x="163303" y="29841"/>
                  </a:lnTo>
                  <a:cubicBezTo>
                    <a:pt x="163303" y="24079"/>
                    <a:pt x="166761" y="19469"/>
                    <a:pt x="172523" y="18316"/>
                  </a:cubicBezTo>
                  <a:lnTo>
                    <a:pt x="212862" y="9096"/>
                  </a:lnTo>
                  <a:cubicBezTo>
                    <a:pt x="216319" y="7944"/>
                    <a:pt x="219777" y="9096"/>
                    <a:pt x="222082" y="11401"/>
                  </a:cubicBezTo>
                  <a:cubicBezTo>
                    <a:pt x="224387" y="13706"/>
                    <a:pt x="226692" y="17164"/>
                    <a:pt x="226692" y="20621"/>
                  </a:cubicBezTo>
                  <a:lnTo>
                    <a:pt x="226692" y="343328"/>
                  </a:lnTo>
                  <a:cubicBezTo>
                    <a:pt x="226692" y="349091"/>
                    <a:pt x="223235" y="353701"/>
                    <a:pt x="217472" y="354854"/>
                  </a:cubicBezTo>
                  <a:lnTo>
                    <a:pt x="21543" y="400955"/>
                  </a:lnTo>
                  <a:cubicBezTo>
                    <a:pt x="22695" y="398649"/>
                    <a:pt x="21543" y="398649"/>
                    <a:pt x="20390" y="398649"/>
                  </a:cubicBezTo>
                  <a:close/>
                </a:path>
              </a:pathLst>
            </a:custGeom>
            <a:solidFill>
              <a:srgbClr val="000000"/>
            </a:solidFill>
            <a:ln w="9525" cap="flat">
              <a:noFill/>
              <a:prstDash val="solid"/>
              <a:miter/>
            </a:ln>
          </p:spPr>
          <p:txBody>
            <a:bodyPr rtlCol="0" anchor="ctr"/>
            <a:lstStyle/>
            <a:p>
              <a:endParaRPr lang="en-US"/>
            </a:p>
          </p:txBody>
        </p:sp>
        <p:sp>
          <p:nvSpPr>
            <p:cNvPr id="76" name="Freeform: Shape 4501">
              <a:extLst>
                <a:ext uri="{FF2B5EF4-FFF2-40B4-BE49-F238E27FC236}">
                  <a16:creationId xmlns:a16="http://schemas.microsoft.com/office/drawing/2014/main" id="{EBB37C53-8513-2D4F-ADED-44A6AC3D0774}"/>
                </a:ext>
              </a:extLst>
            </p:cNvPr>
            <p:cNvSpPr/>
            <p:nvPr/>
          </p:nvSpPr>
          <p:spPr>
            <a:xfrm>
              <a:off x="5373943" y="4497398"/>
              <a:ext cx="230505" cy="391859"/>
            </a:xfrm>
            <a:custGeom>
              <a:avLst/>
              <a:gdLst>
                <a:gd name="connsiteX0" fmla="*/ 216098 w 230505"/>
                <a:gd name="connsiteY0" fmla="*/ 394452 h 391858"/>
                <a:gd name="connsiteX1" fmla="*/ 213793 w 230505"/>
                <a:gd name="connsiteY1" fmla="*/ 394452 h 391858"/>
                <a:gd name="connsiteX2" fmla="*/ 36304 w 230505"/>
                <a:gd name="connsiteY2" fmla="*/ 352961 h 391858"/>
                <a:gd name="connsiteX3" fmla="*/ 8644 w 230505"/>
                <a:gd name="connsiteY3" fmla="*/ 318385 h 391858"/>
                <a:gd name="connsiteX4" fmla="*/ 8644 w 230505"/>
                <a:gd name="connsiteY4" fmla="*/ 44084 h 391858"/>
                <a:gd name="connsiteX5" fmla="*/ 22474 w 230505"/>
                <a:gd name="connsiteY5" fmla="*/ 16424 h 391858"/>
                <a:gd name="connsiteX6" fmla="*/ 52440 w 230505"/>
                <a:gd name="connsiteY6" fmla="*/ 9508 h 391858"/>
                <a:gd name="connsiteX7" fmla="*/ 219556 w 230505"/>
                <a:gd name="connsiteY7" fmla="*/ 48694 h 391858"/>
                <a:gd name="connsiteX8" fmla="*/ 227624 w 230505"/>
                <a:gd name="connsiteY8" fmla="*/ 62525 h 391858"/>
                <a:gd name="connsiteX9" fmla="*/ 213793 w 230505"/>
                <a:gd name="connsiteY9" fmla="*/ 70592 h 391858"/>
                <a:gd name="connsiteX10" fmla="*/ 46677 w 230505"/>
                <a:gd name="connsiteY10" fmla="*/ 31406 h 391858"/>
                <a:gd name="connsiteX11" fmla="*/ 36304 w 230505"/>
                <a:gd name="connsiteY11" fmla="*/ 33711 h 391858"/>
                <a:gd name="connsiteX12" fmla="*/ 31694 w 230505"/>
                <a:gd name="connsiteY12" fmla="*/ 42932 h 391858"/>
                <a:gd name="connsiteX13" fmla="*/ 31694 w 230505"/>
                <a:gd name="connsiteY13" fmla="*/ 317232 h 391858"/>
                <a:gd name="connsiteX14" fmla="*/ 40915 w 230505"/>
                <a:gd name="connsiteY14" fmla="*/ 328758 h 391858"/>
                <a:gd name="connsiteX15" fmla="*/ 218403 w 230505"/>
                <a:gd name="connsiteY15" fmla="*/ 370249 h 391858"/>
                <a:gd name="connsiteX16" fmla="*/ 226471 w 230505"/>
                <a:gd name="connsiteY16" fmla="*/ 384079 h 391858"/>
                <a:gd name="connsiteX17" fmla="*/ 216098 w 230505"/>
                <a:gd name="connsiteY17" fmla="*/ 394452 h 39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0505" h="391858">
                  <a:moveTo>
                    <a:pt x="216098" y="394452"/>
                  </a:moveTo>
                  <a:cubicBezTo>
                    <a:pt x="214946" y="394452"/>
                    <a:pt x="213793" y="394452"/>
                    <a:pt x="213793" y="394452"/>
                  </a:cubicBezTo>
                  <a:lnTo>
                    <a:pt x="36304" y="352961"/>
                  </a:lnTo>
                  <a:cubicBezTo>
                    <a:pt x="20169" y="349503"/>
                    <a:pt x="8644" y="335673"/>
                    <a:pt x="8644" y="318385"/>
                  </a:cubicBezTo>
                  <a:lnTo>
                    <a:pt x="8644" y="44084"/>
                  </a:lnTo>
                  <a:cubicBezTo>
                    <a:pt x="8644" y="33711"/>
                    <a:pt x="13254" y="23338"/>
                    <a:pt x="22474" y="16424"/>
                  </a:cubicBezTo>
                  <a:cubicBezTo>
                    <a:pt x="30542" y="9508"/>
                    <a:pt x="42067" y="7203"/>
                    <a:pt x="52440" y="9508"/>
                  </a:cubicBezTo>
                  <a:lnTo>
                    <a:pt x="219556" y="48694"/>
                  </a:lnTo>
                  <a:cubicBezTo>
                    <a:pt x="225319" y="49847"/>
                    <a:pt x="229929" y="56762"/>
                    <a:pt x="227624" y="62525"/>
                  </a:cubicBezTo>
                  <a:cubicBezTo>
                    <a:pt x="226471" y="68287"/>
                    <a:pt x="219556" y="72897"/>
                    <a:pt x="213793" y="70592"/>
                  </a:cubicBezTo>
                  <a:lnTo>
                    <a:pt x="46677" y="31406"/>
                  </a:lnTo>
                  <a:cubicBezTo>
                    <a:pt x="43220" y="30254"/>
                    <a:pt x="39762" y="31406"/>
                    <a:pt x="36304" y="33711"/>
                  </a:cubicBezTo>
                  <a:cubicBezTo>
                    <a:pt x="32847" y="36016"/>
                    <a:pt x="31694" y="39474"/>
                    <a:pt x="31694" y="42932"/>
                  </a:cubicBezTo>
                  <a:lnTo>
                    <a:pt x="31694" y="317232"/>
                  </a:lnTo>
                  <a:cubicBezTo>
                    <a:pt x="31694" y="322995"/>
                    <a:pt x="35152" y="327605"/>
                    <a:pt x="40915" y="328758"/>
                  </a:cubicBezTo>
                  <a:lnTo>
                    <a:pt x="218403" y="370249"/>
                  </a:lnTo>
                  <a:cubicBezTo>
                    <a:pt x="224166" y="371401"/>
                    <a:pt x="228776" y="378316"/>
                    <a:pt x="226471" y="384079"/>
                  </a:cubicBezTo>
                  <a:cubicBezTo>
                    <a:pt x="226471" y="390994"/>
                    <a:pt x="221861" y="394452"/>
                    <a:pt x="216098" y="394452"/>
                  </a:cubicBezTo>
                  <a:close/>
                </a:path>
              </a:pathLst>
            </a:custGeom>
            <a:solidFill>
              <a:srgbClr val="000000"/>
            </a:solidFill>
            <a:ln w="9525" cap="flat">
              <a:noFill/>
              <a:prstDash val="solid"/>
              <a:miter/>
            </a:ln>
          </p:spPr>
          <p:txBody>
            <a:bodyPr rtlCol="0" anchor="ctr"/>
            <a:lstStyle/>
            <a:p>
              <a:endParaRPr lang="en-US"/>
            </a:p>
          </p:txBody>
        </p:sp>
        <p:sp>
          <p:nvSpPr>
            <p:cNvPr id="77" name="Freeform: Shape 4502">
              <a:extLst>
                <a:ext uri="{FF2B5EF4-FFF2-40B4-BE49-F238E27FC236}">
                  <a16:creationId xmlns:a16="http://schemas.microsoft.com/office/drawing/2014/main" id="{3552FBC1-9949-8845-BA74-F5D8F0C30276}"/>
                </a:ext>
              </a:extLst>
            </p:cNvPr>
            <p:cNvSpPr/>
            <p:nvPr/>
          </p:nvSpPr>
          <p:spPr>
            <a:xfrm>
              <a:off x="5415980" y="4585249"/>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9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6"/>
                    <a:pt x="6945" y="23080"/>
                    <a:pt x="9250" y="17318"/>
                  </a:cubicBezTo>
                  <a:cubicBezTo>
                    <a:pt x="10403" y="11555"/>
                    <a:pt x="17318" y="6945"/>
                    <a:pt x="23080" y="9250"/>
                  </a:cubicBezTo>
                  <a:lnTo>
                    <a:pt x="134876" y="35758"/>
                  </a:lnTo>
                  <a:cubicBezTo>
                    <a:pt x="140638" y="36911"/>
                    <a:pt x="145248" y="43826"/>
                    <a:pt x="142943" y="49589"/>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79" name="Freeform: Shape 4503">
              <a:extLst>
                <a:ext uri="{FF2B5EF4-FFF2-40B4-BE49-F238E27FC236}">
                  <a16:creationId xmlns:a16="http://schemas.microsoft.com/office/drawing/2014/main" id="{9E08D402-6BD9-A84C-94C1-9D324605334A}"/>
                </a:ext>
              </a:extLst>
            </p:cNvPr>
            <p:cNvSpPr/>
            <p:nvPr/>
          </p:nvSpPr>
          <p:spPr>
            <a:xfrm>
              <a:off x="5415980" y="4640570"/>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9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5"/>
                    <a:pt x="6945" y="23081"/>
                    <a:pt x="9250" y="17318"/>
                  </a:cubicBezTo>
                  <a:cubicBezTo>
                    <a:pt x="10403" y="11555"/>
                    <a:pt x="17318" y="6945"/>
                    <a:pt x="23080" y="9250"/>
                  </a:cubicBezTo>
                  <a:lnTo>
                    <a:pt x="134876" y="35758"/>
                  </a:lnTo>
                  <a:cubicBezTo>
                    <a:pt x="140638" y="36911"/>
                    <a:pt x="145248" y="43826"/>
                    <a:pt x="142943" y="49589"/>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80" name="Freeform: Shape 4504">
              <a:extLst>
                <a:ext uri="{FF2B5EF4-FFF2-40B4-BE49-F238E27FC236}">
                  <a16:creationId xmlns:a16="http://schemas.microsoft.com/office/drawing/2014/main" id="{1281C699-74FC-C54B-A208-05795FD51901}"/>
                </a:ext>
              </a:extLst>
            </p:cNvPr>
            <p:cNvSpPr/>
            <p:nvPr/>
          </p:nvSpPr>
          <p:spPr>
            <a:xfrm>
              <a:off x="5415980" y="4695891"/>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8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6"/>
                    <a:pt x="6945" y="23080"/>
                    <a:pt x="9250" y="17318"/>
                  </a:cubicBezTo>
                  <a:cubicBezTo>
                    <a:pt x="10403" y="11555"/>
                    <a:pt x="17318" y="6945"/>
                    <a:pt x="23080" y="9250"/>
                  </a:cubicBezTo>
                  <a:lnTo>
                    <a:pt x="134876" y="35758"/>
                  </a:lnTo>
                  <a:cubicBezTo>
                    <a:pt x="140638" y="36911"/>
                    <a:pt x="145248" y="43826"/>
                    <a:pt x="142943" y="49588"/>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81" name="Freeform: Shape 4505">
              <a:extLst>
                <a:ext uri="{FF2B5EF4-FFF2-40B4-BE49-F238E27FC236}">
                  <a16:creationId xmlns:a16="http://schemas.microsoft.com/office/drawing/2014/main" id="{B58963C8-6A9A-B94D-8E32-1AE5B1534D29}"/>
                </a:ext>
              </a:extLst>
            </p:cNvPr>
            <p:cNvSpPr/>
            <p:nvPr/>
          </p:nvSpPr>
          <p:spPr>
            <a:xfrm>
              <a:off x="5415980" y="4751212"/>
              <a:ext cx="149828" cy="57626"/>
            </a:xfrm>
            <a:custGeom>
              <a:avLst/>
              <a:gdLst>
                <a:gd name="connsiteX0" fmla="*/ 131418 w 149828"/>
                <a:gd name="connsiteY0" fmla="*/ 57656 h 57626"/>
                <a:gd name="connsiteX1" fmla="*/ 129113 w 149828"/>
                <a:gd name="connsiteY1" fmla="*/ 57656 h 57626"/>
                <a:gd name="connsiteX2" fmla="*/ 17318 w 149828"/>
                <a:gd name="connsiteY2" fmla="*/ 31148 h 57626"/>
                <a:gd name="connsiteX3" fmla="*/ 9250 w 149828"/>
                <a:gd name="connsiteY3" fmla="*/ 17318 h 57626"/>
                <a:gd name="connsiteX4" fmla="*/ 23080 w 149828"/>
                <a:gd name="connsiteY4" fmla="*/ 9250 h 57626"/>
                <a:gd name="connsiteX5" fmla="*/ 134876 w 149828"/>
                <a:gd name="connsiteY5" fmla="*/ 35758 h 57626"/>
                <a:gd name="connsiteX6" fmla="*/ 142943 w 149828"/>
                <a:gd name="connsiteY6" fmla="*/ 49589 h 57626"/>
                <a:gd name="connsiteX7" fmla="*/ 131418 w 149828"/>
                <a:gd name="connsiteY7" fmla="*/ 57656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131418" y="57656"/>
                  </a:moveTo>
                  <a:cubicBezTo>
                    <a:pt x="130265" y="57656"/>
                    <a:pt x="129113" y="57656"/>
                    <a:pt x="129113" y="57656"/>
                  </a:cubicBezTo>
                  <a:lnTo>
                    <a:pt x="17318" y="31148"/>
                  </a:lnTo>
                  <a:cubicBezTo>
                    <a:pt x="11555" y="29996"/>
                    <a:pt x="6945" y="23080"/>
                    <a:pt x="9250" y="17318"/>
                  </a:cubicBezTo>
                  <a:cubicBezTo>
                    <a:pt x="10403" y="11555"/>
                    <a:pt x="17318" y="6945"/>
                    <a:pt x="23080" y="9250"/>
                  </a:cubicBezTo>
                  <a:lnTo>
                    <a:pt x="134876" y="35758"/>
                  </a:lnTo>
                  <a:cubicBezTo>
                    <a:pt x="140638" y="36911"/>
                    <a:pt x="145248" y="43826"/>
                    <a:pt x="142943" y="49589"/>
                  </a:cubicBezTo>
                  <a:cubicBezTo>
                    <a:pt x="141790" y="54199"/>
                    <a:pt x="137180" y="57656"/>
                    <a:pt x="131418" y="57656"/>
                  </a:cubicBezTo>
                  <a:close/>
                </a:path>
              </a:pathLst>
            </a:custGeom>
            <a:solidFill>
              <a:srgbClr val="000000"/>
            </a:solidFill>
            <a:ln w="9525" cap="flat">
              <a:noFill/>
              <a:prstDash val="solid"/>
              <a:miter/>
            </a:ln>
          </p:spPr>
          <p:txBody>
            <a:bodyPr rtlCol="0" anchor="ctr"/>
            <a:lstStyle/>
            <a:p>
              <a:endParaRPr lang="en-US"/>
            </a:p>
          </p:txBody>
        </p:sp>
        <p:sp>
          <p:nvSpPr>
            <p:cNvPr id="82" name="Freeform: Shape 4506">
              <a:extLst>
                <a:ext uri="{FF2B5EF4-FFF2-40B4-BE49-F238E27FC236}">
                  <a16:creationId xmlns:a16="http://schemas.microsoft.com/office/drawing/2014/main" id="{BE455184-63C6-4A49-AC63-94B0F7EF06D5}"/>
                </a:ext>
              </a:extLst>
            </p:cNvPr>
            <p:cNvSpPr/>
            <p:nvPr/>
          </p:nvSpPr>
          <p:spPr>
            <a:xfrm>
              <a:off x="5612295" y="4584481"/>
              <a:ext cx="149828" cy="57626"/>
            </a:xfrm>
            <a:custGeom>
              <a:avLst/>
              <a:gdLst>
                <a:gd name="connsiteX0" fmla="*/ 20390 w 149828"/>
                <a:gd name="connsiteY0" fmla="*/ 58423 h 57626"/>
                <a:gd name="connsiteX1" fmla="*/ 8865 w 149828"/>
                <a:gd name="connsiteY1" fmla="*/ 49203 h 57626"/>
                <a:gd name="connsiteX2" fmla="*/ 16932 w 149828"/>
                <a:gd name="connsiteY2" fmla="*/ 35373 h 57626"/>
                <a:gd name="connsiteX3" fmla="*/ 128728 w 149828"/>
                <a:gd name="connsiteY3" fmla="*/ 8865 h 57626"/>
                <a:gd name="connsiteX4" fmla="*/ 142558 w 149828"/>
                <a:gd name="connsiteY4" fmla="*/ 16932 h 57626"/>
                <a:gd name="connsiteX5" fmla="*/ 134490 w 149828"/>
                <a:gd name="connsiteY5" fmla="*/ 30763 h 57626"/>
                <a:gd name="connsiteX6" fmla="*/ 22695 w 149828"/>
                <a:gd name="connsiteY6" fmla="*/ 57271 h 57626"/>
                <a:gd name="connsiteX7" fmla="*/ 20390 w 149828"/>
                <a:gd name="connsiteY7" fmla="*/ 58423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20390" y="58423"/>
                  </a:moveTo>
                  <a:cubicBezTo>
                    <a:pt x="14627" y="58423"/>
                    <a:pt x="10017" y="54966"/>
                    <a:pt x="8865" y="49203"/>
                  </a:cubicBezTo>
                  <a:cubicBezTo>
                    <a:pt x="7712" y="43441"/>
                    <a:pt x="11170" y="36525"/>
                    <a:pt x="16932" y="35373"/>
                  </a:cubicBezTo>
                  <a:lnTo>
                    <a:pt x="128728" y="8865"/>
                  </a:lnTo>
                  <a:cubicBezTo>
                    <a:pt x="134490" y="7712"/>
                    <a:pt x="141405" y="11170"/>
                    <a:pt x="142558" y="16932"/>
                  </a:cubicBezTo>
                  <a:cubicBezTo>
                    <a:pt x="143710" y="22695"/>
                    <a:pt x="140253" y="29610"/>
                    <a:pt x="134490" y="30763"/>
                  </a:cubicBezTo>
                  <a:lnTo>
                    <a:pt x="22695" y="57271"/>
                  </a:lnTo>
                  <a:cubicBezTo>
                    <a:pt x="21543" y="58423"/>
                    <a:pt x="21543" y="58423"/>
                    <a:pt x="20390" y="58423"/>
                  </a:cubicBezTo>
                  <a:close/>
                </a:path>
              </a:pathLst>
            </a:custGeom>
            <a:solidFill>
              <a:srgbClr val="000000"/>
            </a:solidFill>
            <a:ln w="9525" cap="flat">
              <a:noFill/>
              <a:prstDash val="solid"/>
              <a:miter/>
            </a:ln>
          </p:spPr>
          <p:txBody>
            <a:bodyPr rtlCol="0" anchor="ctr"/>
            <a:lstStyle/>
            <a:p>
              <a:endParaRPr lang="en-US"/>
            </a:p>
          </p:txBody>
        </p:sp>
        <p:sp>
          <p:nvSpPr>
            <p:cNvPr id="83" name="Freeform: Shape 4507">
              <a:extLst>
                <a:ext uri="{FF2B5EF4-FFF2-40B4-BE49-F238E27FC236}">
                  <a16:creationId xmlns:a16="http://schemas.microsoft.com/office/drawing/2014/main" id="{403C08D7-1B69-594C-B8B1-EF6EDE9CCDE2}"/>
                </a:ext>
              </a:extLst>
            </p:cNvPr>
            <p:cNvSpPr/>
            <p:nvPr/>
          </p:nvSpPr>
          <p:spPr>
            <a:xfrm>
              <a:off x="5612295" y="4639802"/>
              <a:ext cx="149828" cy="57626"/>
            </a:xfrm>
            <a:custGeom>
              <a:avLst/>
              <a:gdLst>
                <a:gd name="connsiteX0" fmla="*/ 20390 w 149828"/>
                <a:gd name="connsiteY0" fmla="*/ 58424 h 57626"/>
                <a:gd name="connsiteX1" fmla="*/ 8865 w 149828"/>
                <a:gd name="connsiteY1" fmla="*/ 49203 h 57626"/>
                <a:gd name="connsiteX2" fmla="*/ 16932 w 149828"/>
                <a:gd name="connsiteY2" fmla="*/ 35373 h 57626"/>
                <a:gd name="connsiteX3" fmla="*/ 128728 w 149828"/>
                <a:gd name="connsiteY3" fmla="*/ 8865 h 57626"/>
                <a:gd name="connsiteX4" fmla="*/ 142558 w 149828"/>
                <a:gd name="connsiteY4" fmla="*/ 16933 h 57626"/>
                <a:gd name="connsiteX5" fmla="*/ 134490 w 149828"/>
                <a:gd name="connsiteY5" fmla="*/ 30763 h 57626"/>
                <a:gd name="connsiteX6" fmla="*/ 22695 w 149828"/>
                <a:gd name="connsiteY6" fmla="*/ 57271 h 57626"/>
                <a:gd name="connsiteX7" fmla="*/ 20390 w 149828"/>
                <a:gd name="connsiteY7" fmla="*/ 58424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28" h="57626">
                  <a:moveTo>
                    <a:pt x="20390" y="58424"/>
                  </a:moveTo>
                  <a:cubicBezTo>
                    <a:pt x="14627" y="58424"/>
                    <a:pt x="10017" y="54966"/>
                    <a:pt x="8865" y="49203"/>
                  </a:cubicBezTo>
                  <a:cubicBezTo>
                    <a:pt x="7712" y="43441"/>
                    <a:pt x="11170" y="36525"/>
                    <a:pt x="16932" y="35373"/>
                  </a:cubicBezTo>
                  <a:lnTo>
                    <a:pt x="128728" y="8865"/>
                  </a:lnTo>
                  <a:cubicBezTo>
                    <a:pt x="134490" y="7712"/>
                    <a:pt x="141405" y="11170"/>
                    <a:pt x="142558" y="16933"/>
                  </a:cubicBezTo>
                  <a:cubicBezTo>
                    <a:pt x="143710" y="22695"/>
                    <a:pt x="140253" y="29610"/>
                    <a:pt x="134490" y="30763"/>
                  </a:cubicBezTo>
                  <a:lnTo>
                    <a:pt x="22695" y="57271"/>
                  </a:lnTo>
                  <a:cubicBezTo>
                    <a:pt x="21543" y="58424"/>
                    <a:pt x="21543" y="58424"/>
                    <a:pt x="20390" y="58424"/>
                  </a:cubicBezTo>
                  <a:close/>
                </a:path>
              </a:pathLst>
            </a:custGeom>
            <a:solidFill>
              <a:srgbClr val="000000"/>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95875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3" grpId="0" animBg="1"/>
      <p:bldP spid="64" grpId="0" animBg="1"/>
      <p:bldP spid="65" grpId="0" animBg="1"/>
      <p:bldP spid="66" grpId="0" animBg="1"/>
      <p:bldP spid="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77">
            <a:extLst>
              <a:ext uri="{FF2B5EF4-FFF2-40B4-BE49-F238E27FC236}">
                <a16:creationId xmlns:a16="http://schemas.microsoft.com/office/drawing/2014/main" id="{D4A9512E-C0DD-4A17-93F0-C41F70813E1F}"/>
              </a:ext>
            </a:extLst>
          </p:cNvPr>
          <p:cNvSpPr txBox="1"/>
          <p:nvPr/>
        </p:nvSpPr>
        <p:spPr>
          <a:xfrm>
            <a:off x="1212612" y="2413337"/>
            <a:ext cx="9766776" cy="1015663"/>
          </a:xfrm>
          <a:prstGeom prst="rect">
            <a:avLst/>
          </a:prstGeom>
          <a:noFill/>
        </p:spPr>
        <p:txBody>
          <a:bodyPr wrap="square" rtlCol="0">
            <a:spAutoFit/>
          </a:bodyPr>
          <a:lstStyle/>
          <a:p>
            <a:pPr algn="ctr"/>
            <a:r>
              <a:rPr lang="en-US" sz="6000" dirty="0">
                <a:solidFill>
                  <a:schemeClr val="accent5"/>
                </a:solidFill>
                <a:latin typeface="+mj-lt"/>
              </a:rPr>
              <a:t>Questions?</a:t>
            </a:r>
          </a:p>
        </p:txBody>
      </p:sp>
    </p:spTree>
    <p:extLst>
      <p:ext uri="{BB962C8B-B14F-4D97-AF65-F5344CB8AC3E}">
        <p14:creationId xmlns:p14="http://schemas.microsoft.com/office/powerpoint/2010/main" val="407328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Reem PPT Template">
      <a:dk1>
        <a:srgbClr val="181818"/>
      </a:dk1>
      <a:lt1>
        <a:sysClr val="window" lastClr="FFFFFF"/>
      </a:lt1>
      <a:dk2>
        <a:srgbClr val="181818"/>
      </a:dk2>
      <a:lt2>
        <a:srgbClr val="C8C8C8"/>
      </a:lt2>
      <a:accent1>
        <a:srgbClr val="7D7D7D"/>
      </a:accent1>
      <a:accent2>
        <a:srgbClr val="C8C8C8"/>
      </a:accent2>
      <a:accent3>
        <a:srgbClr val="393738"/>
      </a:accent3>
      <a:accent4>
        <a:srgbClr val="181818"/>
      </a:accent4>
      <a:accent5>
        <a:srgbClr val="9C1428"/>
      </a:accent5>
      <a:accent6>
        <a:srgbClr val="70AD47"/>
      </a:accent6>
      <a:hlink>
        <a:srgbClr val="0563C1"/>
      </a:hlink>
      <a:folHlink>
        <a:srgbClr val="954F72"/>
      </a:folHlink>
    </a:clrScheme>
    <a:fontScheme name="Reem PPT Template">
      <a:majorFont>
        <a:latin typeface="Bree Serif"/>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1460</Words>
  <Application>Microsoft Macintosh PowerPoint</Application>
  <PresentationFormat>Widescreen</PresentationFormat>
  <Paragraphs>118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Bree Serif</vt:lpstr>
      <vt:lpstr>Calibri</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Yousef Abu Ghaidah</dc:creator>
  <cp:lastModifiedBy>Stephan Hermanides</cp:lastModifiedBy>
  <cp:revision>178</cp:revision>
  <dcterms:created xsi:type="dcterms:W3CDTF">2018-08-29T11:40:14Z</dcterms:created>
  <dcterms:modified xsi:type="dcterms:W3CDTF">2020-08-21T14:45:17Z</dcterms:modified>
</cp:coreProperties>
</file>