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Lst>
  <p:sldSz cy="32918400" cx="43891200"/>
  <p:notesSz cx="6858000" cy="9144000"/>
  <p:embeddedFontLst>
    <p:embeddedFont>
      <p:font typeface="Helvetica Neue"/>
      <p:regular r:id="rId8"/>
      <p:bold r:id="rId9"/>
      <p:italic r:id="rId10"/>
      <p:boldItalic r:id="rId11"/>
    </p:embeddedFont>
    <p:embeddedFont>
      <p:font typeface="Arial Black"/>
      <p:regular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264">
          <p15:clr>
            <a:srgbClr val="A4A3A4"/>
          </p15:clr>
        </p15:guide>
        <p15:guide id="6" pos="27384">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13" roundtripDataSignature="AMtx7mijItAc/spi4a3XIKbIY9IXIoPS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47630F2-DB2B-4C4F-BD96-6E630B4ADFAC}">
  <a:tblStyle styleId="{A47630F2-DB2B-4C4F-BD96-6E630B4ADFAC}"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318" orient="horz"/>
        <p:guide pos="288" orient="horz"/>
        <p:guide pos="20160" orient="horz"/>
        <p:guide orient="horz"/>
        <p:guide pos="264"/>
        <p:guide pos="27384"/>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font" Target="fonts/HelveticaNeue-boldItalic.fntdata"/><Relationship Id="rId10" Type="http://schemas.openxmlformats.org/officeDocument/2006/relationships/font" Target="fonts/HelveticaNeue-italic.fntdata"/><Relationship Id="rId13" Type="http://customschemas.google.com/relationships/presentationmetadata" Target="metadata"/><Relationship Id="rId12" Type="http://schemas.openxmlformats.org/officeDocument/2006/relationships/font" Target="fonts/ArialBlack-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HelveticaNeue-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HelveticaNeu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33" name="Google Shape;3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6x48 template">
  <p:cSld name="36x48 template">
    <p:spTree>
      <p:nvGrpSpPr>
        <p:cNvPr id="13" name="Shape 13"/>
        <p:cNvGrpSpPr/>
        <p:nvPr/>
      </p:nvGrpSpPr>
      <p:grpSpPr>
        <a:xfrm>
          <a:off x="0" y="0"/>
          <a:ext cx="0" cy="0"/>
          <a:chOff x="0" y="0"/>
          <a:chExt cx="0" cy="0"/>
        </a:xfrm>
      </p:grpSpPr>
      <p:sp>
        <p:nvSpPr>
          <p:cNvPr id="14" name="Google Shape;14;p3"/>
          <p:cNvSpPr txBox="1"/>
          <p:nvPr>
            <p:ph idx="1" type="body"/>
          </p:nvPr>
        </p:nvSpPr>
        <p:spPr>
          <a:xfrm>
            <a:off x="459674" y="6378481"/>
            <a:ext cx="10056813"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5" name="Google Shape;15;p3"/>
          <p:cNvSpPr txBox="1"/>
          <p:nvPr>
            <p:ph idx="2" type="body"/>
          </p:nvPr>
        </p:nvSpPr>
        <p:spPr>
          <a:xfrm>
            <a:off x="477827" y="5548749"/>
            <a:ext cx="10048875"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6" name="Google Shape;16;p3"/>
          <p:cNvSpPr txBox="1"/>
          <p:nvPr>
            <p:ph idx="3" type="body"/>
          </p:nvPr>
        </p:nvSpPr>
        <p:spPr>
          <a:xfrm>
            <a:off x="477825" y="14212513"/>
            <a:ext cx="10050462"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7" name="Google Shape;17;p3"/>
          <p:cNvSpPr txBox="1"/>
          <p:nvPr>
            <p:ph idx="4" type="body"/>
          </p:nvPr>
        </p:nvSpPr>
        <p:spPr>
          <a:xfrm>
            <a:off x="11460161" y="6378481"/>
            <a:ext cx="10048874"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8" name="Google Shape;18;p3"/>
          <p:cNvSpPr txBox="1"/>
          <p:nvPr>
            <p:ph idx="5" type="body"/>
          </p:nvPr>
        </p:nvSpPr>
        <p:spPr>
          <a:xfrm>
            <a:off x="11460162" y="5548749"/>
            <a:ext cx="10048875"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9" name="Google Shape;19;p3"/>
          <p:cNvSpPr txBox="1"/>
          <p:nvPr>
            <p:ph idx="6" type="body"/>
          </p:nvPr>
        </p:nvSpPr>
        <p:spPr>
          <a:xfrm>
            <a:off x="22385343" y="6378481"/>
            <a:ext cx="10048874"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0" name="Google Shape;20;p3"/>
          <p:cNvSpPr txBox="1"/>
          <p:nvPr>
            <p:ph idx="7" type="body"/>
          </p:nvPr>
        </p:nvSpPr>
        <p:spPr>
          <a:xfrm>
            <a:off x="22377404" y="5548749"/>
            <a:ext cx="10058400"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1" name="Google Shape;21;p3"/>
          <p:cNvSpPr txBox="1"/>
          <p:nvPr>
            <p:ph idx="8" type="body"/>
          </p:nvPr>
        </p:nvSpPr>
        <p:spPr>
          <a:xfrm>
            <a:off x="33390292" y="5548749"/>
            <a:ext cx="10047018"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2" name="Google Shape;22;p3"/>
          <p:cNvSpPr txBox="1"/>
          <p:nvPr>
            <p:ph idx="9" type="body"/>
          </p:nvPr>
        </p:nvSpPr>
        <p:spPr>
          <a:xfrm>
            <a:off x="33390292" y="6378481"/>
            <a:ext cx="10047018"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3" name="Google Shape;23;p3"/>
          <p:cNvSpPr txBox="1"/>
          <p:nvPr>
            <p:ph idx="13" type="body"/>
          </p:nvPr>
        </p:nvSpPr>
        <p:spPr>
          <a:xfrm>
            <a:off x="33390292" y="14272738"/>
            <a:ext cx="10047018"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4" name="Google Shape;24;p3"/>
          <p:cNvSpPr txBox="1"/>
          <p:nvPr>
            <p:ph idx="14" type="body"/>
          </p:nvPr>
        </p:nvSpPr>
        <p:spPr>
          <a:xfrm>
            <a:off x="33390292" y="15011402"/>
            <a:ext cx="10052050"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5" name="Google Shape;25;p3"/>
          <p:cNvSpPr txBox="1"/>
          <p:nvPr>
            <p:ph idx="15" type="body"/>
          </p:nvPr>
        </p:nvSpPr>
        <p:spPr>
          <a:xfrm>
            <a:off x="33390292" y="25679401"/>
            <a:ext cx="10047018"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6" name="Google Shape;26;p3"/>
          <p:cNvSpPr txBox="1"/>
          <p:nvPr>
            <p:ph idx="16" type="body"/>
          </p:nvPr>
        </p:nvSpPr>
        <p:spPr>
          <a:xfrm>
            <a:off x="33390292" y="26433446"/>
            <a:ext cx="10052050"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7" name="Google Shape;27;p3"/>
          <p:cNvSpPr txBox="1"/>
          <p:nvPr>
            <p:ph idx="17" type="body"/>
          </p:nvPr>
        </p:nvSpPr>
        <p:spPr>
          <a:xfrm>
            <a:off x="459674" y="14951552"/>
            <a:ext cx="10056813"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8" name="Google Shape;28;p3"/>
          <p:cNvSpPr txBox="1"/>
          <p:nvPr>
            <p:ph idx="18" type="body"/>
          </p:nvPr>
        </p:nvSpPr>
        <p:spPr>
          <a:xfrm>
            <a:off x="5932593" y="3383947"/>
            <a:ext cx="31998968" cy="1280160"/>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1200"/>
              </a:spcBef>
              <a:spcAft>
                <a:spcPts val="0"/>
              </a:spcAft>
              <a:buClr>
                <a:srgbClr val="1F3864"/>
              </a:buClr>
              <a:buSzPts val="6000"/>
              <a:buFont typeface="Arial"/>
              <a:buNone/>
              <a:defRPr b="0" i="0" sz="6000" u="none" cap="none" strike="noStrike">
                <a:solidFill>
                  <a:srgbClr val="1F3864"/>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9" name="Google Shape;29;p3"/>
          <p:cNvSpPr txBox="1"/>
          <p:nvPr>
            <p:ph idx="19" type="body"/>
          </p:nvPr>
        </p:nvSpPr>
        <p:spPr>
          <a:xfrm>
            <a:off x="5932593" y="2103787"/>
            <a:ext cx="31998968" cy="1280160"/>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1760"/>
              </a:spcBef>
              <a:spcAft>
                <a:spcPts val="0"/>
              </a:spcAft>
              <a:buClr>
                <a:srgbClr val="1F3864"/>
              </a:buClr>
              <a:buSzPts val="8800"/>
              <a:buFont typeface="Arial"/>
              <a:buNone/>
              <a:defRPr b="0" i="0" sz="8800" u="none" cap="none" strike="noStrike">
                <a:solidFill>
                  <a:srgbClr val="1F3864"/>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0" name="Google Shape;30;p3"/>
          <p:cNvSpPr txBox="1"/>
          <p:nvPr>
            <p:ph idx="20" type="body"/>
          </p:nvPr>
        </p:nvSpPr>
        <p:spPr>
          <a:xfrm>
            <a:off x="5932593" y="465813"/>
            <a:ext cx="31998968" cy="1637973"/>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2300"/>
              </a:spcBef>
              <a:spcAft>
                <a:spcPts val="0"/>
              </a:spcAft>
              <a:buClr>
                <a:srgbClr val="1F3864"/>
              </a:buClr>
              <a:buSzPts val="11500"/>
              <a:buFont typeface="Arial"/>
              <a:buNone/>
              <a:defRPr b="1" i="0" sz="11500" u="none" cap="none" strike="noStrike">
                <a:solidFill>
                  <a:srgbClr val="1F3864"/>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s://www.posterpresentations.com/how-to-change-the-research-poster-template-colors.html" TargetMode="External"/><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nvSpPr>
        <p:spPr>
          <a:xfrm>
            <a:off x="1567305" y="32390910"/>
            <a:ext cx="2514600" cy="341436"/>
          </a:xfrm>
          <a:prstGeom prst="rect">
            <a:avLst/>
          </a:prstGeom>
          <a:noFill/>
          <a:ln>
            <a:noFill/>
          </a:ln>
        </p:spPr>
        <p:txBody>
          <a:bodyPr anchorCtr="0" anchor="t" bIns="45600" lIns="91250" spcFirstLastPara="1" rIns="91250" wrap="square" tIns="45600">
            <a:spAutoFit/>
          </a:bodyPr>
          <a:lstStyle/>
          <a:p>
            <a:pPr indent="0" lvl="0" marL="0" marR="0" rtl="0" algn="l">
              <a:lnSpc>
                <a:spcPct val="65000"/>
              </a:lnSpc>
              <a:spcBef>
                <a:spcPts val="0"/>
              </a:spcBef>
              <a:spcAft>
                <a:spcPts val="0"/>
              </a:spcAft>
              <a:buNone/>
            </a:pPr>
            <a:r>
              <a:rPr b="1" i="0" lang="en-US" sz="500" u="none" cap="none" strike="noStrike">
                <a:solidFill>
                  <a:srgbClr val="BFBFBF"/>
                </a:solidFill>
                <a:latin typeface="Arial"/>
                <a:ea typeface="Arial"/>
                <a:cs typeface="Arial"/>
                <a:sym typeface="Arial"/>
              </a:rPr>
              <a:t>RESEARCH POSTER PRESENTATION DESIGN © 2019</a:t>
            </a:r>
            <a:endParaRPr/>
          </a:p>
          <a:p>
            <a:pPr indent="0" lvl="0" marL="0" marR="0" rtl="0" algn="l">
              <a:lnSpc>
                <a:spcPct val="65000"/>
              </a:lnSpc>
              <a:spcBef>
                <a:spcPts val="550"/>
              </a:spcBef>
              <a:spcAft>
                <a:spcPts val="0"/>
              </a:spcAft>
              <a:buNone/>
            </a:pPr>
            <a:r>
              <a:rPr b="1" i="0" lang="en-US" sz="1100" u="none" cap="none" strike="noStrike">
                <a:solidFill>
                  <a:srgbClr val="BFBFBF"/>
                </a:solidFill>
                <a:latin typeface="Arial"/>
                <a:ea typeface="Arial"/>
                <a:cs typeface="Arial"/>
                <a:sym typeface="Arial"/>
              </a:rPr>
              <a:t>www.PosterPresentations.com</a:t>
            </a:r>
            <a:endParaRPr/>
          </a:p>
        </p:txBody>
      </p:sp>
      <p:graphicFrame>
        <p:nvGraphicFramePr>
          <p:cNvPr id="11" name="Google Shape;11;p2"/>
          <p:cNvGraphicFramePr/>
          <p:nvPr/>
        </p:nvGraphicFramePr>
        <p:xfrm>
          <a:off x="-10611120" y="14098"/>
          <a:ext cx="3000000" cy="3000000"/>
        </p:xfrm>
        <a:graphic>
          <a:graphicData uri="http://schemas.openxmlformats.org/drawingml/2006/table">
            <a:tbl>
              <a:tblPr bandRow="1" firstRow="1">
                <a:noFill/>
                <a:tableStyleId>{A47630F2-DB2B-4C4F-BD96-6E630B4ADFAC}</a:tableStyleId>
              </a:tblPr>
              <a:tblGrid>
                <a:gridCol w="4192250"/>
                <a:gridCol w="5584625"/>
              </a:tblGrid>
              <a:tr h="1329125">
                <a:tc gridSpan="2">
                  <a:txBody>
                    <a:bodyPr/>
                    <a:lstStyle/>
                    <a:p>
                      <a:pPr indent="0" lvl="0" marL="0" marR="0" rtl="0" algn="ctr">
                        <a:lnSpc>
                          <a:spcPct val="100000"/>
                        </a:lnSpc>
                        <a:spcBef>
                          <a:spcPts val="0"/>
                        </a:spcBef>
                        <a:spcAft>
                          <a:spcPts val="0"/>
                        </a:spcAft>
                        <a:buClr>
                          <a:srgbClr val="1F3A4E"/>
                        </a:buClr>
                        <a:buSzPts val="3600"/>
                        <a:buFont typeface="Arial Black"/>
                        <a:buNone/>
                      </a:pPr>
                      <a:r>
                        <a:rPr b="0" lang="en-US" sz="3600" u="none" cap="none" strike="noStrike">
                          <a:solidFill>
                            <a:srgbClr val="1F3A4E"/>
                          </a:solidFill>
                          <a:latin typeface="Arial Black"/>
                          <a:ea typeface="Arial Black"/>
                          <a:cs typeface="Arial Black"/>
                          <a:sym typeface="Arial Black"/>
                        </a:rPr>
                        <a:t>QUICK START GUIDE</a:t>
                      </a:r>
                      <a:br>
                        <a:rPr b="0" lang="en-US" sz="3600" u="none" cap="none" strike="noStrike">
                          <a:solidFill>
                            <a:srgbClr val="1F3A4E"/>
                          </a:solidFill>
                          <a:latin typeface="Arial Black"/>
                          <a:ea typeface="Arial Black"/>
                          <a:cs typeface="Arial Black"/>
                          <a:sym typeface="Arial Black"/>
                        </a:rPr>
                      </a:br>
                      <a:r>
                        <a:rPr b="1" lang="en-US" sz="2800" u="none" cap="none" strike="noStrike">
                          <a:solidFill>
                            <a:srgbClr val="FF0000"/>
                          </a:solidFill>
                          <a:latin typeface="Trebuchet MS"/>
                          <a:ea typeface="Trebuchet MS"/>
                          <a:cs typeface="Trebuchet MS"/>
                          <a:sym typeface="Trebuchet MS"/>
                        </a:rPr>
                        <a:t>(THIS SIDEBAR WILL NOT PRINT)</a:t>
                      </a:r>
                      <a:endParaRPr b="1" sz="3600" u="none" cap="none" strike="noStrike">
                        <a:solidFill>
                          <a:schemeClr val="lt1"/>
                        </a:solidFill>
                        <a:latin typeface="Trebuchet MS"/>
                        <a:ea typeface="Trebuchet MS"/>
                        <a:cs typeface="Trebuchet MS"/>
                        <a:sym typeface="Trebuchet MS"/>
                      </a:endParaRPr>
                    </a:p>
                  </a:txBody>
                  <a:tcPr marT="137150" marB="45725" marR="91450" marL="182875">
                    <a:solidFill>
                      <a:srgbClr val="FFC000"/>
                    </a:solidFill>
                  </a:tcPr>
                </a:tc>
                <a:tc hMerge="1"/>
              </a:tr>
              <a:tr h="4206625">
                <a:tc gridSpan="2">
                  <a:txBody>
                    <a:bodyPr/>
                    <a:lstStyle/>
                    <a:p>
                      <a:pPr indent="0" lvl="0" marL="0" marR="0" rtl="0" algn="l">
                        <a:spcBef>
                          <a:spcPts val="0"/>
                        </a:spcBef>
                        <a:spcAft>
                          <a:spcPts val="0"/>
                        </a:spcAft>
                        <a:buNone/>
                      </a:pPr>
                      <a:r>
                        <a:rPr i="0" lang="en-US" sz="2000" u="none" cap="none" strike="noStrike">
                          <a:solidFill>
                            <a:srgbClr val="D9D9D9"/>
                          </a:solidFill>
                          <a:latin typeface="Arial"/>
                          <a:ea typeface="Arial"/>
                          <a:cs typeface="Arial"/>
                          <a:sym typeface="Arial"/>
                        </a:rPr>
                        <a:t>This PowerPoint template produces a </a:t>
                      </a:r>
                      <a:r>
                        <a:rPr i="0" lang="en-US" sz="2000" u="none" cap="none" strike="noStrike">
                          <a:solidFill>
                            <a:srgbClr val="FFC000"/>
                          </a:solidFill>
                          <a:latin typeface="Arial"/>
                          <a:ea typeface="Arial"/>
                          <a:cs typeface="Arial"/>
                          <a:sym typeface="Arial"/>
                        </a:rPr>
                        <a:t>36"x48" </a:t>
                      </a:r>
                      <a:r>
                        <a:rPr i="0" lang="en-US" sz="2000" u="none" cap="none" strike="noStrike">
                          <a:solidFill>
                            <a:srgbClr val="D9D9D9"/>
                          </a:solidFill>
                          <a:latin typeface="Arial"/>
                          <a:ea typeface="Arial"/>
                          <a:cs typeface="Arial"/>
                          <a:sym typeface="Arial"/>
                        </a:rPr>
                        <a:t>presentation poster. You can use it to create your research poster by placing your title, subtitle, text, tables, charts and photos. </a:t>
                      </a:r>
                      <a:endParaRPr/>
                    </a:p>
                    <a:p>
                      <a:pPr indent="0" lvl="0" marL="0" marR="0" rtl="0" algn="l">
                        <a:spcBef>
                          <a:spcPts val="0"/>
                        </a:spcBef>
                        <a:spcAft>
                          <a:spcPts val="0"/>
                        </a:spcAft>
                        <a:buNone/>
                      </a:pPr>
                      <a:r>
                        <a:t/>
                      </a:r>
                      <a:endParaRPr i="0" sz="20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US" sz="2000" u="none" cap="none" strike="noStrik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i="0" lang="en-US" sz="2000" u="none" cap="none" strike="noStrike">
                          <a:solidFill>
                            <a:srgbClr val="FFC000"/>
                          </a:solidFill>
                          <a:latin typeface="Arial"/>
                          <a:ea typeface="Arial"/>
                          <a:cs typeface="Arial"/>
                          <a:sym typeface="Arial"/>
                        </a:rPr>
                        <a:t>PosterPresentations.com</a:t>
                      </a:r>
                      <a:r>
                        <a:rPr i="0" lang="en-US" sz="2000" u="none" cap="none" strike="noStrike">
                          <a:solidFill>
                            <a:srgbClr val="D9D9D9"/>
                          </a:solidFill>
                          <a:latin typeface="Arial"/>
                          <a:ea typeface="Arial"/>
                          <a:cs typeface="Arial"/>
                          <a:sym typeface="Arial"/>
                        </a:rPr>
                        <a:t> and click on the  </a:t>
                      </a:r>
                      <a:r>
                        <a:rPr i="0" lang="en-US" sz="2000" u="none" cap="none" strike="noStrike">
                          <a:solidFill>
                            <a:srgbClr val="FFC000"/>
                          </a:solidFill>
                          <a:latin typeface="Arial"/>
                          <a:ea typeface="Arial"/>
                          <a:cs typeface="Arial"/>
                          <a:sym typeface="Arial"/>
                        </a:rPr>
                        <a:t>HELP DESK</a:t>
                      </a:r>
                      <a:r>
                        <a:rPr i="0" lang="en-US" sz="2000" u="none" cap="none" strike="noStrike">
                          <a:solidFill>
                            <a:srgbClr val="D9D9D9"/>
                          </a:solidFill>
                          <a:latin typeface="Arial"/>
                          <a:ea typeface="Arial"/>
                          <a:cs typeface="Arial"/>
                          <a:sym typeface="Arial"/>
                        </a:rPr>
                        <a:t> tab.</a:t>
                      </a:r>
                      <a:endParaRPr/>
                    </a:p>
                    <a:p>
                      <a:pPr indent="0" lvl="0" marL="0" marR="0" rtl="0" algn="l">
                        <a:spcBef>
                          <a:spcPts val="0"/>
                        </a:spcBef>
                        <a:spcAft>
                          <a:spcPts val="0"/>
                        </a:spcAft>
                        <a:buNone/>
                      </a:pPr>
                      <a:r>
                        <a:t/>
                      </a:r>
                      <a:endParaRPr i="0" sz="20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US" sz="2000" u="none" cap="none" strike="noStrike">
                          <a:solidFill>
                            <a:srgbClr val="D9D9D9"/>
                          </a:solidFill>
                          <a:latin typeface="Arial"/>
                          <a:ea typeface="Arial"/>
                          <a:cs typeface="Arial"/>
                          <a:sym typeface="Arial"/>
                        </a:rPr>
                        <a:t>To print your poster using our same-day professional printing service, go online to </a:t>
                      </a:r>
                      <a:r>
                        <a:rPr i="0" lang="en-US" sz="2000" u="none" cap="none" strike="noStrike">
                          <a:solidFill>
                            <a:srgbClr val="FFC000"/>
                          </a:solidFill>
                          <a:latin typeface="Arial"/>
                          <a:ea typeface="Arial"/>
                          <a:cs typeface="Arial"/>
                          <a:sym typeface="Arial"/>
                        </a:rPr>
                        <a:t>PosterPresentations.com</a:t>
                      </a:r>
                      <a:r>
                        <a:rPr i="0" lang="en-US" sz="2000" u="none" cap="none" strike="noStrike">
                          <a:solidFill>
                            <a:srgbClr val="D9D9D9"/>
                          </a:solidFill>
                          <a:latin typeface="Arial"/>
                          <a:ea typeface="Arial"/>
                          <a:cs typeface="Arial"/>
                          <a:sym typeface="Arial"/>
                        </a:rPr>
                        <a:t> and click on "</a:t>
                      </a:r>
                      <a:r>
                        <a:rPr i="0" lang="en-US" sz="2000" u="none" cap="none" strike="noStrike">
                          <a:solidFill>
                            <a:srgbClr val="FFC000"/>
                          </a:solidFill>
                          <a:latin typeface="Arial"/>
                          <a:ea typeface="Arial"/>
                          <a:cs typeface="Arial"/>
                          <a:sym typeface="Arial"/>
                        </a:rPr>
                        <a:t>Order your poster</a:t>
                      </a:r>
                      <a:r>
                        <a:rPr i="0" lang="en-US" sz="2000" u="none" cap="none" strike="noStrike">
                          <a:solidFill>
                            <a:srgbClr val="D9D9D9"/>
                          </a:solidFill>
                          <a:latin typeface="Arial"/>
                          <a:ea typeface="Arial"/>
                          <a:cs typeface="Arial"/>
                          <a:sym typeface="Arial"/>
                        </a:rPr>
                        <a:t>".</a:t>
                      </a:r>
                      <a:endParaRPr b="1" sz="2000" u="none" cap="none" strike="noStrike">
                        <a:solidFill>
                          <a:srgbClr val="D9D9D9"/>
                        </a:solidFill>
                        <a:latin typeface="Arial"/>
                        <a:ea typeface="Arial"/>
                        <a:cs typeface="Arial"/>
                        <a:sym typeface="Arial"/>
                      </a:endParaRPr>
                    </a:p>
                  </a:txBody>
                  <a:tcPr marT="137150" marB="45725" marR="91450" marL="182875">
                    <a:solidFill>
                      <a:srgbClr val="010101"/>
                    </a:solidFill>
                  </a:tcPr>
                </a:tc>
                <a:tc hMerge="1"/>
              </a:tr>
              <a:tr h="4572425">
                <a:tc>
                  <a:txBody>
                    <a:bodyPr/>
                    <a:lstStyle/>
                    <a:p>
                      <a:pPr indent="0" lvl="0" marL="0" marR="0" rtl="0" algn="ctr">
                        <a:spcBef>
                          <a:spcPts val="0"/>
                        </a:spcBef>
                        <a:spcAft>
                          <a:spcPts val="0"/>
                        </a:spcAft>
                        <a:buNone/>
                      </a:pPr>
                      <a:r>
                        <a:t/>
                      </a:r>
                      <a:endParaRPr sz="2000" u="none" cap="none" strike="noStrike">
                        <a:solidFill>
                          <a:srgbClr val="1F3A4E"/>
                        </a:solidFill>
                      </a:endParaRPr>
                    </a:p>
                    <a:p>
                      <a:pPr indent="0" lvl="0" marL="0" marR="0" rtl="0" algn="ctr">
                        <a:spcBef>
                          <a:spcPts val="0"/>
                        </a:spcBef>
                        <a:spcAft>
                          <a:spcPts val="0"/>
                        </a:spcAft>
                        <a:buNone/>
                      </a:pPr>
                      <a:r>
                        <a:t/>
                      </a:r>
                      <a:endParaRPr sz="2000" u="none" cap="none" strike="noStrike">
                        <a:solidFill>
                          <a:srgbClr val="1F3A4E"/>
                        </a:solidFill>
                      </a:endParaRPr>
                    </a:p>
                    <a:p>
                      <a:pPr indent="0" lvl="0" marL="0" marR="0" rtl="0" algn="ctr">
                        <a:spcBef>
                          <a:spcPts val="0"/>
                        </a:spcBef>
                        <a:spcAft>
                          <a:spcPts val="0"/>
                        </a:spcAft>
                        <a:buNone/>
                      </a:pPr>
                      <a:r>
                        <a:rPr lang="en-US" sz="2000" u="none" cap="none" strike="noStrike">
                          <a:solidFill>
                            <a:schemeClr val="lt1"/>
                          </a:solidFill>
                          <a:latin typeface="Arial"/>
                          <a:ea typeface="Arial"/>
                          <a:cs typeface="Arial"/>
                          <a:sym typeface="Arial"/>
                        </a:rPr>
                        <a:t>This is a template for a </a:t>
                      </a:r>
                      <a:endParaRPr/>
                    </a:p>
                    <a:p>
                      <a:pPr indent="0" lvl="0" marL="0" marR="0" rtl="0" algn="ctr">
                        <a:spcBef>
                          <a:spcPts val="0"/>
                        </a:spcBef>
                        <a:spcAft>
                          <a:spcPts val="0"/>
                        </a:spcAft>
                        <a:buNone/>
                      </a:pPr>
                      <a:r>
                        <a:rPr lang="en-US" sz="2000" u="none" cap="none" strike="noStrike">
                          <a:solidFill>
                            <a:schemeClr val="lt1"/>
                          </a:solidFill>
                          <a:latin typeface="Arial"/>
                          <a:ea typeface="Arial"/>
                          <a:cs typeface="Arial"/>
                          <a:sym typeface="Arial"/>
                        </a:rPr>
                        <a:t>presentation poster</a:t>
                      </a:r>
                      <a:br>
                        <a:rPr lang="en-US" sz="2000" u="none" cap="none" strike="noStrike">
                          <a:solidFill>
                            <a:schemeClr val="lt1"/>
                          </a:solidFill>
                          <a:latin typeface="Arial"/>
                          <a:ea typeface="Arial"/>
                          <a:cs typeface="Arial"/>
                          <a:sym typeface="Arial"/>
                        </a:rPr>
                      </a:br>
                      <a:r>
                        <a:rPr b="1" lang="en-US" sz="3600" u="none" cap="none" strike="noStrike">
                          <a:solidFill>
                            <a:srgbClr val="FFC000"/>
                          </a:solidFill>
                          <a:latin typeface="Arial"/>
                          <a:ea typeface="Arial"/>
                          <a:cs typeface="Arial"/>
                          <a:sym typeface="Arial"/>
                        </a:rPr>
                        <a:t>36 inches tall</a:t>
                      </a:r>
                      <a:br>
                        <a:rPr b="1" lang="en-US" sz="3600" u="none" cap="none" strike="noStrike">
                          <a:solidFill>
                            <a:srgbClr val="FFC000"/>
                          </a:solidFill>
                          <a:latin typeface="Arial"/>
                          <a:ea typeface="Arial"/>
                          <a:cs typeface="Arial"/>
                          <a:sym typeface="Arial"/>
                        </a:rPr>
                      </a:br>
                      <a:r>
                        <a:rPr b="1" lang="en-US" sz="3600" u="none" cap="none" strike="noStrike">
                          <a:solidFill>
                            <a:srgbClr val="FFC000"/>
                          </a:solidFill>
                          <a:latin typeface="Arial"/>
                          <a:ea typeface="Arial"/>
                          <a:cs typeface="Arial"/>
                          <a:sym typeface="Arial"/>
                        </a:rPr>
                        <a:t>by</a:t>
                      </a:r>
                      <a:br>
                        <a:rPr b="1" lang="en-US" sz="3600" u="none" cap="none" strike="noStrike">
                          <a:solidFill>
                            <a:srgbClr val="FFC000"/>
                          </a:solidFill>
                          <a:latin typeface="Arial"/>
                          <a:ea typeface="Arial"/>
                          <a:cs typeface="Arial"/>
                          <a:sym typeface="Arial"/>
                        </a:rPr>
                      </a:br>
                      <a:r>
                        <a:rPr b="1" lang="en-US" sz="3600" u="none" cap="none" strike="noStrike">
                          <a:solidFill>
                            <a:srgbClr val="FFC000"/>
                          </a:solidFill>
                          <a:latin typeface="Arial"/>
                          <a:ea typeface="Arial"/>
                          <a:cs typeface="Arial"/>
                          <a:sym typeface="Arial"/>
                        </a:rPr>
                        <a:t>48 inches wide</a:t>
                      </a:r>
                      <a:br>
                        <a:rPr lang="en-US" sz="2000" u="none" cap="none" strike="noStrike">
                          <a:solidFill>
                            <a:schemeClr val="lt1"/>
                          </a:solidFill>
                          <a:latin typeface="Arial"/>
                          <a:ea typeface="Arial"/>
                          <a:cs typeface="Arial"/>
                          <a:sym typeface="Arial"/>
                        </a:rPr>
                      </a:br>
                      <a:endParaRPr sz="2000" u="none" cap="none" strike="noStrike">
                        <a:solidFill>
                          <a:srgbClr val="1F3A4E"/>
                        </a:solidFill>
                      </a:endParaRPr>
                    </a:p>
                  </a:txBody>
                  <a:tcPr marT="45725" marB="45725" marR="91450" marL="91450">
                    <a:solidFill>
                      <a:srgbClr val="010101"/>
                    </a:solidFill>
                  </a:tcPr>
                </a:tc>
                <a:tc>
                  <a:txBody>
                    <a:bodyPr/>
                    <a:lstStyle/>
                    <a:p>
                      <a:pPr indent="0" lvl="0" marL="0" marR="0" rtl="0" algn="l">
                        <a:lnSpc>
                          <a:spcPct val="100000"/>
                        </a:lnSpc>
                        <a:spcBef>
                          <a:spcPts val="0"/>
                        </a:spcBef>
                        <a:spcAft>
                          <a:spcPts val="0"/>
                        </a:spcAft>
                        <a:buClr>
                          <a:srgbClr val="FFC000"/>
                        </a:buClr>
                        <a:buSzPts val="2400"/>
                        <a:buFont typeface="Arial"/>
                        <a:buNone/>
                      </a:pPr>
                      <a:r>
                        <a:rPr b="1" lang="en-US" sz="2400" u="none" cap="none" strike="noStrike">
                          <a:solidFill>
                            <a:srgbClr val="FFC000"/>
                          </a:solidFill>
                          <a:latin typeface="Arial"/>
                          <a:ea typeface="Arial"/>
                          <a:cs typeface="Arial"/>
                          <a:sym typeface="Arial"/>
                        </a:rPr>
                        <a:t>Important: Check the template size</a:t>
                      </a:r>
                      <a:br>
                        <a:rPr b="0" lang="en-US" sz="2000" u="none" cap="none" strike="noStrike">
                          <a:solidFill>
                            <a:srgbClr val="FFC000"/>
                          </a:solidFill>
                          <a:latin typeface="Arial"/>
                          <a:ea typeface="Arial"/>
                          <a:cs typeface="Arial"/>
                          <a:sym typeface="Arial"/>
                        </a:rPr>
                      </a:br>
                      <a:r>
                        <a:rPr b="0" lang="en-US" sz="2000" u="none" cap="none" strike="noStrik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b="0" lang="en-US" sz="2000" u="none" cap="none" strike="noStrike">
                          <a:solidFill>
                            <a:srgbClr val="D9D9D9"/>
                          </a:solidFill>
                          <a:latin typeface="Arial"/>
                          <a:ea typeface="Arial"/>
                          <a:cs typeface="Arial"/>
                          <a:sym typeface="Arial"/>
                        </a:rPr>
                      </a:br>
                      <a:r>
                        <a:rPr b="0" lang="en-US" sz="2000" u="none" cap="none" strike="noStrike">
                          <a:solidFill>
                            <a:srgbClr val="D9D9D9"/>
                          </a:solidFill>
                          <a:latin typeface="Arial"/>
                          <a:ea typeface="Arial"/>
                          <a:cs typeface="Arial"/>
                          <a:sym typeface="Arial"/>
                        </a:rPr>
                        <a:t>This template can also be printed at the following sizes without distortion and without any additional formatting:</a:t>
                      </a:r>
                      <a:br>
                        <a:rPr b="0" lang="en-US" sz="2000" u="none" cap="none" strike="noStrike">
                          <a:solidFill>
                            <a:srgbClr val="D9D9D9"/>
                          </a:solidFill>
                          <a:latin typeface="Arial"/>
                          <a:ea typeface="Arial"/>
                          <a:cs typeface="Arial"/>
                          <a:sym typeface="Arial"/>
                        </a:rPr>
                      </a:br>
                      <a:r>
                        <a:rPr b="0" lang="en-US" sz="2000" u="none" cap="none" strike="noStrike">
                          <a:solidFill>
                            <a:srgbClr val="FFC000"/>
                          </a:solidFill>
                          <a:latin typeface="Arial"/>
                          <a:ea typeface="Arial"/>
                          <a:cs typeface="Arial"/>
                          <a:sym typeface="Arial"/>
                        </a:rPr>
                        <a:t>30 tall x 40 wide</a:t>
                      </a:r>
                      <a:br>
                        <a:rPr b="0" lang="en-US" sz="2000" u="none" cap="none" strike="noStrike">
                          <a:solidFill>
                            <a:srgbClr val="FFC000"/>
                          </a:solidFill>
                          <a:latin typeface="Arial"/>
                          <a:ea typeface="Arial"/>
                          <a:cs typeface="Arial"/>
                          <a:sym typeface="Arial"/>
                        </a:rPr>
                      </a:br>
                      <a:r>
                        <a:rPr b="0" lang="en-US" sz="2000" u="none" cap="none" strike="noStrike">
                          <a:solidFill>
                            <a:srgbClr val="FFC000"/>
                          </a:solidFill>
                          <a:latin typeface="Arial"/>
                          <a:ea typeface="Arial"/>
                          <a:cs typeface="Arial"/>
                          <a:sym typeface="Arial"/>
                        </a:rPr>
                        <a:t>42 tall x 56 wide</a:t>
                      </a:r>
                      <a:br>
                        <a:rPr b="0" lang="en-US" sz="2000" u="none" cap="none" strike="noStrike">
                          <a:solidFill>
                            <a:srgbClr val="FFC000"/>
                          </a:solidFill>
                          <a:latin typeface="Arial"/>
                          <a:ea typeface="Arial"/>
                          <a:cs typeface="Arial"/>
                          <a:sym typeface="Arial"/>
                        </a:rPr>
                      </a:br>
                      <a:r>
                        <a:rPr b="0" lang="en-US" sz="2000" u="none" cap="none" strike="noStrike">
                          <a:solidFill>
                            <a:srgbClr val="FFC000"/>
                          </a:solidFill>
                          <a:latin typeface="Arial"/>
                          <a:ea typeface="Arial"/>
                          <a:cs typeface="Arial"/>
                          <a:sym typeface="Arial"/>
                        </a:rPr>
                        <a:t>48 tall x 64 wide</a:t>
                      </a:r>
                      <a:endParaRPr/>
                    </a:p>
                  </a:txBody>
                  <a:tcPr marT="137150" marB="45725" marR="91450" marL="182875">
                    <a:solidFill>
                      <a:srgbClr val="010101"/>
                    </a:solidFill>
                  </a:tcPr>
                </a:tc>
              </a:tr>
              <a:tr h="4288700">
                <a:tc>
                  <a:txBody>
                    <a:bodyPr/>
                    <a:lstStyle/>
                    <a:p>
                      <a:pPr indent="0" lvl="0" marL="0" marR="0" rtl="0" algn="l">
                        <a:spcBef>
                          <a:spcPts val="0"/>
                        </a:spcBef>
                        <a:spcAft>
                          <a:spcPts val="0"/>
                        </a:spcAft>
                        <a:buNone/>
                      </a:pPr>
                      <a:r>
                        <a:t/>
                      </a:r>
                      <a:endParaRPr sz="2000">
                        <a:solidFill>
                          <a:srgbClr val="1F3A4E"/>
                        </a:solidFill>
                      </a:endParaRPr>
                    </a:p>
                  </a:txBody>
                  <a:tcPr marT="45725" marB="45725" marR="91450" marL="91450"/>
                </a:tc>
                <a:tc>
                  <a:txBody>
                    <a:bodyPr/>
                    <a:lstStyle/>
                    <a:p>
                      <a:pPr indent="0" lvl="0" marL="0" marR="0" rtl="0" algn="l">
                        <a:spcBef>
                          <a:spcPts val="0"/>
                        </a:spcBef>
                        <a:spcAft>
                          <a:spcPts val="0"/>
                        </a:spcAft>
                        <a:buNone/>
                      </a:pPr>
                      <a:r>
                        <a:rPr b="1" lang="en-US" sz="2400">
                          <a:solidFill>
                            <a:srgbClr val="FFC000"/>
                          </a:solidFill>
                          <a:latin typeface="Arial"/>
                          <a:ea typeface="Arial"/>
                          <a:cs typeface="Arial"/>
                          <a:sym typeface="Arial"/>
                        </a:rPr>
                        <a:t>How to </a:t>
                      </a:r>
                      <a:r>
                        <a:rPr b="1" lang="en-US" sz="4000">
                          <a:solidFill>
                            <a:srgbClr val="FFC000"/>
                          </a:solidFill>
                          <a:latin typeface="Arial"/>
                          <a:ea typeface="Arial"/>
                          <a:cs typeface="Arial"/>
                          <a:sym typeface="Arial"/>
                        </a:rPr>
                        <a:t>Zoom in </a:t>
                      </a:r>
                      <a:r>
                        <a:rPr b="1" lang="en-US" sz="2400">
                          <a:solidFill>
                            <a:srgbClr val="FFC000"/>
                          </a:solidFill>
                          <a:latin typeface="Arial"/>
                          <a:ea typeface="Arial"/>
                          <a:cs typeface="Arial"/>
                          <a:sym typeface="Arial"/>
                        </a:rPr>
                        <a:t>and </a:t>
                      </a:r>
                      <a:r>
                        <a:rPr b="1" lang="en-US" sz="1800">
                          <a:solidFill>
                            <a:srgbClr val="FFC000"/>
                          </a:solidFill>
                          <a:latin typeface="Arial"/>
                          <a:ea typeface="Arial"/>
                          <a:cs typeface="Arial"/>
                          <a:sym typeface="Arial"/>
                        </a:rPr>
                        <a:t>out</a:t>
                      </a:r>
                      <a:endParaRPr b="1" sz="2400">
                        <a:solidFill>
                          <a:srgbClr val="FFC000"/>
                        </a:solidFill>
                        <a:latin typeface="Arial"/>
                        <a:ea typeface="Arial"/>
                        <a:cs typeface="Arial"/>
                        <a:sym typeface="Arial"/>
                      </a:endParaRPr>
                    </a:p>
                    <a:p>
                      <a:pPr indent="0" lvl="0" marL="0" marR="0" rtl="0" algn="l">
                        <a:spcBef>
                          <a:spcPts val="0"/>
                        </a:spcBef>
                        <a:spcAft>
                          <a:spcPts val="0"/>
                        </a:spcAft>
                        <a:buNone/>
                      </a:pPr>
                      <a:r>
                        <a:rPr b="0" lang="en-US" sz="2000">
                          <a:solidFill>
                            <a:srgbClr val="D9D9D9"/>
                          </a:solidFill>
                          <a:latin typeface="Arial"/>
                          <a:ea typeface="Arial"/>
                          <a:cs typeface="Arial"/>
                          <a:sym typeface="Arial"/>
                        </a:rPr>
                        <a:t>Use the PowerPoint zoom tool to adjust the screen magnification to view comfortably. PowerPoint provides 2 ways to zoom: </a:t>
                      </a:r>
                      <a:br>
                        <a:rPr b="0" lang="en-US" sz="2000">
                          <a:solidFill>
                            <a:srgbClr val="D9D9D9"/>
                          </a:solidFill>
                          <a:latin typeface="Arial"/>
                          <a:ea typeface="Arial"/>
                          <a:cs typeface="Arial"/>
                          <a:sym typeface="Arial"/>
                        </a:rPr>
                      </a:br>
                      <a:r>
                        <a:rPr b="0" lang="en-US" sz="2000">
                          <a:solidFill>
                            <a:srgbClr val="FFC000"/>
                          </a:solidFill>
                          <a:latin typeface="Arial"/>
                          <a:ea typeface="Arial"/>
                          <a:cs typeface="Arial"/>
                          <a:sym typeface="Arial"/>
                        </a:rPr>
                        <a:t>1. </a:t>
                      </a:r>
                      <a:r>
                        <a:rPr b="0" lang="en-US" sz="2000">
                          <a:solidFill>
                            <a:srgbClr val="D9D9D9"/>
                          </a:solidFill>
                          <a:latin typeface="Arial"/>
                          <a:ea typeface="Arial"/>
                          <a:cs typeface="Arial"/>
                          <a:sym typeface="Arial"/>
                        </a:rPr>
                        <a:t>On the top menu bar click on the VIEW tab and then click on ZOOM. Choose the zoom percentage that works best for you. </a:t>
                      </a:r>
                      <a:br>
                        <a:rPr b="0" lang="en-US" sz="2000">
                          <a:solidFill>
                            <a:srgbClr val="D9D9D9"/>
                          </a:solidFill>
                          <a:latin typeface="Arial"/>
                          <a:ea typeface="Arial"/>
                          <a:cs typeface="Arial"/>
                          <a:sym typeface="Arial"/>
                        </a:rPr>
                      </a:br>
                      <a:r>
                        <a:rPr b="0" lang="en-US" sz="2000">
                          <a:solidFill>
                            <a:srgbClr val="FFC000"/>
                          </a:solidFill>
                          <a:latin typeface="Arial"/>
                          <a:ea typeface="Arial"/>
                          <a:cs typeface="Arial"/>
                          <a:sym typeface="Arial"/>
                        </a:rPr>
                        <a:t>2. </a:t>
                      </a:r>
                      <a:r>
                        <a:rPr b="0" lang="en-US" sz="2000">
                          <a:solidFill>
                            <a:srgbClr val="D9D9D9"/>
                          </a:solidFill>
                          <a:latin typeface="Arial"/>
                          <a:ea typeface="Arial"/>
                          <a:cs typeface="Arial"/>
                          <a:sym typeface="Arial"/>
                        </a:rPr>
                        <a:t>For better zoom flexibility, use the zoom slider at the bottom right of the window.</a:t>
                      </a:r>
                      <a:endParaRPr/>
                    </a:p>
                  </a:txBody>
                  <a:tcPr marT="137150" marB="45725" marR="91450" marL="182875">
                    <a:solidFill>
                      <a:srgbClr val="010101"/>
                    </a:solidFill>
                  </a:tcPr>
                </a:tc>
              </a:tr>
              <a:tr h="1800525">
                <a:tc gridSpan="2">
                  <a:txBody>
                    <a:bodyPr/>
                    <a:lstStyle/>
                    <a:p>
                      <a:pPr indent="0" lvl="0" marL="0" marR="0" rtl="0" algn="l">
                        <a:lnSpc>
                          <a:spcPct val="100000"/>
                        </a:lnSpc>
                        <a:spcBef>
                          <a:spcPts val="0"/>
                        </a:spcBef>
                        <a:spcAft>
                          <a:spcPts val="0"/>
                        </a:spcAft>
                        <a:buClr>
                          <a:srgbClr val="FFC000"/>
                        </a:buClr>
                        <a:buSzPts val="2400"/>
                        <a:buFont typeface="Arial"/>
                        <a:buNone/>
                      </a:pPr>
                      <a:r>
                        <a:rPr b="1" lang="en-US" sz="2400">
                          <a:solidFill>
                            <a:srgbClr val="FFC000"/>
                          </a:solidFill>
                          <a:latin typeface="Arial"/>
                          <a:ea typeface="Arial"/>
                          <a:cs typeface="Arial"/>
                          <a:sym typeface="Arial"/>
                        </a:rPr>
                        <a:t>Ruler and Guides</a:t>
                      </a:r>
                      <a:br>
                        <a:rPr b="0" lang="en-US" sz="2000">
                          <a:solidFill>
                            <a:srgbClr val="FFC000"/>
                          </a:solidFill>
                          <a:latin typeface="Arial"/>
                          <a:ea typeface="Arial"/>
                          <a:cs typeface="Arial"/>
                          <a:sym typeface="Arial"/>
                        </a:rPr>
                      </a:br>
                      <a:r>
                        <a:rPr b="0" lang="en-US" sz="200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a:p>
                  </a:txBody>
                  <a:tcPr marT="45725" marB="45725" marR="91450" marL="91450">
                    <a:solidFill>
                      <a:srgbClr val="010101"/>
                    </a:solidFill>
                  </a:tcPr>
                </a:tc>
                <a:tc hMerge="1"/>
              </a:tr>
              <a:tr h="3824350">
                <a:tc>
                  <a:txBody>
                    <a:bodyPr/>
                    <a:lstStyle/>
                    <a:p>
                      <a:pPr indent="0" lvl="0" marL="0" marR="0" rtl="0" algn="l">
                        <a:spcBef>
                          <a:spcPts val="0"/>
                        </a:spcBef>
                        <a:spcAft>
                          <a:spcPts val="0"/>
                        </a:spcAft>
                        <a:buNone/>
                      </a:pPr>
                      <a:r>
                        <a:t/>
                      </a:r>
                      <a:endParaRPr sz="2000">
                        <a:solidFill>
                          <a:srgbClr val="1F3A4E"/>
                        </a:solidFill>
                      </a:endParaRPr>
                    </a:p>
                  </a:txBody>
                  <a:tcPr marT="45725" marB="45725" marR="91450" marL="91450"/>
                </a:tc>
                <a:tc>
                  <a:txBody>
                    <a:bodyPr/>
                    <a:lstStyle/>
                    <a:p>
                      <a:pPr indent="0" lvl="1" marL="0" marR="0" rtl="0" algn="l">
                        <a:spcBef>
                          <a:spcPts val="0"/>
                        </a:spcBef>
                        <a:spcAft>
                          <a:spcPts val="0"/>
                        </a:spcAft>
                        <a:buNone/>
                      </a:pPr>
                      <a:r>
                        <a:rPr b="1" lang="en-US" sz="2400" u="none" cap="none" strike="noStrike">
                          <a:solidFill>
                            <a:srgbClr val="FFC000"/>
                          </a:solidFill>
                          <a:latin typeface="Arial"/>
                          <a:ea typeface="Arial"/>
                          <a:cs typeface="Arial"/>
                          <a:sym typeface="Arial"/>
                        </a:rPr>
                        <a:t>Headers and text containers</a:t>
                      </a:r>
                      <a:br>
                        <a:rPr b="0" lang="en-US" sz="2000" u="none" cap="none" strike="noStrike">
                          <a:solidFill>
                            <a:schemeClr val="lt1"/>
                          </a:solidFill>
                          <a:latin typeface="Arial"/>
                          <a:ea typeface="Arial"/>
                          <a:cs typeface="Arial"/>
                          <a:sym typeface="Arial"/>
                        </a:rPr>
                      </a:br>
                      <a:r>
                        <a:rPr b="0" lang="en-US" sz="2000" u="none" cap="none" strike="noStrike">
                          <a:solidFill>
                            <a:srgbClr val="D9D9D9"/>
                          </a:solidFill>
                          <a:latin typeface="Arial"/>
                          <a:ea typeface="Arial"/>
                          <a:cs typeface="Arial"/>
                          <a:sym typeface="Arial"/>
                        </a:rPr>
                        <a:t>Included in this template are commonly used section headers such as Abstract, Objectives, Methods, Results, etc. </a:t>
                      </a:r>
                      <a:br>
                        <a:rPr b="0" lang="en-US" sz="2000" u="none" cap="none" strike="noStrike">
                          <a:solidFill>
                            <a:schemeClr val="lt1"/>
                          </a:solidFill>
                          <a:latin typeface="Arial"/>
                          <a:ea typeface="Arial"/>
                          <a:cs typeface="Arial"/>
                          <a:sym typeface="Arial"/>
                        </a:rPr>
                      </a:br>
                      <a:r>
                        <a:rPr b="0" lang="en-US" sz="2000" u="none" cap="none" strike="noStrike">
                          <a:solidFill>
                            <a:srgbClr val="FFC000"/>
                          </a:solidFill>
                          <a:latin typeface="Arial"/>
                          <a:ea typeface="Arial"/>
                          <a:cs typeface="Arial"/>
                          <a:sym typeface="Arial"/>
                        </a:rPr>
                        <a:t>-</a:t>
                      </a:r>
                      <a:r>
                        <a:rPr b="0" lang="en-US" sz="2000" u="none" cap="none" strike="noStrike">
                          <a:solidFill>
                            <a:schemeClr val="lt1"/>
                          </a:solidFill>
                          <a:latin typeface="Arial"/>
                          <a:ea typeface="Arial"/>
                          <a:cs typeface="Arial"/>
                          <a:sym typeface="Arial"/>
                        </a:rPr>
                        <a:t> </a:t>
                      </a:r>
                      <a:r>
                        <a:rPr b="0" lang="en-US" sz="2000" u="none" cap="none" strike="noStrike">
                          <a:solidFill>
                            <a:srgbClr val="D9D9D9"/>
                          </a:solidFill>
                          <a:latin typeface="Arial"/>
                          <a:ea typeface="Arial"/>
                          <a:cs typeface="Arial"/>
                          <a:sym typeface="Arial"/>
                        </a:rPr>
                        <a:t>Click inside a section header to add its text. </a:t>
                      </a:r>
                      <a:br>
                        <a:rPr b="0" lang="en-US" sz="2000" u="none" cap="none" strike="noStrike">
                          <a:solidFill>
                            <a:schemeClr val="lt1"/>
                          </a:solidFill>
                          <a:latin typeface="Arial"/>
                          <a:ea typeface="Arial"/>
                          <a:cs typeface="Arial"/>
                          <a:sym typeface="Arial"/>
                        </a:rPr>
                      </a:br>
                      <a:r>
                        <a:rPr b="0" lang="en-US" sz="2000" u="none" cap="none" strike="noStrike">
                          <a:solidFill>
                            <a:srgbClr val="FFC000"/>
                          </a:solidFill>
                          <a:latin typeface="Arial"/>
                          <a:ea typeface="Arial"/>
                          <a:cs typeface="Arial"/>
                          <a:sym typeface="Arial"/>
                        </a:rPr>
                        <a:t>-</a:t>
                      </a:r>
                      <a:r>
                        <a:rPr b="0" lang="en-US" sz="2000" u="none" cap="none" strike="noStrike">
                          <a:solidFill>
                            <a:schemeClr val="lt1"/>
                          </a:solidFill>
                          <a:latin typeface="Arial"/>
                          <a:ea typeface="Arial"/>
                          <a:cs typeface="Arial"/>
                          <a:sym typeface="Arial"/>
                        </a:rPr>
                        <a:t> </a:t>
                      </a:r>
                      <a:r>
                        <a:rPr b="0" lang="en-US" sz="2000" u="none" cap="none" strike="noStrike">
                          <a:solidFill>
                            <a:srgbClr val="D9D9D9"/>
                          </a:solidFill>
                          <a:latin typeface="Arial"/>
                          <a:ea typeface="Arial"/>
                          <a:cs typeface="Arial"/>
                          <a:sym typeface="Arial"/>
                        </a:rPr>
                        <a:t>To add another header, click on edge of the section box so that it is outlined. Copy and paste it. </a:t>
                      </a:r>
                      <a:br>
                        <a:rPr b="0" lang="en-US" sz="2000" u="none" cap="none" strike="noStrike">
                          <a:solidFill>
                            <a:schemeClr val="lt1"/>
                          </a:solidFill>
                          <a:latin typeface="Arial"/>
                          <a:ea typeface="Arial"/>
                          <a:cs typeface="Arial"/>
                          <a:sym typeface="Arial"/>
                        </a:rPr>
                      </a:br>
                      <a:r>
                        <a:rPr b="0" lang="en-US" sz="2000" u="none" cap="none" strike="noStrike">
                          <a:solidFill>
                            <a:srgbClr val="FFC000"/>
                          </a:solidFill>
                          <a:latin typeface="Arial"/>
                          <a:ea typeface="Arial"/>
                          <a:cs typeface="Arial"/>
                          <a:sym typeface="Arial"/>
                        </a:rPr>
                        <a:t>-</a:t>
                      </a:r>
                      <a:r>
                        <a:rPr b="0" lang="en-US" sz="2000" u="none" cap="none" strike="noStrike">
                          <a:solidFill>
                            <a:schemeClr val="lt1"/>
                          </a:solidFill>
                          <a:latin typeface="Arial"/>
                          <a:ea typeface="Arial"/>
                          <a:cs typeface="Arial"/>
                          <a:sym typeface="Arial"/>
                        </a:rPr>
                        <a:t> </a:t>
                      </a:r>
                      <a:r>
                        <a:rPr b="0" lang="en-US" sz="2000" u="none" cap="none" strike="noStrike">
                          <a:solidFill>
                            <a:srgbClr val="D9D9D9"/>
                          </a:solidFill>
                          <a:latin typeface="Arial"/>
                          <a:ea typeface="Arial"/>
                          <a:cs typeface="Arial"/>
                          <a:sym typeface="Arial"/>
                        </a:rPr>
                        <a:t>To increase its size, click on the white circles and expand to the the desired size.</a:t>
                      </a:r>
                      <a:endParaRPr/>
                    </a:p>
                  </a:txBody>
                  <a:tcPr marT="137150" marB="45725" marR="91450" marL="182875">
                    <a:solidFill>
                      <a:srgbClr val="010101"/>
                    </a:solidFill>
                  </a:tcPr>
                </a:tc>
              </a:tr>
              <a:tr h="3519125">
                <a:tc gridSpan="2">
                  <a:txBody>
                    <a:bodyPr/>
                    <a:lstStyle/>
                    <a:p>
                      <a:pPr indent="0" lvl="0" marL="0" marR="0" rtl="0" algn="l">
                        <a:spcBef>
                          <a:spcPts val="0"/>
                        </a:spcBef>
                        <a:spcAft>
                          <a:spcPts val="0"/>
                        </a:spcAft>
                        <a:buNone/>
                      </a:pPr>
                      <a:r>
                        <a:rPr b="1" lang="en-US" sz="2400">
                          <a:solidFill>
                            <a:srgbClr val="FFC000"/>
                          </a:solidFill>
                          <a:latin typeface="Arial"/>
                          <a:ea typeface="Arial"/>
                          <a:cs typeface="Arial"/>
                          <a:sym typeface="Arial"/>
                        </a:rPr>
                        <a:t>Adding content to the poster</a:t>
                      </a:r>
                      <a:endParaRPr/>
                    </a:p>
                    <a:p>
                      <a:pPr indent="0" lvl="0" marL="0" marR="0" rtl="0" algn="l">
                        <a:spcBef>
                          <a:spcPts val="0"/>
                        </a:spcBef>
                        <a:spcAft>
                          <a:spcPts val="0"/>
                        </a:spcAft>
                        <a:buNone/>
                      </a:pPr>
                      <a:r>
                        <a:rPr lang="en-US" sz="20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a:p>
                    <a:p>
                      <a:pPr indent="-342900" lvl="0" marL="342900" marR="0" rtl="0" algn="l">
                        <a:spcBef>
                          <a:spcPts val="0"/>
                        </a:spcBef>
                        <a:spcAft>
                          <a:spcPts val="0"/>
                        </a:spcAft>
                        <a:buClr>
                          <a:srgbClr val="D9D9D9"/>
                        </a:buClr>
                        <a:buSzPts val="2000"/>
                        <a:buFont typeface="Arial"/>
                        <a:buChar char="-"/>
                      </a:pPr>
                      <a:r>
                        <a:rPr lang="en-US" sz="20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2000">
                        <a:solidFill>
                          <a:srgbClr val="D9D9D9"/>
                        </a:solidFill>
                        <a:latin typeface="Arial"/>
                        <a:ea typeface="Arial"/>
                        <a:cs typeface="Arial"/>
                        <a:sym typeface="Arial"/>
                      </a:endParaRPr>
                    </a:p>
                  </a:txBody>
                  <a:tcPr marT="45725" marB="45725" marR="91450" marL="91450">
                    <a:solidFill>
                      <a:srgbClr val="010101"/>
                    </a:solidFill>
                  </a:tcPr>
                </a:tc>
                <a:tc hMerge="1"/>
              </a:tr>
              <a:tr h="2377650">
                <a:tc gridSpan="2">
                  <a:txBody>
                    <a:bodyPr/>
                    <a:lstStyle/>
                    <a:p>
                      <a:pPr indent="0" lvl="0" marL="0" marR="0" rtl="0" algn="l">
                        <a:lnSpc>
                          <a:spcPct val="100000"/>
                        </a:lnSpc>
                        <a:spcBef>
                          <a:spcPts val="0"/>
                        </a:spcBef>
                        <a:spcAft>
                          <a:spcPts val="0"/>
                        </a:spcAft>
                        <a:buClr>
                          <a:srgbClr val="FFC000"/>
                        </a:buClr>
                        <a:buSzPts val="2400"/>
                        <a:buFont typeface="Arial"/>
                        <a:buNone/>
                      </a:pPr>
                      <a:r>
                        <a:rPr b="1" lang="en-US" sz="2400">
                          <a:solidFill>
                            <a:srgbClr val="FFC000"/>
                          </a:solidFill>
                          <a:latin typeface="Arial"/>
                          <a:ea typeface="Arial"/>
                          <a:cs typeface="Arial"/>
                          <a:sym typeface="Arial"/>
                        </a:rPr>
                        <a:t>Photos</a:t>
                      </a:r>
                      <a:endParaRPr/>
                    </a:p>
                    <a:p>
                      <a:pPr indent="0" lvl="0" marL="0" marR="0" rtl="0" algn="l">
                        <a:lnSpc>
                          <a:spcPct val="100000"/>
                        </a:lnSpc>
                        <a:spcBef>
                          <a:spcPts val="0"/>
                        </a:spcBef>
                        <a:spcAft>
                          <a:spcPts val="0"/>
                        </a:spcAft>
                        <a:buClr>
                          <a:srgbClr val="D9D9D9"/>
                        </a:buClr>
                        <a:buSzPts val="2000"/>
                        <a:buFont typeface="Arial"/>
                        <a:buNone/>
                      </a:pPr>
                      <a:r>
                        <a:rPr b="0" i="0" lang="en-US" sz="2000" u="none" cap="none" strike="noStrik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a:p>
                  </a:txBody>
                  <a:tcPr marT="137150" marB="45725" marR="91450" marL="182875">
                    <a:solidFill>
                      <a:srgbClr val="010101"/>
                    </a:solidFill>
                  </a:tcPr>
                </a:tc>
                <a:tc hMerge="1"/>
              </a:tr>
              <a:tr h="2293175">
                <a:tc gridSpan="2">
                  <a:txBody>
                    <a:bodyPr/>
                    <a:lstStyle/>
                    <a:p>
                      <a:pPr indent="0" lvl="0" marL="0" marR="0" rtl="0" algn="l">
                        <a:spcBef>
                          <a:spcPts val="0"/>
                        </a:spcBef>
                        <a:spcAft>
                          <a:spcPts val="0"/>
                        </a:spcAft>
                        <a:buNone/>
                      </a:pPr>
                      <a:r>
                        <a:t/>
                      </a:r>
                      <a:endParaRPr sz="2000">
                        <a:solidFill>
                          <a:schemeClr val="lt1"/>
                        </a:solidFill>
                        <a:latin typeface="Arial"/>
                        <a:ea typeface="Arial"/>
                        <a:cs typeface="Arial"/>
                        <a:sym typeface="Arial"/>
                      </a:endParaRPr>
                    </a:p>
                  </a:txBody>
                  <a:tcPr marT="137150" marB="45725" marR="91450" marL="182875"/>
                </a:tc>
                <a:tc hMerge="1"/>
              </a:tr>
              <a:tr h="1280275">
                <a:tc gridSpan="2">
                  <a:txBody>
                    <a:bodyPr/>
                    <a:lstStyle/>
                    <a:p>
                      <a:pPr indent="0" lvl="0" marL="0" marR="0" rtl="0" algn="l">
                        <a:lnSpc>
                          <a:spcPct val="100000"/>
                        </a:lnSpc>
                        <a:spcBef>
                          <a:spcPts val="0"/>
                        </a:spcBef>
                        <a:spcAft>
                          <a:spcPts val="0"/>
                        </a:spcAft>
                        <a:buClr>
                          <a:srgbClr val="FFC000"/>
                        </a:buClr>
                        <a:buSzPts val="2400"/>
                        <a:buFont typeface="Arial"/>
                        <a:buNone/>
                      </a:pPr>
                      <a:r>
                        <a:rPr b="1" lang="en-US" sz="2400">
                          <a:solidFill>
                            <a:srgbClr val="FFC000"/>
                          </a:solidFill>
                          <a:latin typeface="Arial"/>
                          <a:ea typeface="Arial"/>
                          <a:cs typeface="Arial"/>
                          <a:sym typeface="Arial"/>
                        </a:rPr>
                        <a:t>Quality check your graphics</a:t>
                      </a:r>
                      <a:endParaRPr/>
                    </a:p>
                    <a:p>
                      <a:pPr indent="0" lvl="0" marL="0" marR="0" rtl="0" algn="l">
                        <a:lnSpc>
                          <a:spcPct val="100000"/>
                        </a:lnSpc>
                        <a:spcBef>
                          <a:spcPts val="0"/>
                        </a:spcBef>
                        <a:spcAft>
                          <a:spcPts val="0"/>
                        </a:spcAft>
                        <a:buClr>
                          <a:srgbClr val="D9D9D9"/>
                        </a:buClr>
                        <a:buSzPts val="2000"/>
                        <a:buFont typeface="Arial"/>
                        <a:buNone/>
                      </a:pPr>
                      <a:r>
                        <a:rPr lang="en-US" sz="2000">
                          <a:solidFill>
                            <a:srgbClr val="D9D9D9"/>
                          </a:solidFill>
                          <a:latin typeface="Arial"/>
                          <a:ea typeface="Arial"/>
                          <a:cs typeface="Arial"/>
                          <a:sym typeface="Arial"/>
                        </a:rPr>
                        <a:t>Zoom in and look at your images at 100%-200% magnification. If they look clear, they will print well. </a:t>
                      </a:r>
                      <a:endParaRPr/>
                    </a:p>
                  </a:txBody>
                  <a:tcPr marT="137150" marB="45725" marR="91450" marL="182875">
                    <a:solidFill>
                      <a:srgbClr val="010101"/>
                    </a:solidFill>
                  </a:tcPr>
                </a:tc>
                <a:tc hMerge="1"/>
              </a:tr>
              <a:tr h="3187275">
                <a:tc gridSpan="2">
                  <a:txBody>
                    <a:bodyPr/>
                    <a:lstStyle/>
                    <a:p>
                      <a:pPr indent="0" lvl="0" marL="0" marR="0" rtl="0" algn="l">
                        <a:lnSpc>
                          <a:spcPct val="100000"/>
                        </a:lnSpc>
                        <a:spcBef>
                          <a:spcPts val="0"/>
                        </a:spcBef>
                        <a:spcAft>
                          <a:spcPts val="0"/>
                        </a:spcAft>
                        <a:buClr>
                          <a:schemeClr val="dk1"/>
                        </a:buClr>
                        <a:buSzPts val="2000"/>
                        <a:buFont typeface="Calibri"/>
                        <a:buNone/>
                      </a:pPr>
                      <a:r>
                        <a:t/>
                      </a:r>
                      <a:endParaRPr sz="2000">
                        <a:solidFill>
                          <a:schemeClr val="lt1"/>
                        </a:solidFill>
                        <a:latin typeface="Arial"/>
                        <a:ea typeface="Arial"/>
                        <a:cs typeface="Arial"/>
                        <a:sym typeface="Arial"/>
                      </a:endParaRPr>
                    </a:p>
                  </a:txBody>
                  <a:tcPr marT="137150" marB="45725" marR="91450" marL="182875"/>
                </a:tc>
                <a:tc hMerge="1"/>
              </a:tr>
            </a:tbl>
          </a:graphicData>
        </a:graphic>
      </p:graphicFrame>
      <p:graphicFrame>
        <p:nvGraphicFramePr>
          <p:cNvPr id="12" name="Google Shape;12;p2"/>
          <p:cNvGraphicFramePr/>
          <p:nvPr/>
        </p:nvGraphicFramePr>
        <p:xfrm>
          <a:off x="44695229" y="-84749"/>
          <a:ext cx="3000000" cy="3000000"/>
        </p:xfrm>
        <a:graphic>
          <a:graphicData uri="http://schemas.openxmlformats.org/drawingml/2006/table">
            <a:tbl>
              <a:tblPr bandRow="1" firstRow="1">
                <a:noFill/>
                <a:tableStyleId>{A47630F2-DB2B-4C4F-BD96-6E630B4ADFAC}</a:tableStyleId>
              </a:tblPr>
              <a:tblGrid>
                <a:gridCol w="3343825"/>
                <a:gridCol w="1381550"/>
                <a:gridCol w="4704800"/>
              </a:tblGrid>
              <a:tr h="1756425">
                <a:tc gridSpan="3">
                  <a:txBody>
                    <a:bodyPr/>
                    <a:lstStyle/>
                    <a:p>
                      <a:pPr indent="0" lvl="0" marL="0" marR="0" rtl="0" algn="ctr">
                        <a:lnSpc>
                          <a:spcPct val="100000"/>
                        </a:lnSpc>
                        <a:spcBef>
                          <a:spcPts val="0"/>
                        </a:spcBef>
                        <a:spcAft>
                          <a:spcPts val="0"/>
                        </a:spcAft>
                        <a:buClr>
                          <a:srgbClr val="1F3A4E"/>
                        </a:buClr>
                        <a:buSzPts val="4000"/>
                        <a:buFont typeface="Arial Black"/>
                        <a:buNone/>
                      </a:pPr>
                      <a:r>
                        <a:rPr b="0" lang="en-US" sz="4000">
                          <a:solidFill>
                            <a:srgbClr val="1F3A4E"/>
                          </a:solidFill>
                          <a:latin typeface="Arial Black"/>
                          <a:ea typeface="Arial Black"/>
                          <a:cs typeface="Arial Black"/>
                          <a:sym typeface="Arial Black"/>
                        </a:rPr>
                        <a:t>QUICK START GUIDE</a:t>
                      </a:r>
                      <a:br>
                        <a:rPr b="0" lang="en-US" sz="4000">
                          <a:solidFill>
                            <a:srgbClr val="1F3A4E"/>
                          </a:solidFill>
                          <a:latin typeface="Arial Black"/>
                          <a:ea typeface="Arial Black"/>
                          <a:cs typeface="Arial Black"/>
                          <a:sym typeface="Arial Black"/>
                        </a:rPr>
                      </a:br>
                      <a:r>
                        <a:rPr b="1" lang="en-US" sz="3200">
                          <a:solidFill>
                            <a:srgbClr val="FF0000"/>
                          </a:solidFill>
                          <a:latin typeface="Trebuchet MS"/>
                          <a:ea typeface="Trebuchet MS"/>
                          <a:cs typeface="Trebuchet MS"/>
                          <a:sym typeface="Trebuchet MS"/>
                        </a:rPr>
                        <a:t>(THIS SIDEBAR WILL NOT PRINT)</a:t>
                      </a:r>
                      <a:endParaRPr b="1" sz="4000">
                        <a:solidFill>
                          <a:schemeClr val="lt1"/>
                        </a:solidFill>
                        <a:latin typeface="Trebuchet MS"/>
                        <a:ea typeface="Trebuchet MS"/>
                        <a:cs typeface="Trebuchet MS"/>
                        <a:sym typeface="Trebuchet MS"/>
                      </a:endParaRPr>
                    </a:p>
                  </a:txBody>
                  <a:tcPr marT="137150" marB="45725" marR="91450" marL="182875">
                    <a:solidFill>
                      <a:srgbClr val="FFC000"/>
                    </a:solidFill>
                  </a:tcPr>
                </a:tc>
                <a:tc hMerge="1"/>
                <a:tc hMerge="1"/>
              </a:tr>
              <a:tr h="5563100">
                <a:tc gridSpan="3">
                  <a:txBody>
                    <a:bodyPr/>
                    <a:lstStyle/>
                    <a:p>
                      <a:pPr indent="0" lvl="0" marL="0" marR="0" rtl="0" algn="l">
                        <a:spcBef>
                          <a:spcPts val="0"/>
                        </a:spcBef>
                        <a:spcAft>
                          <a:spcPts val="0"/>
                        </a:spcAft>
                        <a:buNone/>
                      </a:pPr>
                      <a:r>
                        <a:rPr b="1" lang="en-US" sz="2800">
                          <a:solidFill>
                            <a:srgbClr val="FFC000"/>
                          </a:solidFill>
                          <a:latin typeface="Arial"/>
                          <a:ea typeface="Arial"/>
                          <a:cs typeface="Arial"/>
                          <a:sym typeface="Arial"/>
                        </a:rPr>
                        <a:t>How to change the template colors</a:t>
                      </a:r>
                      <a:endParaRPr/>
                    </a:p>
                    <a:p>
                      <a:pPr indent="0" lvl="0" marL="0" marR="0" rtl="0" algn="l">
                        <a:spcBef>
                          <a:spcPts val="0"/>
                        </a:spcBef>
                        <a:spcAft>
                          <a:spcPts val="0"/>
                        </a:spcAft>
                        <a:buNone/>
                      </a:pPr>
                      <a:r>
                        <a:rPr b="0" lang="en-US" sz="240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2400" u="sng">
                          <a:solidFill>
                            <a:srgbClr val="FFC000"/>
                          </a:solidFill>
                          <a:hlinkClick r:id="rId1">
                            <a:extLst>
                              <a:ext uri="{A12FA001-AC4F-418D-AE19-62706E023703}">
                                <ahyp:hlinkClr val="tx"/>
                              </a:ext>
                            </a:extLst>
                          </a:hlinkClick>
                        </a:rPr>
                        <a:t>https://www.posterpresentations.com/how-to-change-the-research-poster-template-colors.html</a:t>
                      </a:r>
                      <a:endParaRPr sz="2400">
                        <a:solidFill>
                          <a:srgbClr val="FFC000"/>
                        </a:solidFill>
                      </a:endParaRPr>
                    </a:p>
                    <a:p>
                      <a:pPr indent="0" lvl="0" marL="0" marR="0" rtl="0" algn="l">
                        <a:spcBef>
                          <a:spcPts val="0"/>
                        </a:spcBef>
                        <a:spcAft>
                          <a:spcPts val="0"/>
                        </a:spcAft>
                        <a:buNone/>
                      </a:pPr>
                      <a:r>
                        <a:t/>
                      </a:r>
                      <a:endParaRPr b="0" sz="2400">
                        <a:solidFill>
                          <a:srgbClr val="D9D9D9"/>
                        </a:solidFill>
                        <a:latin typeface="Arial"/>
                        <a:ea typeface="Arial"/>
                        <a:cs typeface="Arial"/>
                        <a:sym typeface="Arial"/>
                      </a:endParaRPr>
                    </a:p>
                    <a:p>
                      <a:pPr indent="0" lvl="0" marL="0" marR="0" rtl="0" algn="l">
                        <a:spcBef>
                          <a:spcPts val="0"/>
                        </a:spcBef>
                        <a:spcAft>
                          <a:spcPts val="0"/>
                        </a:spcAft>
                        <a:buNone/>
                      </a:pPr>
                      <a:r>
                        <a:rPr b="0" lang="en-US" sz="240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a:p>
                    <a:p>
                      <a:pPr indent="0" lvl="0" marL="0" marR="0" rtl="0" algn="l">
                        <a:spcBef>
                          <a:spcPts val="0"/>
                        </a:spcBef>
                        <a:spcAft>
                          <a:spcPts val="0"/>
                        </a:spcAft>
                        <a:buNone/>
                      </a:pPr>
                      <a:r>
                        <a:t/>
                      </a:r>
                      <a:endParaRPr b="0" sz="2400">
                        <a:solidFill>
                          <a:srgbClr val="D9D9D9"/>
                        </a:solidFill>
                        <a:latin typeface="Arial"/>
                        <a:ea typeface="Arial"/>
                        <a:cs typeface="Arial"/>
                        <a:sym typeface="Arial"/>
                      </a:endParaRPr>
                    </a:p>
                    <a:p>
                      <a:pPr indent="0" lvl="0" marL="0" marR="0" rtl="0" algn="l">
                        <a:spcBef>
                          <a:spcPts val="0"/>
                        </a:spcBef>
                        <a:spcAft>
                          <a:spcPts val="0"/>
                        </a:spcAft>
                        <a:buNone/>
                      </a:pPr>
                      <a:r>
                        <a:rPr b="0" lang="en-US" sz="2400">
                          <a:solidFill>
                            <a:srgbClr val="D9D9D9"/>
                          </a:solidFill>
                          <a:latin typeface="Arial"/>
                          <a:ea typeface="Arial"/>
                          <a:cs typeface="Arial"/>
                          <a:sym typeface="Arial"/>
                        </a:rPr>
                        <a:t>After you finish working on the SLIDE MASTER, it is important that you go to VIEW &gt; NORMAL to continue working on your poster. </a:t>
                      </a:r>
                      <a:endParaRPr/>
                    </a:p>
                  </a:txBody>
                  <a:tcPr marT="137150" marB="45725" marR="91450" marL="182875">
                    <a:solidFill>
                      <a:schemeClr val="dk1"/>
                    </a:solidFill>
                  </a:tcPr>
                </a:tc>
                <a:tc hMerge="1"/>
                <a:tc hMerge="1"/>
              </a:tr>
              <a:tr h="3667725">
                <a:tc gridSpan="3">
                  <a:txBody>
                    <a:bodyPr/>
                    <a:lstStyle/>
                    <a:p>
                      <a:pPr indent="0" lvl="0" marL="0" marR="0" rtl="0" algn="l">
                        <a:spcBef>
                          <a:spcPts val="0"/>
                        </a:spcBef>
                        <a:spcAft>
                          <a:spcPts val="0"/>
                        </a:spcAft>
                        <a:buNone/>
                      </a:pPr>
                      <a:r>
                        <a:rPr b="1" lang="en-US" sz="2800">
                          <a:solidFill>
                            <a:srgbClr val="FFC000"/>
                          </a:solidFill>
                          <a:latin typeface="Arial"/>
                          <a:ea typeface="Arial"/>
                          <a:cs typeface="Arial"/>
                          <a:sym typeface="Arial"/>
                        </a:rPr>
                        <a:t>How to change the column layout configuration</a:t>
                      </a:r>
                      <a:endParaRPr/>
                    </a:p>
                    <a:p>
                      <a:pPr indent="0" lvl="0" marL="0" marR="0" rtl="0" algn="l">
                        <a:spcBef>
                          <a:spcPts val="0"/>
                        </a:spcBef>
                        <a:spcAft>
                          <a:spcPts val="0"/>
                        </a:spcAft>
                        <a:buNone/>
                      </a:pPr>
                      <a:r>
                        <a:rPr lang="en-US" sz="24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You can see a tutorial here: </a:t>
                      </a:r>
                      <a:r>
                        <a:rPr lang="en-US" sz="2400" u="sng">
                          <a:solidFill>
                            <a:srgbClr val="FFC000"/>
                          </a:solidFill>
                          <a:latin typeface="Arial"/>
                          <a:ea typeface="Arial"/>
                          <a:cs typeface="Arial"/>
                          <a:sym typeface="Arial"/>
                        </a:rPr>
                        <a:t>https://www.posterpresentations.com/how-to-change-the-column-configuration.html</a:t>
                      </a:r>
                      <a:endParaRPr sz="8600" u="sng">
                        <a:solidFill>
                          <a:srgbClr val="FFC000"/>
                        </a:solidFill>
                      </a:endParaRPr>
                    </a:p>
                  </a:txBody>
                  <a:tcPr marT="137150" marB="45725" marR="91450" marL="182875">
                    <a:solidFill>
                      <a:schemeClr val="dk1"/>
                    </a:solidFill>
                  </a:tcPr>
                </a:tc>
                <a:tc hMerge="1"/>
                <a:tc hMerge="1"/>
              </a:tr>
              <a:tr h="5177075">
                <a:tc gridSpan="2">
                  <a:txBody>
                    <a:bodyPr/>
                    <a:lstStyle/>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txBody>
                  <a:tcPr marT="137150" marB="45725" marR="91450" marL="182875"/>
                </a:tc>
                <a:tc hMerge="1"/>
                <a:tc rowSpan="2">
                  <a:txBody>
                    <a:bodyPr/>
                    <a:lstStyle/>
                    <a:p>
                      <a:pPr indent="0" lvl="0" marL="0" marR="0" rtl="0" algn="l">
                        <a:lnSpc>
                          <a:spcPct val="100000"/>
                        </a:lnSpc>
                        <a:spcBef>
                          <a:spcPts val="0"/>
                        </a:spcBef>
                        <a:spcAft>
                          <a:spcPts val="0"/>
                        </a:spcAft>
                        <a:buClr>
                          <a:srgbClr val="FFC000"/>
                        </a:buClr>
                        <a:buSzPts val="2800"/>
                        <a:buFont typeface="Arial"/>
                        <a:buNone/>
                      </a:pPr>
                      <a:r>
                        <a:rPr b="1" lang="en-US" sz="2800">
                          <a:solidFill>
                            <a:srgbClr val="FFC000"/>
                          </a:solidFill>
                          <a:latin typeface="Arial"/>
                          <a:ea typeface="Arial"/>
                          <a:cs typeface="Arial"/>
                          <a:sym typeface="Arial"/>
                        </a:rPr>
                        <a:t>How to hide the QUICK START GUIDE bars from the sides of the template</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The Quick Start</a:t>
                      </a:r>
                      <a:r>
                        <a:rPr lang="en-US" sz="2400">
                          <a:solidFill>
                            <a:srgbClr val="D9D9D9"/>
                          </a:solidFill>
                          <a:latin typeface="Arial"/>
                          <a:ea typeface="Arial"/>
                          <a:cs typeface="Arial"/>
                          <a:sym typeface="Arial"/>
                        </a:rPr>
                        <a:t> Guides</a:t>
                      </a:r>
                      <a:r>
                        <a:rPr lang="en-US" sz="2400">
                          <a:solidFill>
                            <a:srgbClr val="D9D9D9"/>
                          </a:solidFill>
                          <a:latin typeface="Arial"/>
                          <a:ea typeface="Arial"/>
                          <a:cs typeface="Arial"/>
                          <a:sym typeface="Arial"/>
                        </a:rPr>
                        <a:t> </a:t>
                      </a:r>
                      <a:r>
                        <a:rPr lang="en-US" sz="2400" u="sng">
                          <a:solidFill>
                            <a:srgbClr val="D9D9D9"/>
                          </a:solidFill>
                          <a:latin typeface="Arial"/>
                          <a:ea typeface="Arial"/>
                          <a:cs typeface="Arial"/>
                          <a:sym typeface="Arial"/>
                        </a:rPr>
                        <a:t>are outside the template’s printable area</a:t>
                      </a:r>
                      <a:r>
                        <a:rPr lang="en-US" sz="2400">
                          <a:solidFill>
                            <a:srgbClr val="D9D9D9"/>
                          </a:solidFill>
                          <a:latin typeface="Arial"/>
                          <a:ea typeface="Arial"/>
                          <a:cs typeface="Arial"/>
                          <a:sym typeface="Arial"/>
                        </a:rPr>
                        <a:t> and they will not be on the printed poster</a:t>
                      </a:r>
                      <a:r>
                        <a:rPr lang="en-US" sz="2400">
                          <a:solidFill>
                            <a:srgbClr val="D9D9D9"/>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create a PDF file from your template, the guides will not be included.</a:t>
                      </a:r>
                      <a:endParaRPr/>
                    </a:p>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To hide the guides click on the </a:t>
                      </a:r>
                      <a:r>
                        <a:rPr b="1" lang="en-US" sz="2400">
                          <a:solidFill>
                            <a:srgbClr val="D9D9D9"/>
                          </a:solidFill>
                          <a:latin typeface="Arial"/>
                          <a:ea typeface="Arial"/>
                          <a:cs typeface="Arial"/>
                          <a:sym typeface="Arial"/>
                        </a:rPr>
                        <a:t>Home</a:t>
                      </a:r>
                      <a:r>
                        <a:rPr lang="en-US" sz="2400">
                          <a:solidFill>
                            <a:srgbClr val="D9D9D9"/>
                          </a:solidFill>
                          <a:latin typeface="Arial"/>
                          <a:ea typeface="Arial"/>
                          <a:cs typeface="Arial"/>
                          <a:sym typeface="Arial"/>
                        </a:rPr>
                        <a:t> tab (top of the screen) and then click on the </a:t>
                      </a:r>
                      <a:r>
                        <a:rPr b="1" lang="en-US" sz="240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 button below to see the available layouts. Choose the </a:t>
                      </a:r>
                      <a:r>
                        <a:rPr b="1" lang="en-US" sz="2400">
                          <a:solidFill>
                            <a:srgbClr val="D9D9D9"/>
                          </a:solidFill>
                          <a:latin typeface="Arial"/>
                          <a:ea typeface="Arial"/>
                          <a:cs typeface="Arial"/>
                          <a:sym typeface="Arial"/>
                        </a:rPr>
                        <a:t>Without Guides </a:t>
                      </a:r>
                      <a:r>
                        <a:rPr b="0" lang="en-US" sz="240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a:t>
                      </a:r>
                      <a:endParaRPr sz="2400">
                        <a:solidFill>
                          <a:srgbClr val="D9D9D9"/>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txBody>
                  <a:tcPr marT="137150" marB="45725" marR="91450" marL="182875">
                    <a:solidFill>
                      <a:srgbClr val="010101"/>
                    </a:solidFill>
                  </a:tcPr>
                </a:tc>
              </a:tr>
              <a:tr h="2888325">
                <a:tc gridSpan="2">
                  <a:txBody>
                    <a:bodyPr/>
                    <a:lstStyle/>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txBody>
                  <a:tcPr marT="137150" marB="45725" marR="91450" marL="182875">
                    <a:solidFill>
                      <a:srgbClr val="010101"/>
                    </a:solidFill>
                  </a:tcPr>
                </a:tc>
                <a:tc hMerge="1"/>
                <a:tc vMerge="1"/>
              </a:tr>
              <a:tr h="3781425">
                <a:tc gridSpan="2">
                  <a:txBody>
                    <a:bodyPr/>
                    <a:lstStyle/>
                    <a:p>
                      <a:pPr indent="0" lvl="0" marL="0" marR="0" rtl="0" algn="l">
                        <a:spcBef>
                          <a:spcPts val="0"/>
                        </a:spcBef>
                        <a:spcAft>
                          <a:spcPts val="0"/>
                        </a:spcAft>
                        <a:buNone/>
                      </a:pPr>
                      <a:r>
                        <a:rPr b="1" lang="en-US" sz="2800">
                          <a:solidFill>
                            <a:srgbClr val="FFC000"/>
                          </a:solidFill>
                          <a:latin typeface="Arial"/>
                          <a:ea typeface="Arial"/>
                          <a:cs typeface="Arial"/>
                          <a:sym typeface="Arial"/>
                        </a:rPr>
                        <a:t>How to</a:t>
                      </a:r>
                      <a:r>
                        <a:rPr b="1" lang="en-US" sz="2800">
                          <a:solidFill>
                            <a:srgbClr val="FFC000"/>
                          </a:solidFill>
                          <a:latin typeface="Arial"/>
                          <a:ea typeface="Arial"/>
                          <a:cs typeface="Arial"/>
                          <a:sym typeface="Arial"/>
                        </a:rPr>
                        <a:t> preview your poster prior to printing</a:t>
                      </a:r>
                      <a:endParaRPr b="1" sz="2800">
                        <a:solidFill>
                          <a:srgbClr val="FFC000"/>
                        </a:solidFill>
                        <a:latin typeface="Arial"/>
                        <a:ea typeface="Arial"/>
                        <a:cs typeface="Arial"/>
                        <a:sym typeface="Arial"/>
                      </a:endParaRPr>
                    </a:p>
                    <a:p>
                      <a:pPr indent="0" lvl="0" marL="0" marR="0" rtl="0" algn="l">
                        <a:spcBef>
                          <a:spcPts val="0"/>
                        </a:spcBef>
                        <a:spcAft>
                          <a:spcPts val="0"/>
                        </a:spcAft>
                        <a:buNone/>
                      </a:pPr>
                      <a:r>
                        <a:rPr lang="en-US" sz="2400">
                          <a:solidFill>
                            <a:srgbClr val="D9D9D9"/>
                          </a:solidFill>
                          <a:latin typeface="Arial"/>
                          <a:ea typeface="Arial"/>
                          <a:cs typeface="Arial"/>
                          <a:sym typeface="Arial"/>
                        </a:rPr>
                        <a:t>You can preview your poster at any time by pressing the </a:t>
                      </a:r>
                      <a:r>
                        <a:rPr lang="en-US" sz="2400">
                          <a:solidFill>
                            <a:srgbClr val="FFC000"/>
                          </a:solidFill>
                          <a:latin typeface="Arial"/>
                          <a:ea typeface="Arial"/>
                          <a:cs typeface="Arial"/>
                          <a:sym typeface="Arial"/>
                        </a:rPr>
                        <a:t>F5 key</a:t>
                      </a:r>
                      <a:r>
                        <a:rPr lang="en-US" sz="2400">
                          <a:solidFill>
                            <a:srgbClr val="D9D9D9"/>
                          </a:solidFill>
                          <a:latin typeface="Arial"/>
                          <a:ea typeface="Arial"/>
                          <a:cs typeface="Arial"/>
                          <a:sym typeface="Arial"/>
                        </a:rPr>
                        <a:t> on your keyboard. You will see on the screen what's on your poster and how it should look when printed. Press the </a:t>
                      </a:r>
                      <a:r>
                        <a:rPr lang="en-US" sz="2400">
                          <a:solidFill>
                            <a:srgbClr val="FFC000"/>
                          </a:solidFill>
                          <a:latin typeface="Arial"/>
                          <a:ea typeface="Arial"/>
                          <a:cs typeface="Arial"/>
                          <a:sym typeface="Arial"/>
                        </a:rPr>
                        <a:t>ESC key </a:t>
                      </a:r>
                      <a:r>
                        <a:rPr lang="en-US" sz="2400">
                          <a:solidFill>
                            <a:srgbClr val="D9D9D9"/>
                          </a:solidFill>
                          <a:latin typeface="Arial"/>
                          <a:ea typeface="Arial"/>
                          <a:cs typeface="Arial"/>
                          <a:sym typeface="Arial"/>
                        </a:rPr>
                        <a:t>to exit Preview.</a:t>
                      </a:r>
                      <a:endParaRPr/>
                    </a:p>
                  </a:txBody>
                  <a:tcPr marT="137150" marB="45725" marR="91450" marL="182875">
                    <a:solidFill>
                      <a:srgbClr val="010101"/>
                    </a:solidFill>
                  </a:tcPr>
                </a:tc>
                <a:tc hMerge="1"/>
                <a:tc>
                  <a:txBody>
                    <a:bodyPr/>
                    <a:lstStyle/>
                    <a:p>
                      <a:pPr indent="0" lvl="0" marL="0" marR="0" rtl="0" algn="ctr">
                        <a:spcBef>
                          <a:spcPts val="0"/>
                        </a:spcBef>
                        <a:spcAft>
                          <a:spcPts val="0"/>
                        </a:spcAft>
                        <a:buNone/>
                      </a:pPr>
                      <a:r>
                        <a:rPr b="1" lang="en-US" sz="11500">
                          <a:solidFill>
                            <a:srgbClr val="D9D9D9"/>
                          </a:solidFill>
                          <a:latin typeface="Arial"/>
                          <a:ea typeface="Arial"/>
                          <a:cs typeface="Arial"/>
                          <a:sym typeface="Arial"/>
                        </a:rPr>
                        <a:t>F5</a:t>
                      </a:r>
                      <a:r>
                        <a:rPr lang="en-US" sz="2400">
                          <a:solidFill>
                            <a:srgbClr val="D9D9D9"/>
                          </a:solidFill>
                          <a:latin typeface="Arial"/>
                          <a:ea typeface="Arial"/>
                          <a:cs typeface="Arial"/>
                          <a:sym typeface="Arial"/>
                        </a:rPr>
                        <a:t> </a:t>
                      </a:r>
                      <a:endParaRPr sz="8600"/>
                    </a:p>
                  </a:txBody>
                  <a:tcPr marT="137150" marB="45725" marR="91450" marL="182875" anchor="ctr">
                    <a:solidFill>
                      <a:srgbClr val="0C0C0C"/>
                    </a:solidFill>
                  </a:tcPr>
                </a:tc>
              </a:tr>
              <a:tr h="5674000">
                <a:tc gridSpan="3">
                  <a:txBody>
                    <a:bodyPr/>
                    <a:lstStyle/>
                    <a:p>
                      <a:pPr indent="0" lvl="0" marL="0" marR="0" rtl="0" algn="l">
                        <a:lnSpc>
                          <a:spcPct val="100000"/>
                        </a:lnSpc>
                        <a:spcBef>
                          <a:spcPts val="0"/>
                        </a:spcBef>
                        <a:spcAft>
                          <a:spcPts val="0"/>
                        </a:spcAft>
                        <a:buClr>
                          <a:srgbClr val="FFC000"/>
                        </a:buClr>
                        <a:buSzPts val="2800"/>
                        <a:buFont typeface="Arial"/>
                        <a:buNone/>
                      </a:pPr>
                      <a:r>
                        <a:rPr b="1" lang="en-US" sz="2800">
                          <a:solidFill>
                            <a:srgbClr val="FFC000"/>
                          </a:solidFill>
                          <a:latin typeface="Arial"/>
                          <a:ea typeface="Arial"/>
                          <a:cs typeface="Arial"/>
                          <a:sym typeface="Arial"/>
                        </a:rPr>
                        <a:t>How to print your poster</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When you are ready to have your poster printed go online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and click on the "</a:t>
                      </a:r>
                      <a:r>
                        <a:rPr lang="en-US" sz="2400">
                          <a:solidFill>
                            <a:srgbClr val="FFC000"/>
                          </a:solidFill>
                          <a:latin typeface="Arial"/>
                          <a:ea typeface="Arial"/>
                          <a:cs typeface="Arial"/>
                          <a:sym typeface="Arial"/>
                        </a:rPr>
                        <a:t>Order Your Poster</a:t>
                      </a:r>
                      <a:r>
                        <a:rPr lang="en-US" sz="2400">
                          <a:solidFill>
                            <a:srgbClr val="D9D9D9"/>
                          </a:solidFill>
                          <a:latin typeface="Arial"/>
                          <a:ea typeface="Arial"/>
                          <a:cs typeface="Arial"/>
                          <a:sym typeface="Arial"/>
                        </a:rPr>
                        <a:t>" button. You can have your poster printed on professional papers, fabric for easy traveling and a variety of other materials. </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a:p>
                    <a:p>
                      <a:pPr indent="0" lvl="0" marL="0" marR="0" rtl="0" algn="l">
                        <a:lnSpc>
                          <a:spcPct val="100000"/>
                        </a:lnSpc>
                        <a:spcBef>
                          <a:spcPts val="0"/>
                        </a:spcBef>
                        <a:spcAft>
                          <a:spcPts val="0"/>
                        </a:spcAft>
                        <a:buClr>
                          <a:srgbClr val="D9D9D9"/>
                        </a:buClr>
                        <a:buSzPts val="2400"/>
                        <a:buFont typeface="Arial"/>
                        <a:buNone/>
                      </a:pPr>
                      <a:br>
                        <a:rPr lang="en-US" sz="2400">
                          <a:solidFill>
                            <a:srgbClr val="D9D9D9"/>
                          </a:solidFill>
                          <a:latin typeface="Arial"/>
                          <a:ea typeface="Arial"/>
                          <a:cs typeface="Arial"/>
                          <a:sym typeface="Arial"/>
                        </a:rPr>
                      </a:br>
                      <a:r>
                        <a:rPr lang="en-US" sz="2400">
                          <a:solidFill>
                            <a:srgbClr val="D9D9D9"/>
                          </a:solidFill>
                          <a:latin typeface="Arial"/>
                          <a:ea typeface="Arial"/>
                          <a:cs typeface="Arial"/>
                          <a:sym typeface="Arial"/>
                        </a:rPr>
                        <a:t>Go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for more information.</a:t>
                      </a:r>
                      <a:endParaRPr/>
                    </a:p>
                  </a:txBody>
                  <a:tcPr marT="137150" marB="45725" marR="91450" marL="182875">
                    <a:solidFill>
                      <a:srgbClr val="010101"/>
                    </a:solidFill>
                  </a:tcPr>
                </a:tc>
                <a:tc hMerge="1"/>
                <a:tc hMerge="1"/>
              </a:tr>
              <a:tr h="1354775">
                <a:tc gridSpan="3">
                  <a:txBody>
                    <a:bodyPr/>
                    <a:lstStyle/>
                    <a:p>
                      <a:pPr indent="0" lvl="0" marL="0" marR="0" rtl="0" algn="l">
                        <a:spcBef>
                          <a:spcPts val="0"/>
                        </a:spcBef>
                        <a:spcAft>
                          <a:spcPts val="0"/>
                        </a:spcAft>
                        <a:buNone/>
                      </a:pPr>
                      <a:r>
                        <a:t/>
                      </a:r>
                      <a:endParaRPr sz="2400">
                        <a:solidFill>
                          <a:srgbClr val="1F3A4E"/>
                        </a:solidFill>
                      </a:endParaRPr>
                    </a:p>
                  </a:txBody>
                  <a:tcPr marT="137150" marB="45725" marR="91450" marL="182875"/>
                </a:tc>
                <a:tc hMerge="1"/>
                <a:tc hMerge="1"/>
              </a:tr>
              <a:tr h="3212200">
                <a:tc>
                  <a:txBody>
                    <a:bodyPr/>
                    <a:lstStyle/>
                    <a:p>
                      <a:pPr indent="0" lvl="0" marL="0" marR="0" rtl="0" algn="l">
                        <a:lnSpc>
                          <a:spcPct val="130000"/>
                        </a:lnSpc>
                        <a:spcBef>
                          <a:spcPts val="0"/>
                        </a:spcBef>
                        <a:spcAft>
                          <a:spcPts val="0"/>
                        </a:spcAft>
                        <a:buNone/>
                      </a:pPr>
                      <a:r>
                        <a:rPr lang="en-US" sz="2000">
                          <a:solidFill>
                            <a:srgbClr val="D8D8D8"/>
                          </a:solidFill>
                          <a:latin typeface="Arial"/>
                          <a:ea typeface="Arial"/>
                          <a:cs typeface="Arial"/>
                          <a:sym typeface="Arial"/>
                        </a:rPr>
                        <a:t>© 2019</a:t>
                      </a:r>
                      <a:r>
                        <a:rPr lang="en-US" sz="2000">
                          <a:solidFill>
                            <a:srgbClr val="D8D8D8"/>
                          </a:solidFill>
                          <a:latin typeface="Arial"/>
                          <a:ea typeface="Arial"/>
                          <a:cs typeface="Arial"/>
                          <a:sym typeface="Arial"/>
                        </a:rPr>
                        <a:t> </a:t>
                      </a:r>
                      <a:r>
                        <a:rPr lang="en-US" sz="2000">
                          <a:solidFill>
                            <a:srgbClr val="D8D8D8"/>
                          </a:solidFill>
                          <a:latin typeface="Arial"/>
                          <a:ea typeface="Arial"/>
                          <a:cs typeface="Arial"/>
                          <a:sym typeface="Arial"/>
                        </a:rPr>
                        <a:t>PosterPresentations.com</a:t>
                      </a:r>
                      <a:br>
                        <a:rPr lang="en-US" sz="2000">
                          <a:solidFill>
                            <a:srgbClr val="D8D8D8"/>
                          </a:solidFill>
                          <a:latin typeface="Arial"/>
                          <a:ea typeface="Arial"/>
                          <a:cs typeface="Arial"/>
                          <a:sym typeface="Arial"/>
                        </a:rPr>
                      </a:br>
                      <a:r>
                        <a:rPr lang="en-US" sz="2000">
                          <a:solidFill>
                            <a:srgbClr val="D8D8D8"/>
                          </a:solidFill>
                          <a:latin typeface="Arial"/>
                          <a:ea typeface="Arial"/>
                          <a:cs typeface="Arial"/>
                          <a:sym typeface="Arial"/>
                        </a:rPr>
                        <a:t>2117 Fourth Street ,</a:t>
                      </a:r>
                      <a:r>
                        <a:rPr lang="en-US" sz="2000">
                          <a:solidFill>
                            <a:srgbClr val="D8D8D8"/>
                          </a:solidFill>
                          <a:latin typeface="Arial"/>
                          <a:ea typeface="Arial"/>
                          <a:cs typeface="Arial"/>
                          <a:sym typeface="Arial"/>
                        </a:rPr>
                        <a:t> STE C        </a:t>
                      </a:r>
                      <a:endParaRPr/>
                    </a:p>
                    <a:p>
                      <a:pPr indent="0" lvl="0" marL="0" marR="0" rtl="0" algn="l">
                        <a:lnSpc>
                          <a:spcPct val="130000"/>
                        </a:lnSpc>
                        <a:spcBef>
                          <a:spcPts val="0"/>
                        </a:spcBef>
                        <a:spcAft>
                          <a:spcPts val="0"/>
                        </a:spcAft>
                        <a:buNone/>
                      </a:pPr>
                      <a:r>
                        <a:rPr lang="en-US" sz="2000">
                          <a:solidFill>
                            <a:srgbClr val="D8D8D8"/>
                          </a:solidFill>
                          <a:latin typeface="Arial"/>
                          <a:ea typeface="Arial"/>
                          <a:cs typeface="Arial"/>
                          <a:sym typeface="Arial"/>
                        </a:rPr>
                        <a:t>Berkeley CA 94710 USA</a:t>
                      </a:r>
                      <a:endParaRPr sz="2000">
                        <a:solidFill>
                          <a:srgbClr val="D8D8D8"/>
                        </a:solidFill>
                        <a:latin typeface="Arial"/>
                        <a:ea typeface="Arial"/>
                        <a:cs typeface="Arial"/>
                        <a:sym typeface="Arial"/>
                      </a:endParaRPr>
                    </a:p>
                  </a:txBody>
                  <a:tcPr marT="137150" marB="45725" marR="91450" marL="182875">
                    <a:solidFill>
                      <a:srgbClr val="010101"/>
                    </a:solidFill>
                  </a:tcPr>
                </a:tc>
                <a:tc gridSpan="2">
                  <a:txBody>
                    <a:bodyPr/>
                    <a:lstStyle/>
                    <a:p>
                      <a:pPr indent="0" lvl="0" marL="0" marR="0" rtl="0" algn="l">
                        <a:lnSpc>
                          <a:spcPct val="100000"/>
                        </a:lnSpc>
                        <a:spcBef>
                          <a:spcPts val="0"/>
                        </a:spcBef>
                        <a:spcAft>
                          <a:spcPts val="0"/>
                        </a:spcAft>
                        <a:buClr>
                          <a:srgbClr val="D0D0D0"/>
                        </a:buClr>
                        <a:buSzPts val="2400"/>
                        <a:buFont typeface="Arial"/>
                        <a:buNone/>
                      </a:pPr>
                      <a:r>
                        <a:rPr b="1" lang="en-US" sz="2400">
                          <a:solidFill>
                            <a:srgbClr val="D0D0D0"/>
                          </a:solidFill>
                          <a:latin typeface="Arial"/>
                          <a:ea typeface="Arial"/>
                          <a:cs typeface="Arial"/>
                          <a:sym typeface="Arial"/>
                        </a:rPr>
                        <a:t>For complete tutorials</a:t>
                      </a:r>
                      <a:r>
                        <a:rPr b="1" lang="en-US" sz="2400">
                          <a:solidFill>
                            <a:srgbClr val="D0D0D0"/>
                          </a:solidFill>
                          <a:latin typeface="Arial"/>
                          <a:ea typeface="Arial"/>
                          <a:cs typeface="Arial"/>
                          <a:sym typeface="Arial"/>
                        </a:rPr>
                        <a:t> visit:</a:t>
                      </a:r>
                      <a:endParaRPr/>
                    </a:p>
                    <a:p>
                      <a:pPr indent="0" lvl="0" marL="0" marR="0" rtl="0" algn="l">
                        <a:lnSpc>
                          <a:spcPct val="100000"/>
                        </a:lnSpc>
                        <a:spcBef>
                          <a:spcPts val="0"/>
                        </a:spcBef>
                        <a:spcAft>
                          <a:spcPts val="0"/>
                        </a:spcAft>
                        <a:buClr>
                          <a:srgbClr val="FFC000"/>
                        </a:buClr>
                        <a:buSzPts val="1800"/>
                        <a:buFont typeface="Arial"/>
                        <a:buNone/>
                      </a:pPr>
                      <a:r>
                        <a:rPr b="1" lang="en-US" sz="1800">
                          <a:solidFill>
                            <a:srgbClr val="FFC000"/>
                          </a:solidFill>
                          <a:latin typeface="Arial"/>
                          <a:ea typeface="Arial"/>
                          <a:cs typeface="Arial"/>
                          <a:sym typeface="Arial"/>
                        </a:rPr>
                        <a:t>https://www.posterpresentations.com/helpdesk.html</a:t>
                      </a:r>
                      <a:endParaRPr sz="1800">
                        <a:solidFill>
                          <a:srgbClr val="D8D8D8"/>
                        </a:solidFill>
                        <a:latin typeface="Arial"/>
                        <a:ea typeface="Arial"/>
                        <a:cs typeface="Arial"/>
                        <a:sym typeface="Arial"/>
                      </a:endParaRPr>
                    </a:p>
                  </a:txBody>
                  <a:tcPr marT="137150" marB="45725" marR="91450" marL="182875">
                    <a:solidFill>
                      <a:srgbClr val="010101"/>
                    </a:solidFill>
                  </a:tcPr>
                </a:tc>
                <a:tc hMerge="1"/>
              </a:tr>
            </a:tbl>
          </a:graphicData>
        </a:graphic>
      </p:graphicFrame>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3.png"/><Relationship Id="rId10" Type="http://schemas.openxmlformats.org/officeDocument/2006/relationships/image" Target="../media/image2.png"/><Relationship Id="rId13" Type="http://schemas.openxmlformats.org/officeDocument/2006/relationships/image" Target="../media/image15.png"/><Relationship Id="rId12"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9.png"/><Relationship Id="rId9" Type="http://schemas.openxmlformats.org/officeDocument/2006/relationships/image" Target="../media/image8.png"/><Relationship Id="rId15" Type="http://schemas.openxmlformats.org/officeDocument/2006/relationships/image" Target="../media/image7.png"/><Relationship Id="rId14" Type="http://schemas.openxmlformats.org/officeDocument/2006/relationships/image" Target="../media/image11.png"/><Relationship Id="rId17" Type="http://schemas.openxmlformats.org/officeDocument/2006/relationships/image" Target="../media/image12.png"/><Relationship Id="rId16" Type="http://schemas.openxmlformats.org/officeDocument/2006/relationships/image" Target="../media/image17.png"/><Relationship Id="rId5" Type="http://schemas.openxmlformats.org/officeDocument/2006/relationships/image" Target="../media/image3.png"/><Relationship Id="rId19" Type="http://schemas.openxmlformats.org/officeDocument/2006/relationships/image" Target="../media/image16.png"/><Relationship Id="rId6" Type="http://schemas.openxmlformats.org/officeDocument/2006/relationships/image" Target="../media/image6.png"/><Relationship Id="rId18" Type="http://schemas.openxmlformats.org/officeDocument/2006/relationships/image" Target="../media/image10.png"/><Relationship Id="rId7" Type="http://schemas.openxmlformats.org/officeDocument/2006/relationships/image" Target="../media/image4.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29000">
              <a:srgbClr val="C0EEFF"/>
            </a:gs>
            <a:gs pos="50000">
              <a:srgbClr val="A0E5FF"/>
            </a:gs>
            <a:gs pos="71000">
              <a:srgbClr val="80DCFF"/>
            </a:gs>
            <a:gs pos="90000">
              <a:srgbClr val="40CAFF"/>
            </a:gs>
            <a:gs pos="100000">
              <a:srgbClr val="00B8FF"/>
            </a:gs>
          </a:gsLst>
          <a:path path="circle">
            <a:fillToRect b="50%" l="50%" r="50%" t="50%"/>
          </a:path>
          <a:tileRect/>
        </a:gradFill>
      </p:bgPr>
    </p:bg>
    <p:spTree>
      <p:nvGrpSpPr>
        <p:cNvPr id="34" name="Shape 34"/>
        <p:cNvGrpSpPr/>
        <p:nvPr/>
      </p:nvGrpSpPr>
      <p:grpSpPr>
        <a:xfrm>
          <a:off x="0" y="0"/>
          <a:ext cx="0" cy="0"/>
          <a:chOff x="0" y="0"/>
          <a:chExt cx="0" cy="0"/>
        </a:xfrm>
      </p:grpSpPr>
      <p:pic>
        <p:nvPicPr>
          <p:cNvPr id="35" name="Google Shape;35;p1"/>
          <p:cNvPicPr preferRelativeResize="0"/>
          <p:nvPr/>
        </p:nvPicPr>
        <p:blipFill rotWithShape="1">
          <a:blip r:embed="rId3">
            <a:alphaModFix amt="50000"/>
          </a:blip>
          <a:srcRect b="1989" l="0" r="0" t="0"/>
          <a:stretch/>
        </p:blipFill>
        <p:spPr>
          <a:xfrm>
            <a:off x="5472874" y="347643"/>
            <a:ext cx="32918400" cy="32263711"/>
          </a:xfrm>
          <a:prstGeom prst="rect">
            <a:avLst/>
          </a:prstGeom>
          <a:noFill/>
          <a:ln>
            <a:noFill/>
          </a:ln>
        </p:spPr>
      </p:pic>
      <p:pic>
        <p:nvPicPr>
          <p:cNvPr id="36" name="Google Shape;36;p1"/>
          <p:cNvPicPr preferRelativeResize="0"/>
          <p:nvPr/>
        </p:nvPicPr>
        <p:blipFill>
          <a:blip r:embed="rId4">
            <a:alphaModFix amt="77000"/>
          </a:blip>
          <a:stretch>
            <a:fillRect/>
          </a:stretch>
        </p:blipFill>
        <p:spPr>
          <a:xfrm>
            <a:off x="11461050" y="6543389"/>
            <a:ext cx="10047000" cy="10069850"/>
          </a:xfrm>
          <a:prstGeom prst="rect">
            <a:avLst/>
          </a:prstGeom>
          <a:noFill/>
          <a:ln>
            <a:noFill/>
          </a:ln>
        </p:spPr>
      </p:pic>
      <p:sp>
        <p:nvSpPr>
          <p:cNvPr id="37" name="Google Shape;37;p1"/>
          <p:cNvSpPr txBox="1"/>
          <p:nvPr>
            <p:ph idx="4" type="body"/>
          </p:nvPr>
        </p:nvSpPr>
        <p:spPr>
          <a:xfrm>
            <a:off x="11612561" y="6530881"/>
            <a:ext cx="10048800" cy="6464700"/>
          </a:xfrm>
          <a:prstGeom prst="rect">
            <a:avLst/>
          </a:prstGeom>
          <a:noFill/>
          <a:ln>
            <a:noFill/>
          </a:ln>
        </p:spPr>
        <p:txBody>
          <a:bodyPr anchorCtr="0" anchor="t" bIns="228575" lIns="228575" spcFirstLastPara="1" rIns="228575" wrap="square" tIns="228575">
            <a:spAutoFit/>
          </a:bodyPr>
          <a:lstStyle/>
          <a:p>
            <a:pPr indent="-419100" lvl="0" marL="457200" rtl="0" algn="l">
              <a:lnSpc>
                <a:spcPct val="150000"/>
              </a:lnSpc>
              <a:spcBef>
                <a:spcPts val="0"/>
              </a:spcBef>
              <a:spcAft>
                <a:spcPts val="0"/>
              </a:spcAft>
              <a:buClr>
                <a:schemeClr val="dk1"/>
              </a:buClr>
              <a:buSzPts val="3000"/>
              <a:buFont typeface="Helvetica Neue"/>
              <a:buChar char="●"/>
            </a:pPr>
            <a:r>
              <a:rPr lang="en-US" sz="3000">
                <a:solidFill>
                  <a:schemeClr val="dk1"/>
                </a:solidFill>
                <a:latin typeface="Helvetica Neue"/>
                <a:ea typeface="Helvetica Neue"/>
                <a:cs typeface="Helvetica Neue"/>
                <a:sym typeface="Helvetica Neue"/>
              </a:rPr>
              <a:t>Provide students with a resource to quickly and easily test code anywhere, anytime</a:t>
            </a:r>
            <a:endParaRPr sz="3000">
              <a:solidFill>
                <a:schemeClr val="dk1"/>
              </a:solidFill>
              <a:latin typeface="Helvetica Neue"/>
              <a:ea typeface="Helvetica Neue"/>
              <a:cs typeface="Helvetica Neue"/>
              <a:sym typeface="Helvetica Neue"/>
            </a:endParaRPr>
          </a:p>
          <a:p>
            <a:pPr indent="-419100" lvl="0" marL="457200" rtl="0" algn="l">
              <a:lnSpc>
                <a:spcPct val="150000"/>
              </a:lnSpc>
              <a:spcBef>
                <a:spcPts val="0"/>
              </a:spcBef>
              <a:spcAft>
                <a:spcPts val="0"/>
              </a:spcAft>
              <a:buClr>
                <a:schemeClr val="dk1"/>
              </a:buClr>
              <a:buSzPts val="3000"/>
              <a:buFont typeface="Helvetica Neue"/>
              <a:buChar char="●"/>
            </a:pPr>
            <a:r>
              <a:rPr lang="en-US" sz="3000">
                <a:solidFill>
                  <a:schemeClr val="dk1"/>
                </a:solidFill>
                <a:latin typeface="Helvetica Neue"/>
                <a:ea typeface="Helvetica Neue"/>
                <a:cs typeface="Helvetica Neue"/>
                <a:sym typeface="Helvetica Neue"/>
              </a:rPr>
              <a:t>Create a user friendly and functional UI</a:t>
            </a:r>
            <a:endParaRPr sz="3000">
              <a:solidFill>
                <a:schemeClr val="dk1"/>
              </a:solidFill>
              <a:latin typeface="Helvetica Neue"/>
              <a:ea typeface="Helvetica Neue"/>
              <a:cs typeface="Helvetica Neue"/>
              <a:sym typeface="Helvetica Neue"/>
            </a:endParaRPr>
          </a:p>
          <a:p>
            <a:pPr indent="-419100" lvl="0" marL="457200" rtl="0" algn="l">
              <a:lnSpc>
                <a:spcPct val="150000"/>
              </a:lnSpc>
              <a:spcBef>
                <a:spcPts val="0"/>
              </a:spcBef>
              <a:spcAft>
                <a:spcPts val="0"/>
              </a:spcAft>
              <a:buClr>
                <a:schemeClr val="dk1"/>
              </a:buClr>
              <a:buSzPts val="3000"/>
              <a:buFont typeface="Helvetica Neue"/>
              <a:buChar char="●"/>
            </a:pPr>
            <a:r>
              <a:rPr lang="en-US" sz="3000">
                <a:solidFill>
                  <a:schemeClr val="dk1"/>
                </a:solidFill>
                <a:latin typeface="Helvetica Neue"/>
                <a:ea typeface="Helvetica Neue"/>
                <a:cs typeface="Helvetica Neue"/>
                <a:sym typeface="Helvetica Neue"/>
              </a:rPr>
              <a:t>Learn how to run code written in different languages within Python</a:t>
            </a:r>
            <a:endParaRPr sz="3000">
              <a:solidFill>
                <a:schemeClr val="dk1"/>
              </a:solidFill>
              <a:latin typeface="Helvetica Neue"/>
              <a:ea typeface="Helvetica Neue"/>
              <a:cs typeface="Helvetica Neue"/>
              <a:sym typeface="Helvetica Neue"/>
            </a:endParaRPr>
          </a:p>
          <a:p>
            <a:pPr indent="-419100" lvl="0" marL="457200" rtl="0" algn="l">
              <a:lnSpc>
                <a:spcPct val="150000"/>
              </a:lnSpc>
              <a:spcBef>
                <a:spcPts val="0"/>
              </a:spcBef>
              <a:spcAft>
                <a:spcPts val="0"/>
              </a:spcAft>
              <a:buClr>
                <a:schemeClr val="dk1"/>
              </a:buClr>
              <a:buSzPts val="3000"/>
              <a:buFont typeface="Helvetica Neue"/>
              <a:buChar char="●"/>
            </a:pPr>
            <a:r>
              <a:rPr lang="en-US" sz="3000">
                <a:solidFill>
                  <a:schemeClr val="dk1"/>
                </a:solidFill>
                <a:latin typeface="Helvetica Neue"/>
                <a:ea typeface="Helvetica Neue"/>
                <a:cs typeface="Helvetica Neue"/>
                <a:sym typeface="Helvetica Neue"/>
              </a:rPr>
              <a:t>Encourage students to develop better testing habits</a:t>
            </a:r>
            <a:endParaRPr sz="3000">
              <a:solidFill>
                <a:schemeClr val="dk1"/>
              </a:solidFill>
              <a:latin typeface="Helvetica Neue"/>
              <a:ea typeface="Helvetica Neue"/>
              <a:cs typeface="Helvetica Neue"/>
              <a:sym typeface="Helvetica Neue"/>
            </a:endParaRPr>
          </a:p>
          <a:p>
            <a:pPr indent="-419100" lvl="0" marL="457200" rtl="0" algn="l">
              <a:lnSpc>
                <a:spcPct val="150000"/>
              </a:lnSpc>
              <a:spcBef>
                <a:spcPts val="0"/>
              </a:spcBef>
              <a:spcAft>
                <a:spcPts val="0"/>
              </a:spcAft>
              <a:buClr>
                <a:schemeClr val="dk1"/>
              </a:buClr>
              <a:buSzPts val="3000"/>
              <a:buFont typeface="Helvetica Neue"/>
              <a:buChar char="●"/>
            </a:pPr>
            <a:r>
              <a:rPr lang="en-US" sz="3000">
                <a:solidFill>
                  <a:schemeClr val="dk1"/>
                </a:solidFill>
                <a:latin typeface="Helvetica Neue"/>
                <a:ea typeface="Helvetica Neue"/>
                <a:cs typeface="Helvetica Neue"/>
                <a:sym typeface="Helvetica Neue"/>
              </a:rPr>
              <a:t>Relieve stress off Submitty servers</a:t>
            </a:r>
            <a:endParaRPr sz="3000">
              <a:solidFill>
                <a:schemeClr val="dk1"/>
              </a:solidFill>
              <a:latin typeface="Helvetica Neue"/>
              <a:ea typeface="Helvetica Neue"/>
              <a:cs typeface="Helvetica Neue"/>
              <a:sym typeface="Helvetica Neue"/>
            </a:endParaRPr>
          </a:p>
          <a:p>
            <a:pPr indent="-419100" lvl="0" marL="457200" rtl="0" algn="l">
              <a:lnSpc>
                <a:spcPct val="150000"/>
              </a:lnSpc>
              <a:spcBef>
                <a:spcPts val="0"/>
              </a:spcBef>
              <a:spcAft>
                <a:spcPts val="0"/>
              </a:spcAft>
              <a:buClr>
                <a:schemeClr val="dk1"/>
              </a:buClr>
              <a:buSzPts val="3000"/>
              <a:buFont typeface="Helvetica Neue"/>
              <a:buChar char="●"/>
            </a:pPr>
            <a:r>
              <a:rPr lang="en-US" sz="3000">
                <a:solidFill>
                  <a:schemeClr val="dk1"/>
                </a:solidFill>
                <a:latin typeface="Helvetica Neue"/>
                <a:ea typeface="Helvetica Neue"/>
                <a:cs typeface="Helvetica Neue"/>
                <a:sym typeface="Helvetica Neue"/>
              </a:rPr>
              <a:t>Apply the skills we’ve learned to create a useful product</a:t>
            </a:r>
            <a:endParaRPr sz="3000">
              <a:latin typeface="Helvetica Neue"/>
              <a:ea typeface="Helvetica Neue"/>
              <a:cs typeface="Helvetica Neue"/>
              <a:sym typeface="Helvetica Neue"/>
            </a:endParaRPr>
          </a:p>
        </p:txBody>
      </p:sp>
      <p:pic>
        <p:nvPicPr>
          <p:cNvPr id="38" name="Google Shape;38;p1"/>
          <p:cNvPicPr preferRelativeResize="0"/>
          <p:nvPr/>
        </p:nvPicPr>
        <p:blipFill>
          <a:blip r:embed="rId4">
            <a:alphaModFix amt="77000"/>
          </a:blip>
          <a:stretch>
            <a:fillRect/>
          </a:stretch>
        </p:blipFill>
        <p:spPr>
          <a:xfrm>
            <a:off x="12050625" y="17456850"/>
            <a:ext cx="20478900" cy="14718700"/>
          </a:xfrm>
          <a:prstGeom prst="rect">
            <a:avLst/>
          </a:prstGeom>
          <a:noFill/>
          <a:ln>
            <a:noFill/>
          </a:ln>
        </p:spPr>
      </p:pic>
      <p:pic>
        <p:nvPicPr>
          <p:cNvPr id="39" name="Google Shape;39;p1"/>
          <p:cNvPicPr preferRelativeResize="0"/>
          <p:nvPr/>
        </p:nvPicPr>
        <p:blipFill>
          <a:blip r:embed="rId4">
            <a:alphaModFix amt="77000"/>
          </a:blip>
          <a:stretch>
            <a:fillRect/>
          </a:stretch>
        </p:blipFill>
        <p:spPr>
          <a:xfrm>
            <a:off x="33319450" y="6404638"/>
            <a:ext cx="10219900" cy="12022975"/>
          </a:xfrm>
          <a:prstGeom prst="rect">
            <a:avLst/>
          </a:prstGeom>
          <a:noFill/>
          <a:ln>
            <a:noFill/>
          </a:ln>
        </p:spPr>
      </p:pic>
      <p:pic>
        <p:nvPicPr>
          <p:cNvPr id="40" name="Google Shape;40;p1"/>
          <p:cNvPicPr preferRelativeResize="0"/>
          <p:nvPr/>
        </p:nvPicPr>
        <p:blipFill>
          <a:blip r:embed="rId4">
            <a:alphaModFix amt="77000"/>
          </a:blip>
          <a:stretch>
            <a:fillRect/>
          </a:stretch>
        </p:blipFill>
        <p:spPr>
          <a:xfrm>
            <a:off x="464625" y="6534650"/>
            <a:ext cx="10047000" cy="11732899"/>
          </a:xfrm>
          <a:prstGeom prst="rect">
            <a:avLst/>
          </a:prstGeom>
          <a:noFill/>
          <a:ln>
            <a:noFill/>
          </a:ln>
        </p:spPr>
      </p:pic>
      <p:sp>
        <p:nvSpPr>
          <p:cNvPr id="41" name="Google Shape;41;p1"/>
          <p:cNvSpPr txBox="1"/>
          <p:nvPr>
            <p:ph idx="9" type="body"/>
          </p:nvPr>
        </p:nvSpPr>
        <p:spPr>
          <a:xfrm>
            <a:off x="33405900" y="6352650"/>
            <a:ext cx="10047000" cy="11154000"/>
          </a:xfrm>
          <a:prstGeom prst="rect">
            <a:avLst/>
          </a:prstGeom>
          <a:noFill/>
          <a:ln>
            <a:noFill/>
          </a:ln>
        </p:spPr>
        <p:txBody>
          <a:bodyPr anchorCtr="0" anchor="t" bIns="228575" lIns="228575" spcFirstLastPara="1" rIns="228575" wrap="square" tIns="228575">
            <a:noAutofit/>
          </a:bodyPr>
          <a:lstStyle/>
          <a:p>
            <a:pPr indent="-419100" lvl="0" marL="457200" rtl="0" algn="l">
              <a:lnSpc>
                <a:spcPct val="115000"/>
              </a:lnSpc>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We made our mock ups in figma</a:t>
            </a:r>
            <a:endParaRPr sz="3000">
              <a:solidFill>
                <a:schemeClr val="dk1"/>
              </a:solidFill>
              <a:latin typeface="Arial"/>
              <a:ea typeface="Arial"/>
              <a:cs typeface="Arial"/>
              <a:sym typeface="Arial"/>
            </a:endParaRPr>
          </a:p>
          <a:p>
            <a:pPr indent="-419100" lvl="1" marL="914400" rtl="0" algn="l">
              <a:lnSpc>
                <a:spcPct val="115000"/>
              </a:lnSpc>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it was easy to use and it allowed us to easily collaborate with each other. </a:t>
            </a:r>
            <a:endParaRPr sz="3000">
              <a:solidFill>
                <a:schemeClr val="dk1"/>
              </a:solidFill>
              <a:latin typeface="Arial"/>
              <a:ea typeface="Arial"/>
              <a:cs typeface="Arial"/>
              <a:sym typeface="Arial"/>
            </a:endParaRPr>
          </a:p>
          <a:p>
            <a:pPr indent="-419100" lvl="0" marL="457200" rtl="0" algn="l">
              <a:lnSpc>
                <a:spcPct val="115000"/>
              </a:lnSpc>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We decided to make our front end user interface with python and the custom TKinter library. We decided to go with the custom TKinter because:</a:t>
            </a:r>
            <a:endParaRPr sz="3000">
              <a:solidFill>
                <a:schemeClr val="dk1"/>
              </a:solidFill>
              <a:latin typeface="Arial"/>
              <a:ea typeface="Arial"/>
              <a:cs typeface="Arial"/>
              <a:sym typeface="Arial"/>
            </a:endParaRPr>
          </a:p>
          <a:p>
            <a:pPr indent="-419100" lvl="1" marL="914400" rtl="0" algn="l">
              <a:lnSpc>
                <a:spcPct val="115000"/>
              </a:lnSpc>
              <a:spcBef>
                <a:spcPts val="0"/>
              </a:spcBef>
              <a:spcAft>
                <a:spcPts val="0"/>
              </a:spcAft>
              <a:buClr>
                <a:schemeClr val="dk1"/>
              </a:buClr>
              <a:buSzPts val="3000"/>
              <a:buFont typeface="Arial"/>
              <a:buChar char="○"/>
            </a:pPr>
            <a:r>
              <a:rPr lang="en-US" sz="3000">
                <a:latin typeface="Arial"/>
                <a:ea typeface="Arial"/>
                <a:cs typeface="Arial"/>
                <a:sym typeface="Arial"/>
              </a:rPr>
              <a:t>W</a:t>
            </a:r>
            <a:r>
              <a:rPr lang="en-US" sz="3000">
                <a:solidFill>
                  <a:schemeClr val="dk1"/>
                </a:solidFill>
                <a:latin typeface="Arial"/>
                <a:ea typeface="Arial"/>
                <a:cs typeface="Arial"/>
                <a:sym typeface="Arial"/>
              </a:rPr>
              <a:t>e thought that it wasn’t too difficult to understand with our group's previous experience in TKinter</a:t>
            </a:r>
            <a:r>
              <a:rPr lang="en-US" sz="3000">
                <a:latin typeface="Arial"/>
                <a:ea typeface="Arial"/>
                <a:cs typeface="Arial"/>
                <a:sym typeface="Arial"/>
              </a:rPr>
              <a:t>.</a:t>
            </a:r>
            <a:endParaRPr sz="3000">
              <a:solidFill>
                <a:schemeClr val="dk1"/>
              </a:solidFill>
              <a:latin typeface="Arial"/>
              <a:ea typeface="Arial"/>
              <a:cs typeface="Arial"/>
              <a:sym typeface="Arial"/>
            </a:endParaRPr>
          </a:p>
          <a:p>
            <a:pPr indent="-419100" lvl="1" marL="914400" rtl="0" algn="l">
              <a:lnSpc>
                <a:spcPct val="115000"/>
              </a:lnSpc>
              <a:spcBef>
                <a:spcPts val="0"/>
              </a:spcBef>
              <a:spcAft>
                <a:spcPts val="0"/>
              </a:spcAft>
              <a:buClr>
                <a:schemeClr val="dk1"/>
              </a:buClr>
              <a:buSzPts val="3000"/>
              <a:buFont typeface="Arial"/>
              <a:buChar char="○"/>
            </a:pPr>
            <a:r>
              <a:rPr lang="en-US" sz="3000">
                <a:latin typeface="Arial"/>
                <a:ea typeface="Arial"/>
                <a:cs typeface="Arial"/>
                <a:sym typeface="Arial"/>
              </a:rPr>
              <a:t>The </a:t>
            </a:r>
            <a:r>
              <a:rPr lang="en-US" sz="3000">
                <a:latin typeface="Arial"/>
                <a:ea typeface="Arial"/>
                <a:cs typeface="Arial"/>
                <a:sym typeface="Arial"/>
              </a:rPr>
              <a:t>library</a:t>
            </a:r>
            <a:r>
              <a:rPr lang="en-US" sz="3000">
                <a:solidFill>
                  <a:schemeClr val="dk1"/>
                </a:solidFill>
                <a:latin typeface="Arial"/>
                <a:ea typeface="Arial"/>
                <a:cs typeface="Arial"/>
                <a:sym typeface="Arial"/>
              </a:rPr>
              <a:t> had some very nice looking widgets that we wanted to use such as buttons, labels, and option menus. </a:t>
            </a:r>
            <a:endParaRPr sz="3000">
              <a:solidFill>
                <a:schemeClr val="dk1"/>
              </a:solidFill>
              <a:latin typeface="Arial"/>
              <a:ea typeface="Arial"/>
              <a:cs typeface="Arial"/>
              <a:sym typeface="Arial"/>
            </a:endParaRPr>
          </a:p>
          <a:p>
            <a:pPr indent="-419100" lvl="0" marL="457200" rtl="0" algn="l">
              <a:lnSpc>
                <a:spcPct val="115000"/>
              </a:lnSpc>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Our design philosophy when making our frontend was that we wanted to emphasize the discoverability of our application. </a:t>
            </a:r>
            <a:endParaRPr sz="3000">
              <a:solidFill>
                <a:schemeClr val="dk1"/>
              </a:solidFill>
              <a:latin typeface="Arial"/>
              <a:ea typeface="Arial"/>
              <a:cs typeface="Arial"/>
              <a:sym typeface="Arial"/>
            </a:endParaRPr>
          </a:p>
          <a:p>
            <a:pPr indent="-419100" lvl="0" marL="457200" rtl="0" algn="l">
              <a:lnSpc>
                <a:spcPct val="115000"/>
              </a:lnSpc>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we implemented into the ability to change themes.</a:t>
            </a:r>
            <a:endParaRPr sz="3000">
              <a:solidFill>
                <a:schemeClr val="dk1"/>
              </a:solidFill>
              <a:latin typeface="Arial"/>
              <a:ea typeface="Arial"/>
              <a:cs typeface="Arial"/>
              <a:sym typeface="Arial"/>
            </a:endParaRPr>
          </a:p>
          <a:p>
            <a:pPr indent="-419100" lvl="1" marL="914400" rtl="0" algn="l">
              <a:lnSpc>
                <a:spcPct val="115000"/>
              </a:lnSpc>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 In the “Settings” frame we allow the user to change the color of the theme that they want the user interface to have.</a:t>
            </a:r>
            <a:endParaRPr sz="3000">
              <a:latin typeface="Arial"/>
              <a:ea typeface="Arial"/>
              <a:cs typeface="Arial"/>
              <a:sym typeface="Arial"/>
            </a:endParaRPr>
          </a:p>
          <a:p>
            <a:pPr indent="-419100" lvl="1" marL="914400" rtl="0" algn="l">
              <a:lnSpc>
                <a:spcPct val="115000"/>
              </a:lnSpc>
              <a:spcBef>
                <a:spcPts val="0"/>
              </a:spcBef>
              <a:spcAft>
                <a:spcPts val="0"/>
              </a:spcAft>
              <a:buClr>
                <a:schemeClr val="dk1"/>
              </a:buClr>
              <a:buSzPts val="3000"/>
              <a:buFont typeface="Arial"/>
              <a:buChar char="○"/>
            </a:pPr>
            <a:r>
              <a:rPr lang="en-US" sz="3000">
                <a:latin typeface="Arial"/>
                <a:ea typeface="Arial"/>
                <a:cs typeface="Arial"/>
                <a:sym typeface="Arial"/>
              </a:rPr>
              <a:t>t</a:t>
            </a:r>
            <a:r>
              <a:rPr lang="en-US" sz="3000">
                <a:solidFill>
                  <a:schemeClr val="dk1"/>
                </a:solidFill>
                <a:latin typeface="Arial"/>
                <a:ea typeface="Arial"/>
                <a:cs typeface="Arial"/>
                <a:sym typeface="Arial"/>
              </a:rPr>
              <a:t>he app restarts and takes you back to the first frame with the theme now the color that you chose. </a:t>
            </a:r>
            <a:endParaRPr sz="3000">
              <a:solidFill>
                <a:schemeClr val="dk1"/>
              </a:solidFill>
              <a:latin typeface="Arial"/>
              <a:ea typeface="Arial"/>
              <a:cs typeface="Arial"/>
              <a:sym typeface="Arial"/>
            </a:endParaRPr>
          </a:p>
          <a:p>
            <a:pPr indent="-419100" lvl="1" marL="914400" rtl="0" algn="l">
              <a:lnSpc>
                <a:spcPct val="115000"/>
              </a:lnSpc>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Currently there are 5 color themes to choose from, dark, light, red, green and pink. </a:t>
            </a:r>
            <a:endParaRPr sz="3000">
              <a:solidFill>
                <a:schemeClr val="dk1"/>
              </a:solidFill>
              <a:latin typeface="Arial"/>
              <a:ea typeface="Arial"/>
              <a:cs typeface="Arial"/>
              <a:sym typeface="Arial"/>
            </a:endParaRPr>
          </a:p>
        </p:txBody>
      </p:sp>
      <p:sp>
        <p:nvSpPr>
          <p:cNvPr id="42" name="Google Shape;42;p1"/>
          <p:cNvSpPr txBox="1"/>
          <p:nvPr>
            <p:ph idx="1" type="body"/>
          </p:nvPr>
        </p:nvSpPr>
        <p:spPr>
          <a:xfrm>
            <a:off x="459675" y="6378476"/>
            <a:ext cx="10056900" cy="12075300"/>
          </a:xfrm>
          <a:prstGeom prst="rect">
            <a:avLst/>
          </a:prstGeom>
          <a:noFill/>
          <a:ln>
            <a:noFill/>
          </a:ln>
        </p:spPr>
        <p:txBody>
          <a:bodyPr anchorCtr="0" anchor="t" bIns="228575" lIns="228575" spcFirstLastPara="1" rIns="228575" wrap="square" tIns="228575">
            <a:spAutoFit/>
          </a:bodyPr>
          <a:lstStyle/>
          <a:p>
            <a:pPr indent="-419100" lvl="0" marL="457200" rtl="0" algn="l">
              <a:lnSpc>
                <a:spcPct val="115000"/>
              </a:lnSpc>
              <a:spcBef>
                <a:spcPts val="0"/>
              </a:spcBef>
              <a:spcAft>
                <a:spcPts val="0"/>
              </a:spcAft>
              <a:buClr>
                <a:srgbClr val="1F3864"/>
              </a:buClr>
              <a:buSzPts val="3000"/>
              <a:buFont typeface="Arial"/>
              <a:buChar char="●"/>
            </a:pPr>
            <a:r>
              <a:rPr lang="en-US" sz="3000">
                <a:solidFill>
                  <a:srgbClr val="1F3864"/>
                </a:solidFill>
                <a:latin typeface="Arial"/>
                <a:ea typeface="Arial"/>
                <a:cs typeface="Arial"/>
                <a:sym typeface="Arial"/>
              </a:rPr>
              <a:t>SIFT or Submitty Instant Feedback and Testing is a standalone app that enables students to autograde their Submitty coding homework assignments without having to rely on Submitty</a:t>
            </a:r>
            <a:endParaRPr sz="3000">
              <a:latin typeface="Arial"/>
              <a:ea typeface="Arial"/>
              <a:cs typeface="Arial"/>
              <a:sym typeface="Arial"/>
            </a:endParaRPr>
          </a:p>
          <a:p>
            <a:pPr indent="-419100" lvl="0" marL="457200" rtl="0" algn="l">
              <a:lnSpc>
                <a:spcPct val="115000"/>
              </a:lnSpc>
              <a:spcBef>
                <a:spcPts val="0"/>
              </a:spcBef>
              <a:spcAft>
                <a:spcPts val="0"/>
              </a:spcAft>
              <a:buClr>
                <a:srgbClr val="1F3864"/>
              </a:buClr>
              <a:buSzPts val="3000"/>
              <a:buFont typeface="Arial"/>
              <a:buChar char="●"/>
            </a:pPr>
            <a:r>
              <a:rPr lang="en-US" sz="3000">
                <a:solidFill>
                  <a:srgbClr val="1F3864"/>
                </a:solidFill>
                <a:latin typeface="Arial"/>
                <a:ea typeface="Arial"/>
                <a:cs typeface="Arial"/>
                <a:sym typeface="Arial"/>
              </a:rPr>
              <a:t>Oftentimes, working with the Submitty autograder to test and find problems in code can be cumbersome, requiring the user to upload all their files, wait for the servers to process and run them, and then getting your output, all while using up a precious submission</a:t>
            </a:r>
            <a:endParaRPr sz="3000">
              <a:latin typeface="Arial"/>
              <a:ea typeface="Arial"/>
              <a:cs typeface="Arial"/>
              <a:sym typeface="Arial"/>
            </a:endParaRPr>
          </a:p>
          <a:p>
            <a:pPr indent="-419100" lvl="0" marL="457200" rtl="0" algn="l">
              <a:lnSpc>
                <a:spcPct val="115000"/>
              </a:lnSpc>
              <a:spcBef>
                <a:spcPts val="0"/>
              </a:spcBef>
              <a:spcAft>
                <a:spcPts val="0"/>
              </a:spcAft>
              <a:buClr>
                <a:srgbClr val="1F3864"/>
              </a:buClr>
              <a:buSzPts val="3000"/>
              <a:buFont typeface="Arial"/>
              <a:buChar char="●"/>
            </a:pPr>
            <a:r>
              <a:rPr lang="en-US" sz="3000">
                <a:solidFill>
                  <a:srgbClr val="1F3864"/>
                </a:solidFill>
                <a:latin typeface="Arial"/>
                <a:ea typeface="Arial"/>
                <a:cs typeface="Arial"/>
                <a:sym typeface="Arial"/>
              </a:rPr>
              <a:t>SIFT aims to fix this by giving students the tools to get their homeworks graded on their own computers.</a:t>
            </a:r>
            <a:endParaRPr sz="3000">
              <a:latin typeface="Arial"/>
              <a:ea typeface="Arial"/>
              <a:cs typeface="Arial"/>
              <a:sym typeface="Arial"/>
            </a:endParaRPr>
          </a:p>
          <a:p>
            <a:pPr indent="-419100" lvl="1" marL="914400" rtl="0" algn="l">
              <a:lnSpc>
                <a:spcPct val="115000"/>
              </a:lnSpc>
              <a:spcBef>
                <a:spcPts val="0"/>
              </a:spcBef>
              <a:spcAft>
                <a:spcPts val="0"/>
              </a:spcAft>
              <a:buClr>
                <a:srgbClr val="1F3864"/>
              </a:buClr>
              <a:buSzPts val="3000"/>
              <a:buFont typeface="Arial"/>
              <a:buChar char="○"/>
            </a:pPr>
            <a:r>
              <a:rPr lang="en-US" sz="3000">
                <a:solidFill>
                  <a:srgbClr val="1F3864"/>
                </a:solidFill>
                <a:latin typeface="Arial"/>
                <a:ea typeface="Arial"/>
                <a:cs typeface="Arial"/>
                <a:sym typeface="Arial"/>
              </a:rPr>
              <a:t>Users begin by selecting the language they are using, upload their own source code files, and the expected output files</a:t>
            </a:r>
            <a:endParaRPr sz="3000">
              <a:solidFill>
                <a:srgbClr val="1F3864"/>
              </a:solidFill>
              <a:latin typeface="Arial"/>
              <a:ea typeface="Arial"/>
              <a:cs typeface="Arial"/>
              <a:sym typeface="Arial"/>
            </a:endParaRPr>
          </a:p>
          <a:p>
            <a:pPr indent="-419100" lvl="1" marL="914400" rtl="0" algn="l">
              <a:lnSpc>
                <a:spcPct val="115000"/>
              </a:lnSpc>
              <a:spcBef>
                <a:spcPts val="0"/>
              </a:spcBef>
              <a:spcAft>
                <a:spcPts val="0"/>
              </a:spcAft>
              <a:buClr>
                <a:srgbClr val="1F3864"/>
              </a:buClr>
              <a:buSzPts val="3000"/>
              <a:buFont typeface="Arial"/>
              <a:buChar char="○"/>
            </a:pPr>
            <a:r>
              <a:rPr lang="en-US" sz="3000">
                <a:solidFill>
                  <a:srgbClr val="1F3864"/>
                </a:solidFill>
                <a:latin typeface="Arial"/>
                <a:ea typeface="Arial"/>
                <a:cs typeface="Arial"/>
                <a:sym typeface="Arial"/>
              </a:rPr>
              <a:t>SIFT then runs the source code and shows the user the comparison between their output and the expected output that was provided in a similar way to Submitty</a:t>
            </a:r>
            <a:endParaRPr sz="3000">
              <a:solidFill>
                <a:srgbClr val="1F3864"/>
              </a:solidFill>
              <a:latin typeface="Arial"/>
              <a:ea typeface="Arial"/>
              <a:cs typeface="Arial"/>
              <a:sym typeface="Arial"/>
            </a:endParaRPr>
          </a:p>
          <a:p>
            <a:pPr indent="-419100" lvl="0" marL="457200" rtl="0" algn="l">
              <a:lnSpc>
                <a:spcPct val="115000"/>
              </a:lnSpc>
              <a:spcBef>
                <a:spcPts val="0"/>
              </a:spcBef>
              <a:spcAft>
                <a:spcPts val="0"/>
              </a:spcAft>
              <a:buClr>
                <a:srgbClr val="1F3864"/>
              </a:buClr>
              <a:buSzPts val="3000"/>
              <a:buFont typeface="Arial"/>
              <a:buChar char="●"/>
            </a:pPr>
            <a:r>
              <a:rPr lang="en-US" sz="3000">
                <a:solidFill>
                  <a:srgbClr val="1F3864"/>
                </a:solidFill>
                <a:latin typeface="Arial"/>
                <a:ea typeface="Arial"/>
                <a:cs typeface="Arial"/>
                <a:sym typeface="Arial"/>
              </a:rPr>
              <a:t>The goal of SIFT is to streamline the process of creating and testing code so that students spend less time waiting for Submitty, wasting submissions, and can instead get quick results and keep working</a:t>
            </a:r>
            <a:endParaRPr sz="3000">
              <a:solidFill>
                <a:srgbClr val="1F3864"/>
              </a:solidFill>
              <a:latin typeface="Helvetica Neue"/>
              <a:ea typeface="Helvetica Neue"/>
              <a:cs typeface="Helvetica Neue"/>
              <a:sym typeface="Helvetica Neue"/>
            </a:endParaRPr>
          </a:p>
        </p:txBody>
      </p:sp>
      <p:sp>
        <p:nvSpPr>
          <p:cNvPr id="43" name="Google Shape;43;p1"/>
          <p:cNvSpPr txBox="1"/>
          <p:nvPr>
            <p:ph idx="2" type="body"/>
          </p:nvPr>
        </p:nvSpPr>
        <p:spPr>
          <a:xfrm>
            <a:off x="477827" y="5548749"/>
            <a:ext cx="10048800" cy="8772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rgbClr val="1F3864"/>
              </a:buClr>
              <a:buSzPts val="3700"/>
              <a:buNone/>
            </a:pPr>
            <a:r>
              <a:rPr lang="en-US" sz="4500">
                <a:latin typeface="Helvetica Neue"/>
                <a:ea typeface="Helvetica Neue"/>
                <a:cs typeface="Helvetica Neue"/>
                <a:sym typeface="Helvetica Neue"/>
              </a:rPr>
              <a:t>Introduction</a:t>
            </a:r>
            <a:endParaRPr sz="4500">
              <a:latin typeface="Helvetica Neue"/>
              <a:ea typeface="Helvetica Neue"/>
              <a:cs typeface="Helvetica Neue"/>
              <a:sym typeface="Helvetica Neue"/>
            </a:endParaRPr>
          </a:p>
        </p:txBody>
      </p:sp>
      <p:sp>
        <p:nvSpPr>
          <p:cNvPr id="44" name="Google Shape;44;p1"/>
          <p:cNvSpPr txBox="1"/>
          <p:nvPr>
            <p:ph idx="3" type="body"/>
          </p:nvPr>
        </p:nvSpPr>
        <p:spPr>
          <a:xfrm>
            <a:off x="17410138" y="16627513"/>
            <a:ext cx="10050600" cy="8772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rgbClr val="1F3864"/>
              </a:buClr>
              <a:buSzPts val="3700"/>
              <a:buNone/>
            </a:pPr>
            <a:r>
              <a:rPr lang="en-US" sz="4500">
                <a:solidFill>
                  <a:schemeClr val="lt2"/>
                </a:solidFill>
                <a:latin typeface="Helvetica Neue"/>
                <a:ea typeface="Helvetica Neue"/>
                <a:cs typeface="Helvetica Neue"/>
                <a:sym typeface="Helvetica Neue"/>
              </a:rPr>
              <a:t>Visuals</a:t>
            </a:r>
            <a:endParaRPr sz="4500">
              <a:solidFill>
                <a:schemeClr val="lt2"/>
              </a:solidFill>
              <a:latin typeface="Helvetica Neue"/>
              <a:ea typeface="Helvetica Neue"/>
              <a:cs typeface="Helvetica Neue"/>
              <a:sym typeface="Helvetica Neue"/>
            </a:endParaRPr>
          </a:p>
        </p:txBody>
      </p:sp>
      <p:sp>
        <p:nvSpPr>
          <p:cNvPr id="45" name="Google Shape;45;p1"/>
          <p:cNvSpPr txBox="1"/>
          <p:nvPr>
            <p:ph idx="5" type="body"/>
          </p:nvPr>
        </p:nvSpPr>
        <p:spPr>
          <a:xfrm>
            <a:off x="11460162" y="5548749"/>
            <a:ext cx="10048800" cy="8772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rgbClr val="1F3864"/>
              </a:buClr>
              <a:buSzPts val="3700"/>
              <a:buNone/>
            </a:pPr>
            <a:r>
              <a:rPr lang="en-US" sz="4500">
                <a:latin typeface="Helvetica Neue"/>
                <a:ea typeface="Helvetica Neue"/>
                <a:cs typeface="Helvetica Neue"/>
                <a:sym typeface="Helvetica Neue"/>
              </a:rPr>
              <a:t>Objectives</a:t>
            </a:r>
            <a:endParaRPr sz="4500">
              <a:latin typeface="Helvetica Neue"/>
              <a:ea typeface="Helvetica Neue"/>
              <a:cs typeface="Helvetica Neue"/>
              <a:sym typeface="Helvetica Neue"/>
            </a:endParaRPr>
          </a:p>
        </p:txBody>
      </p:sp>
      <p:sp>
        <p:nvSpPr>
          <p:cNvPr id="46" name="Google Shape;46;p1"/>
          <p:cNvSpPr txBox="1"/>
          <p:nvPr>
            <p:ph idx="7" type="body"/>
          </p:nvPr>
        </p:nvSpPr>
        <p:spPr>
          <a:xfrm>
            <a:off x="22130129" y="5548749"/>
            <a:ext cx="10058400" cy="8772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rgbClr val="1F3864"/>
              </a:buClr>
              <a:buSzPts val="3700"/>
              <a:buNone/>
            </a:pPr>
            <a:r>
              <a:rPr lang="en-US" sz="4500">
                <a:latin typeface="Helvetica Neue"/>
                <a:ea typeface="Helvetica Neue"/>
                <a:cs typeface="Helvetica Neue"/>
                <a:sym typeface="Helvetica Neue"/>
              </a:rPr>
              <a:t>Materials and Methods</a:t>
            </a:r>
            <a:endParaRPr sz="4500">
              <a:latin typeface="Helvetica Neue"/>
              <a:ea typeface="Helvetica Neue"/>
              <a:cs typeface="Helvetica Neue"/>
              <a:sym typeface="Helvetica Neue"/>
            </a:endParaRPr>
          </a:p>
        </p:txBody>
      </p:sp>
      <p:sp>
        <p:nvSpPr>
          <p:cNvPr id="47" name="Google Shape;47;p1"/>
          <p:cNvSpPr txBox="1"/>
          <p:nvPr>
            <p:ph idx="8" type="body"/>
          </p:nvPr>
        </p:nvSpPr>
        <p:spPr>
          <a:xfrm>
            <a:off x="33492342" y="5548749"/>
            <a:ext cx="10047000" cy="8772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rgbClr val="1F3864"/>
              </a:buClr>
              <a:buSzPts val="3700"/>
              <a:buNone/>
            </a:pPr>
            <a:r>
              <a:rPr lang="en-US" sz="4500">
                <a:latin typeface="Helvetica Neue"/>
                <a:ea typeface="Helvetica Neue"/>
                <a:cs typeface="Helvetica Neue"/>
                <a:sym typeface="Helvetica Neue"/>
              </a:rPr>
              <a:t>Frontend/UI</a:t>
            </a:r>
            <a:endParaRPr sz="4500">
              <a:latin typeface="Helvetica Neue"/>
              <a:ea typeface="Helvetica Neue"/>
              <a:cs typeface="Helvetica Neue"/>
              <a:sym typeface="Helvetica Neue"/>
            </a:endParaRPr>
          </a:p>
        </p:txBody>
      </p:sp>
      <p:sp>
        <p:nvSpPr>
          <p:cNvPr id="48" name="Google Shape;48;p1"/>
          <p:cNvSpPr txBox="1"/>
          <p:nvPr>
            <p:ph idx="13" type="body"/>
          </p:nvPr>
        </p:nvSpPr>
        <p:spPr>
          <a:xfrm>
            <a:off x="33387742" y="19165513"/>
            <a:ext cx="10047000" cy="8772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rgbClr val="1F3864"/>
              </a:buClr>
              <a:buSzPts val="3700"/>
              <a:buNone/>
            </a:pPr>
            <a:r>
              <a:rPr lang="en-US" sz="4500">
                <a:latin typeface="Helvetica Neue"/>
                <a:ea typeface="Helvetica Neue"/>
                <a:cs typeface="Helvetica Neue"/>
                <a:sym typeface="Helvetica Neue"/>
              </a:rPr>
              <a:t>Future Goals</a:t>
            </a:r>
            <a:endParaRPr sz="4500">
              <a:latin typeface="Helvetica Neue"/>
              <a:ea typeface="Helvetica Neue"/>
              <a:cs typeface="Helvetica Neue"/>
              <a:sym typeface="Helvetica Neue"/>
            </a:endParaRPr>
          </a:p>
        </p:txBody>
      </p:sp>
      <p:pic>
        <p:nvPicPr>
          <p:cNvPr id="49" name="Google Shape;49;p1"/>
          <p:cNvPicPr preferRelativeResize="0"/>
          <p:nvPr/>
        </p:nvPicPr>
        <p:blipFill>
          <a:blip r:embed="rId4">
            <a:alphaModFix amt="77000"/>
          </a:blip>
          <a:stretch>
            <a:fillRect/>
          </a:stretch>
        </p:blipFill>
        <p:spPr>
          <a:xfrm>
            <a:off x="33293350" y="19919725"/>
            <a:ext cx="10219900" cy="6751750"/>
          </a:xfrm>
          <a:prstGeom prst="rect">
            <a:avLst/>
          </a:prstGeom>
          <a:noFill/>
          <a:ln>
            <a:noFill/>
          </a:ln>
        </p:spPr>
      </p:pic>
      <p:sp>
        <p:nvSpPr>
          <p:cNvPr id="50" name="Google Shape;50;p1"/>
          <p:cNvSpPr txBox="1"/>
          <p:nvPr>
            <p:ph idx="14" type="body"/>
          </p:nvPr>
        </p:nvSpPr>
        <p:spPr>
          <a:xfrm>
            <a:off x="33387750" y="19827975"/>
            <a:ext cx="10052100" cy="6926400"/>
          </a:xfrm>
          <a:prstGeom prst="rect">
            <a:avLst/>
          </a:prstGeom>
          <a:noFill/>
          <a:ln>
            <a:noFill/>
          </a:ln>
        </p:spPr>
        <p:txBody>
          <a:bodyPr anchorCtr="0" anchor="t" bIns="228575" lIns="228575" spcFirstLastPara="1" rIns="228575" wrap="square" tIns="228575">
            <a:spAutoFit/>
          </a:bodyPr>
          <a:lstStyle/>
          <a:p>
            <a:pPr indent="0" lvl="0" marL="0" rtl="0" algn="l">
              <a:spcBef>
                <a:spcPts val="0"/>
              </a:spcBef>
              <a:spcAft>
                <a:spcPts val="0"/>
              </a:spcAft>
              <a:buClr>
                <a:schemeClr val="dk1"/>
              </a:buClr>
              <a:buSzPts val="1100"/>
              <a:buFont typeface="Arial"/>
              <a:buNone/>
            </a:pPr>
            <a:r>
              <a:rPr lang="en-US" sz="3000">
                <a:latin typeface="Helvetica Neue"/>
                <a:ea typeface="Helvetica Neue"/>
                <a:cs typeface="Helvetica Neue"/>
                <a:sym typeface="Helvetica Neue"/>
              </a:rPr>
              <a:t>Some of the ideas and goals we have for the future include:</a:t>
            </a:r>
            <a:endParaRPr sz="3000">
              <a:latin typeface="Helvetica Neue"/>
              <a:ea typeface="Helvetica Neue"/>
              <a:cs typeface="Helvetica Neue"/>
              <a:sym typeface="Helvetica Neue"/>
            </a:endParaRPr>
          </a:p>
          <a:p>
            <a:pPr indent="-419100" lvl="0" marL="457200" rtl="0" algn="l">
              <a:spcBef>
                <a:spcPts val="0"/>
              </a:spcBef>
              <a:spcAft>
                <a:spcPts val="0"/>
              </a:spcAft>
              <a:buSzPts val="3000"/>
              <a:buFont typeface="Helvetica Neue"/>
              <a:buChar char="●"/>
            </a:pPr>
            <a:r>
              <a:rPr lang="en-US" sz="3000">
                <a:latin typeface="Helvetica Neue"/>
                <a:ea typeface="Helvetica Neue"/>
                <a:cs typeface="Helvetica Neue"/>
                <a:sym typeface="Helvetica Neue"/>
              </a:rPr>
              <a:t>Allowing users to select individual courses and have all the necessary resources already available for them without extra downloads</a:t>
            </a:r>
            <a:endParaRPr sz="3000">
              <a:latin typeface="Helvetica Neue"/>
              <a:ea typeface="Helvetica Neue"/>
              <a:cs typeface="Helvetica Neue"/>
              <a:sym typeface="Helvetica Neue"/>
            </a:endParaRPr>
          </a:p>
          <a:p>
            <a:pPr indent="-419100" lvl="0" marL="457200" rtl="0" algn="l">
              <a:spcBef>
                <a:spcPts val="0"/>
              </a:spcBef>
              <a:spcAft>
                <a:spcPts val="0"/>
              </a:spcAft>
              <a:buSzPts val="3000"/>
              <a:buFont typeface="Helvetica Neue"/>
              <a:buChar char="●"/>
            </a:pPr>
            <a:r>
              <a:rPr lang="en-US" sz="3000">
                <a:latin typeface="Helvetica Neue"/>
                <a:ea typeface="Helvetica Neue"/>
                <a:cs typeface="Helvetica Neue"/>
                <a:sym typeface="Helvetica Neue"/>
              </a:rPr>
              <a:t>Allowing professors to upload materials and manage their courses on the app to allow the features mentioned above</a:t>
            </a:r>
            <a:endParaRPr sz="3000">
              <a:latin typeface="Helvetica Neue"/>
              <a:ea typeface="Helvetica Neue"/>
              <a:cs typeface="Helvetica Neue"/>
              <a:sym typeface="Helvetica Neue"/>
            </a:endParaRPr>
          </a:p>
          <a:p>
            <a:pPr indent="-419100" lvl="0" marL="457200" rtl="0" algn="l">
              <a:spcBef>
                <a:spcPts val="0"/>
              </a:spcBef>
              <a:spcAft>
                <a:spcPts val="0"/>
              </a:spcAft>
              <a:buSzPts val="3000"/>
              <a:buFont typeface="Helvetica Neue"/>
              <a:buChar char="●"/>
            </a:pPr>
            <a:r>
              <a:rPr lang="en-US" sz="3000">
                <a:latin typeface="Helvetica Neue"/>
                <a:ea typeface="Helvetica Neue"/>
                <a:cs typeface="Helvetica Neue"/>
                <a:sym typeface="Helvetica Neue"/>
              </a:rPr>
              <a:t>Incorporate AI for giving users feedback and tips on how to improve their code/coding habits</a:t>
            </a:r>
            <a:endParaRPr sz="3000">
              <a:latin typeface="Helvetica Neue"/>
              <a:ea typeface="Helvetica Neue"/>
              <a:cs typeface="Helvetica Neue"/>
              <a:sym typeface="Helvetica Neue"/>
            </a:endParaRPr>
          </a:p>
          <a:p>
            <a:pPr indent="-419100" lvl="0" marL="457200" rtl="0" algn="l">
              <a:spcBef>
                <a:spcPts val="0"/>
              </a:spcBef>
              <a:spcAft>
                <a:spcPts val="0"/>
              </a:spcAft>
              <a:buSzPts val="3000"/>
              <a:buFont typeface="Helvetica Neue"/>
              <a:buChar char="●"/>
            </a:pPr>
            <a:r>
              <a:rPr lang="en-US" sz="3000">
                <a:latin typeface="Helvetica Neue"/>
                <a:ea typeface="Helvetica Neue"/>
                <a:cs typeface="Helvetica Neue"/>
                <a:sym typeface="Helvetica Neue"/>
              </a:rPr>
              <a:t>Possibly creating a better UI from scratch for more control and more flexible aesthetics</a:t>
            </a:r>
            <a:endParaRPr sz="3000">
              <a:latin typeface="Helvetica Neue"/>
              <a:ea typeface="Helvetica Neue"/>
              <a:cs typeface="Helvetica Neue"/>
              <a:sym typeface="Helvetica Neue"/>
            </a:endParaRPr>
          </a:p>
          <a:p>
            <a:pPr indent="-419100" lvl="0" marL="457200" rtl="0" algn="l">
              <a:spcBef>
                <a:spcPts val="0"/>
              </a:spcBef>
              <a:spcAft>
                <a:spcPts val="0"/>
              </a:spcAft>
              <a:buSzPts val="3000"/>
              <a:buFont typeface="Helvetica Neue"/>
              <a:buChar char="●"/>
            </a:pPr>
            <a:r>
              <a:rPr lang="en-US" sz="3000">
                <a:latin typeface="Helvetica Neue"/>
                <a:ea typeface="Helvetica Neue"/>
                <a:cs typeface="Helvetica Neue"/>
                <a:sym typeface="Helvetica Neue"/>
              </a:rPr>
              <a:t>Make </a:t>
            </a:r>
            <a:r>
              <a:rPr lang="en-US" sz="3000">
                <a:latin typeface="Helvetica Neue"/>
                <a:ea typeface="Helvetica Neue"/>
                <a:cs typeface="Helvetica Neue"/>
                <a:sym typeface="Helvetica Neue"/>
              </a:rPr>
              <a:t>the</a:t>
            </a:r>
            <a:r>
              <a:rPr lang="en-US" sz="3000">
                <a:latin typeface="Helvetica Neue"/>
                <a:ea typeface="Helvetica Neue"/>
                <a:cs typeface="Helvetica Neue"/>
                <a:sym typeface="Helvetica Neue"/>
              </a:rPr>
              <a:t> app distributable (through platforms such as Docker)</a:t>
            </a:r>
            <a:endParaRPr sz="3000">
              <a:latin typeface="Helvetica Neue"/>
              <a:ea typeface="Helvetica Neue"/>
              <a:cs typeface="Helvetica Neue"/>
              <a:sym typeface="Helvetica Neue"/>
            </a:endParaRPr>
          </a:p>
        </p:txBody>
      </p:sp>
      <p:sp>
        <p:nvSpPr>
          <p:cNvPr id="51" name="Google Shape;51;p1"/>
          <p:cNvSpPr txBox="1"/>
          <p:nvPr>
            <p:ph idx="15" type="body"/>
          </p:nvPr>
        </p:nvSpPr>
        <p:spPr>
          <a:xfrm>
            <a:off x="33390292" y="27584401"/>
            <a:ext cx="10047000" cy="8772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rgbClr val="1F3864"/>
              </a:buClr>
              <a:buSzPts val="3700"/>
              <a:buNone/>
            </a:pPr>
            <a:r>
              <a:rPr lang="en-US" sz="4500">
                <a:latin typeface="Helvetica Neue"/>
                <a:ea typeface="Helvetica Neue"/>
                <a:cs typeface="Helvetica Neue"/>
                <a:sym typeface="Helvetica Neue"/>
              </a:rPr>
              <a:t>Acknowledgements</a:t>
            </a:r>
            <a:endParaRPr sz="4500">
              <a:latin typeface="Helvetica Neue"/>
              <a:ea typeface="Helvetica Neue"/>
              <a:cs typeface="Helvetica Neue"/>
              <a:sym typeface="Helvetica Neue"/>
            </a:endParaRPr>
          </a:p>
        </p:txBody>
      </p:sp>
      <p:pic>
        <p:nvPicPr>
          <p:cNvPr id="52" name="Google Shape;52;p1"/>
          <p:cNvPicPr preferRelativeResize="0"/>
          <p:nvPr/>
        </p:nvPicPr>
        <p:blipFill>
          <a:blip r:embed="rId4">
            <a:alphaModFix amt="77000"/>
          </a:blip>
          <a:stretch>
            <a:fillRect/>
          </a:stretch>
        </p:blipFill>
        <p:spPr>
          <a:xfrm>
            <a:off x="33319450" y="28293400"/>
            <a:ext cx="10219900" cy="2516701"/>
          </a:xfrm>
          <a:prstGeom prst="rect">
            <a:avLst/>
          </a:prstGeom>
          <a:noFill/>
          <a:ln>
            <a:noFill/>
          </a:ln>
        </p:spPr>
      </p:pic>
      <p:sp>
        <p:nvSpPr>
          <p:cNvPr id="53" name="Google Shape;53;p1"/>
          <p:cNvSpPr txBox="1"/>
          <p:nvPr>
            <p:ph idx="16" type="body"/>
          </p:nvPr>
        </p:nvSpPr>
        <p:spPr>
          <a:xfrm>
            <a:off x="33466500" y="28338451"/>
            <a:ext cx="10052100" cy="2516700"/>
          </a:xfrm>
          <a:prstGeom prst="rect">
            <a:avLst/>
          </a:prstGeom>
          <a:noFill/>
          <a:ln>
            <a:noFill/>
          </a:ln>
        </p:spPr>
        <p:txBody>
          <a:bodyPr anchorCtr="0" anchor="t" bIns="228575" lIns="228575" spcFirstLastPara="1" rIns="228575" wrap="square" tIns="228575">
            <a:spAutoFit/>
          </a:bodyPr>
          <a:lstStyle/>
          <a:p>
            <a:pPr indent="-419100" lvl="0" marL="457200" rtl="0" algn="l">
              <a:lnSpc>
                <a:spcPct val="115000"/>
              </a:lnSpc>
              <a:spcBef>
                <a:spcPts val="0"/>
              </a:spcBef>
              <a:spcAft>
                <a:spcPts val="0"/>
              </a:spcAft>
              <a:buSzPts val="3000"/>
              <a:buFont typeface="Helvetica Neue"/>
              <a:buChar char="●"/>
            </a:pPr>
            <a:r>
              <a:rPr lang="en-US" sz="3000">
                <a:latin typeface="Helvetica Neue"/>
                <a:ea typeface="Helvetica Neue"/>
                <a:cs typeface="Helvetica Neue"/>
                <a:sym typeface="Helvetica Neue"/>
              </a:rPr>
              <a:t>CustomTkInter by Tom Schimansky</a:t>
            </a:r>
            <a:endParaRPr sz="3000">
              <a:latin typeface="Helvetica Neue"/>
              <a:ea typeface="Helvetica Neue"/>
              <a:cs typeface="Helvetica Neue"/>
              <a:sym typeface="Helvetica Neue"/>
            </a:endParaRPr>
          </a:p>
          <a:p>
            <a:pPr indent="-419100" lvl="0" marL="457200" rtl="0" algn="l">
              <a:lnSpc>
                <a:spcPct val="115000"/>
              </a:lnSpc>
              <a:spcBef>
                <a:spcPts val="0"/>
              </a:spcBef>
              <a:spcAft>
                <a:spcPts val="0"/>
              </a:spcAft>
              <a:buSzPts val="3000"/>
              <a:buFont typeface="Helvetica Neue"/>
              <a:buChar char="●"/>
            </a:pPr>
            <a:r>
              <a:rPr lang="en-US" sz="3000">
                <a:latin typeface="Helvetica Neue"/>
                <a:ea typeface="Helvetica Neue"/>
                <a:cs typeface="Helvetica Neue"/>
                <a:sym typeface="Helvetica Neue"/>
              </a:rPr>
              <a:t>TkInter by Steen Lumholt and Guido van Rossum</a:t>
            </a:r>
            <a:endParaRPr sz="3000">
              <a:latin typeface="Helvetica Neue"/>
              <a:ea typeface="Helvetica Neue"/>
              <a:cs typeface="Helvetica Neue"/>
              <a:sym typeface="Helvetica Neue"/>
            </a:endParaRPr>
          </a:p>
          <a:p>
            <a:pPr indent="-419100" lvl="0" marL="457200" rtl="0" algn="l">
              <a:lnSpc>
                <a:spcPct val="115000"/>
              </a:lnSpc>
              <a:spcBef>
                <a:spcPts val="0"/>
              </a:spcBef>
              <a:spcAft>
                <a:spcPts val="0"/>
              </a:spcAft>
              <a:buSzPts val="3000"/>
              <a:buFont typeface="Helvetica Neue"/>
              <a:buChar char="●"/>
            </a:pPr>
            <a:r>
              <a:rPr lang="en-US" sz="3000">
                <a:latin typeface="Helvetica Neue"/>
                <a:ea typeface="Helvetica Neue"/>
                <a:cs typeface="Helvetica Neue"/>
                <a:sym typeface="Helvetica Neue"/>
              </a:rPr>
              <a:t>Python by Guido van Rossum</a:t>
            </a:r>
            <a:endParaRPr sz="3000">
              <a:latin typeface="Helvetica Neue"/>
              <a:ea typeface="Helvetica Neue"/>
              <a:cs typeface="Helvetica Neue"/>
              <a:sym typeface="Helvetica Neue"/>
            </a:endParaRPr>
          </a:p>
          <a:p>
            <a:pPr indent="-419100" lvl="0" marL="457200" rtl="0" algn="l">
              <a:lnSpc>
                <a:spcPct val="115000"/>
              </a:lnSpc>
              <a:spcBef>
                <a:spcPts val="0"/>
              </a:spcBef>
              <a:spcAft>
                <a:spcPts val="0"/>
              </a:spcAft>
              <a:buSzPts val="3000"/>
              <a:buFont typeface="Helvetica Neue"/>
              <a:buChar char="●"/>
            </a:pPr>
            <a:r>
              <a:rPr lang="en-US" sz="3000">
                <a:latin typeface="Helvetica Neue"/>
                <a:ea typeface="Helvetica Neue"/>
                <a:cs typeface="Helvetica Neue"/>
                <a:sym typeface="Helvetica Neue"/>
              </a:rPr>
              <a:t>RCOS professors, coordinators, and mentors</a:t>
            </a:r>
            <a:endParaRPr sz="3000">
              <a:latin typeface="Helvetica Neue"/>
              <a:ea typeface="Helvetica Neue"/>
              <a:cs typeface="Helvetica Neue"/>
              <a:sym typeface="Helvetica Neue"/>
            </a:endParaRPr>
          </a:p>
        </p:txBody>
      </p:sp>
      <p:sp>
        <p:nvSpPr>
          <p:cNvPr id="54" name="Google Shape;54;p1"/>
          <p:cNvSpPr txBox="1"/>
          <p:nvPr>
            <p:ph idx="19" type="body"/>
          </p:nvPr>
        </p:nvSpPr>
        <p:spPr>
          <a:xfrm>
            <a:off x="5932593" y="2789587"/>
            <a:ext cx="31998900" cy="1280100"/>
          </a:xfrm>
          <a:prstGeom prst="rect">
            <a:avLst/>
          </a:prstGeom>
          <a:noFill/>
          <a:ln>
            <a:noFill/>
          </a:ln>
        </p:spPr>
        <p:txBody>
          <a:bodyPr anchorCtr="1" anchor="t" bIns="45700" lIns="91425" spcFirstLastPara="1" rIns="91425" wrap="square" tIns="45700">
            <a:normAutofit lnSpcReduction="20000"/>
          </a:bodyPr>
          <a:lstStyle/>
          <a:p>
            <a:pPr indent="0" lvl="0" marL="0" rtl="0" algn="ctr">
              <a:spcBef>
                <a:spcPts val="0"/>
              </a:spcBef>
              <a:spcAft>
                <a:spcPts val="0"/>
              </a:spcAft>
              <a:buClr>
                <a:srgbClr val="1F3864"/>
              </a:buClr>
              <a:buSzPts val="8800"/>
              <a:buFont typeface="Calibri"/>
              <a:buNone/>
            </a:pPr>
            <a:r>
              <a:rPr i="1" lang="en-US">
                <a:latin typeface="Helvetica Neue"/>
                <a:ea typeface="Helvetica Neue"/>
                <a:cs typeface="Helvetica Neue"/>
                <a:sym typeface="Helvetica Neue"/>
              </a:rPr>
              <a:t>Abedalah Safi, Abrar Zaki, Ayaan Ahmad, Joshua Javillo</a:t>
            </a:r>
            <a:endParaRPr i="1">
              <a:latin typeface="Helvetica Neue"/>
              <a:ea typeface="Helvetica Neue"/>
              <a:cs typeface="Helvetica Neue"/>
              <a:sym typeface="Helvetica Neue"/>
            </a:endParaRPr>
          </a:p>
        </p:txBody>
      </p:sp>
      <p:sp>
        <p:nvSpPr>
          <p:cNvPr id="55" name="Google Shape;55;p1"/>
          <p:cNvSpPr txBox="1"/>
          <p:nvPr>
            <p:ph idx="20" type="body"/>
          </p:nvPr>
        </p:nvSpPr>
        <p:spPr>
          <a:xfrm>
            <a:off x="5932593" y="1151613"/>
            <a:ext cx="31998900" cy="1638000"/>
          </a:xfrm>
          <a:prstGeom prst="rect">
            <a:avLst/>
          </a:prstGeom>
          <a:noFill/>
          <a:ln>
            <a:noFill/>
          </a:ln>
        </p:spPr>
        <p:txBody>
          <a:bodyPr anchorCtr="1" anchor="t" bIns="45700" lIns="91425" spcFirstLastPara="1" rIns="91425" wrap="square" tIns="45700">
            <a:normAutofit lnSpcReduction="20000"/>
          </a:bodyPr>
          <a:lstStyle/>
          <a:p>
            <a:pPr indent="0" lvl="0" marL="0" rtl="0" algn="ctr">
              <a:spcBef>
                <a:spcPts val="0"/>
              </a:spcBef>
              <a:spcAft>
                <a:spcPts val="0"/>
              </a:spcAft>
              <a:buClr>
                <a:srgbClr val="1F3864"/>
              </a:buClr>
              <a:buSzPts val="11500"/>
              <a:buFont typeface="Calibri"/>
              <a:buNone/>
            </a:pPr>
            <a:r>
              <a:rPr lang="en-US">
                <a:latin typeface="Helvetica Neue"/>
                <a:ea typeface="Helvetica Neue"/>
                <a:cs typeface="Helvetica Neue"/>
                <a:sym typeface="Helvetica Neue"/>
              </a:rPr>
              <a:t>SIFT: Submitty Instant Feedback and Testing</a:t>
            </a:r>
            <a:endParaRPr>
              <a:latin typeface="Helvetica Neue"/>
              <a:ea typeface="Helvetica Neue"/>
              <a:cs typeface="Helvetica Neue"/>
              <a:sym typeface="Helvetica Neue"/>
            </a:endParaRPr>
          </a:p>
        </p:txBody>
      </p:sp>
      <p:pic>
        <p:nvPicPr>
          <p:cNvPr id="56" name="Google Shape;56;p1"/>
          <p:cNvPicPr preferRelativeResize="0"/>
          <p:nvPr/>
        </p:nvPicPr>
        <p:blipFill>
          <a:blip r:embed="rId5">
            <a:alphaModFix/>
          </a:blip>
          <a:stretch>
            <a:fillRect/>
          </a:stretch>
        </p:blipFill>
        <p:spPr>
          <a:xfrm>
            <a:off x="1269575" y="381000"/>
            <a:ext cx="4203300" cy="4203300"/>
          </a:xfrm>
          <a:prstGeom prst="rect">
            <a:avLst/>
          </a:prstGeom>
          <a:noFill/>
          <a:ln>
            <a:noFill/>
          </a:ln>
        </p:spPr>
      </p:pic>
      <p:pic>
        <p:nvPicPr>
          <p:cNvPr id="57" name="Google Shape;57;p1"/>
          <p:cNvPicPr preferRelativeResize="0"/>
          <p:nvPr/>
        </p:nvPicPr>
        <p:blipFill rotWithShape="1">
          <a:blip r:embed="rId6">
            <a:alphaModFix/>
          </a:blip>
          <a:srcRect b="9287" l="9574" r="8310" t="8597"/>
          <a:stretch/>
        </p:blipFill>
        <p:spPr>
          <a:xfrm>
            <a:off x="38391225" y="381000"/>
            <a:ext cx="4203300" cy="4203300"/>
          </a:xfrm>
          <a:prstGeom prst="rect">
            <a:avLst/>
          </a:prstGeom>
          <a:noFill/>
          <a:ln>
            <a:noFill/>
          </a:ln>
        </p:spPr>
      </p:pic>
      <p:pic>
        <p:nvPicPr>
          <p:cNvPr id="58" name="Google Shape;58;p1"/>
          <p:cNvPicPr preferRelativeResize="0"/>
          <p:nvPr/>
        </p:nvPicPr>
        <p:blipFill>
          <a:blip r:embed="rId4">
            <a:alphaModFix amt="77000"/>
          </a:blip>
          <a:stretch>
            <a:fillRect/>
          </a:stretch>
        </p:blipFill>
        <p:spPr>
          <a:xfrm>
            <a:off x="22049375" y="6491900"/>
            <a:ext cx="10219900" cy="10172851"/>
          </a:xfrm>
          <a:prstGeom prst="rect">
            <a:avLst/>
          </a:prstGeom>
          <a:noFill/>
          <a:ln>
            <a:noFill/>
          </a:ln>
        </p:spPr>
      </p:pic>
      <p:sp>
        <p:nvSpPr>
          <p:cNvPr id="59" name="Google Shape;59;p1"/>
          <p:cNvSpPr txBox="1"/>
          <p:nvPr>
            <p:ph idx="6" type="body"/>
          </p:nvPr>
        </p:nvSpPr>
        <p:spPr>
          <a:xfrm>
            <a:off x="22049381" y="6405031"/>
            <a:ext cx="10048800" cy="10411500"/>
          </a:xfrm>
          <a:prstGeom prst="rect">
            <a:avLst/>
          </a:prstGeom>
          <a:noFill/>
          <a:ln>
            <a:noFill/>
          </a:ln>
        </p:spPr>
        <p:txBody>
          <a:bodyPr anchorCtr="0" anchor="t" bIns="228575" lIns="228575" spcFirstLastPara="1" rIns="228575" wrap="square" tIns="228575">
            <a:spAutoFit/>
          </a:bodyPr>
          <a:lstStyle/>
          <a:p>
            <a:pPr indent="0" lvl="0" marL="0" rtl="0" algn="ctr">
              <a:lnSpc>
                <a:spcPct val="115000"/>
              </a:lnSpc>
              <a:spcBef>
                <a:spcPts val="0"/>
              </a:spcBef>
              <a:spcAft>
                <a:spcPts val="0"/>
              </a:spcAft>
              <a:buClr>
                <a:schemeClr val="dk1"/>
              </a:buClr>
              <a:buSzPts val="1100"/>
              <a:buNone/>
            </a:pPr>
            <a:r>
              <a:t/>
            </a:r>
            <a:endParaRPr sz="2800">
              <a:solidFill>
                <a:schemeClr val="dk1"/>
              </a:solidFill>
              <a:latin typeface="Helvetica Neue"/>
              <a:ea typeface="Helvetica Neue"/>
              <a:cs typeface="Helvetica Neue"/>
              <a:sym typeface="Helvetica Neue"/>
            </a:endParaRPr>
          </a:p>
          <a:p>
            <a:pPr indent="0" lvl="0" marL="0" rtl="0" algn="ctr">
              <a:lnSpc>
                <a:spcPct val="115000"/>
              </a:lnSpc>
              <a:spcBef>
                <a:spcPts val="0"/>
              </a:spcBef>
              <a:spcAft>
                <a:spcPts val="0"/>
              </a:spcAft>
              <a:buClr>
                <a:schemeClr val="dk1"/>
              </a:buClr>
              <a:buSzPts val="1100"/>
              <a:buNone/>
            </a:pPr>
            <a:r>
              <a:t/>
            </a:r>
            <a:endParaRPr sz="2800">
              <a:solidFill>
                <a:schemeClr val="dk1"/>
              </a:solidFill>
              <a:latin typeface="Helvetica Neue"/>
              <a:ea typeface="Helvetica Neue"/>
              <a:cs typeface="Helvetica Neue"/>
              <a:sym typeface="Helvetica Neue"/>
            </a:endParaRPr>
          </a:p>
          <a:p>
            <a:pPr indent="0" lvl="0" marL="0" rtl="0" algn="ctr">
              <a:lnSpc>
                <a:spcPct val="115000"/>
              </a:lnSpc>
              <a:spcBef>
                <a:spcPts val="0"/>
              </a:spcBef>
              <a:spcAft>
                <a:spcPts val="0"/>
              </a:spcAft>
              <a:buClr>
                <a:schemeClr val="dk1"/>
              </a:buClr>
              <a:buSzPts val="1100"/>
              <a:buNone/>
            </a:pPr>
            <a:r>
              <a:t/>
            </a:r>
            <a:endParaRPr sz="3000">
              <a:solidFill>
                <a:schemeClr val="dk1"/>
              </a:solidFill>
              <a:latin typeface="Helvetica Neue"/>
              <a:ea typeface="Helvetica Neue"/>
              <a:cs typeface="Helvetica Neue"/>
              <a:sym typeface="Helvetica Neue"/>
            </a:endParaRPr>
          </a:p>
          <a:p>
            <a:pPr indent="0" lvl="0" marL="0" rtl="0" algn="ctr">
              <a:lnSpc>
                <a:spcPct val="115000"/>
              </a:lnSpc>
              <a:spcBef>
                <a:spcPts val="0"/>
              </a:spcBef>
              <a:spcAft>
                <a:spcPts val="0"/>
              </a:spcAft>
              <a:buClr>
                <a:schemeClr val="dk1"/>
              </a:buClr>
              <a:buSzPts val="1100"/>
              <a:buFont typeface="Arial"/>
              <a:buNone/>
            </a:pPr>
            <a:r>
              <a:rPr lang="en-US" sz="3000">
                <a:solidFill>
                  <a:schemeClr val="dk1"/>
                </a:solidFill>
                <a:latin typeface="Helvetica Neue"/>
                <a:ea typeface="Helvetica Neue"/>
                <a:cs typeface="Helvetica Neue"/>
                <a:sym typeface="Helvetica Neue"/>
              </a:rPr>
              <a:t>One of our main goals with S.I.F.T was to make an easy-to-run, smooth application. As such:</a:t>
            </a:r>
            <a:endParaRPr sz="3000">
              <a:solidFill>
                <a:schemeClr val="dk1"/>
              </a:solidFill>
              <a:latin typeface="Helvetica Neue"/>
              <a:ea typeface="Helvetica Neue"/>
              <a:cs typeface="Helvetica Neue"/>
              <a:sym typeface="Helvetica Neue"/>
            </a:endParaRPr>
          </a:p>
          <a:p>
            <a:pPr indent="-419100" lvl="0" marL="457200" rtl="0" algn="l">
              <a:lnSpc>
                <a:spcPct val="115000"/>
              </a:lnSpc>
              <a:spcBef>
                <a:spcPts val="0"/>
              </a:spcBef>
              <a:spcAft>
                <a:spcPts val="0"/>
              </a:spcAft>
              <a:buClr>
                <a:schemeClr val="dk1"/>
              </a:buClr>
              <a:buSzPts val="3000"/>
              <a:buFont typeface="Helvetica Neue"/>
              <a:buChar char="●"/>
            </a:pPr>
            <a:r>
              <a:rPr lang="en-US" sz="3000">
                <a:solidFill>
                  <a:schemeClr val="dk1"/>
                </a:solidFill>
                <a:latin typeface="Helvetica Neue"/>
                <a:ea typeface="Helvetica Neue"/>
                <a:cs typeface="Helvetica Neue"/>
                <a:sym typeface="Helvetica Neue"/>
              </a:rPr>
              <a:t> We decided to run with python because of its extensive library support. Moreover, the whole team has experience in python, so it would make the development process smoother. </a:t>
            </a:r>
            <a:endParaRPr sz="3000">
              <a:solidFill>
                <a:schemeClr val="dk1"/>
              </a:solidFill>
              <a:latin typeface="Helvetica Neue"/>
              <a:ea typeface="Helvetica Neue"/>
              <a:cs typeface="Helvetica Neue"/>
              <a:sym typeface="Helvetica Neue"/>
            </a:endParaRPr>
          </a:p>
          <a:p>
            <a:pPr indent="-419100" lvl="0" marL="457200" rtl="0" algn="l">
              <a:lnSpc>
                <a:spcPct val="115000"/>
              </a:lnSpc>
              <a:spcBef>
                <a:spcPts val="0"/>
              </a:spcBef>
              <a:spcAft>
                <a:spcPts val="0"/>
              </a:spcAft>
              <a:buClr>
                <a:schemeClr val="dk1"/>
              </a:buClr>
              <a:buSzPts val="3000"/>
              <a:buFont typeface="Helvetica Neue"/>
              <a:buChar char="●"/>
            </a:pPr>
            <a:r>
              <a:rPr lang="en-US" sz="3000">
                <a:solidFill>
                  <a:schemeClr val="dk1"/>
                </a:solidFill>
                <a:latin typeface="Helvetica Neue"/>
                <a:ea typeface="Helvetica Neue"/>
                <a:cs typeface="Helvetica Neue"/>
                <a:sym typeface="Helvetica Neue"/>
              </a:rPr>
              <a:t>Our front-end team, composed of </a:t>
            </a:r>
            <a:r>
              <a:rPr i="1" lang="en-US" sz="3000">
                <a:solidFill>
                  <a:schemeClr val="dk1"/>
                </a:solidFill>
                <a:latin typeface="Helvetica Neue"/>
                <a:ea typeface="Helvetica Neue"/>
                <a:cs typeface="Helvetica Neue"/>
                <a:sym typeface="Helvetica Neue"/>
              </a:rPr>
              <a:t>Abrar Zaki </a:t>
            </a:r>
            <a:r>
              <a:rPr lang="en-US" sz="3000">
                <a:solidFill>
                  <a:schemeClr val="dk1"/>
                </a:solidFill>
                <a:latin typeface="Helvetica Neue"/>
                <a:ea typeface="Helvetica Neue"/>
                <a:cs typeface="Helvetica Neue"/>
                <a:sym typeface="Helvetica Neue"/>
              </a:rPr>
              <a:t>and </a:t>
            </a:r>
            <a:r>
              <a:rPr i="1" lang="en-US" sz="3000">
                <a:solidFill>
                  <a:schemeClr val="dk1"/>
                </a:solidFill>
                <a:latin typeface="Helvetica Neue"/>
                <a:ea typeface="Helvetica Neue"/>
                <a:cs typeface="Helvetica Neue"/>
                <a:sym typeface="Helvetica Neue"/>
              </a:rPr>
              <a:t>Joshua Javillo</a:t>
            </a:r>
            <a:r>
              <a:rPr lang="en-US" sz="3000">
                <a:solidFill>
                  <a:schemeClr val="dk1"/>
                </a:solidFill>
                <a:latin typeface="Helvetica Neue"/>
                <a:ea typeface="Helvetica Neue"/>
                <a:cs typeface="Helvetica Neue"/>
                <a:sym typeface="Helvetica Neue"/>
              </a:rPr>
              <a:t>, researched for ways to create a simple, easy-to-use UI. </a:t>
            </a:r>
            <a:endParaRPr sz="3000">
              <a:solidFill>
                <a:schemeClr val="dk1"/>
              </a:solidFill>
              <a:latin typeface="Helvetica Neue"/>
              <a:ea typeface="Helvetica Neue"/>
              <a:cs typeface="Helvetica Neue"/>
              <a:sym typeface="Helvetica Neue"/>
            </a:endParaRPr>
          </a:p>
          <a:p>
            <a:pPr indent="-419100" lvl="0" marL="457200" rtl="0" algn="l">
              <a:lnSpc>
                <a:spcPct val="115000"/>
              </a:lnSpc>
              <a:spcBef>
                <a:spcPts val="0"/>
              </a:spcBef>
              <a:spcAft>
                <a:spcPts val="0"/>
              </a:spcAft>
              <a:buClr>
                <a:schemeClr val="dk1"/>
              </a:buClr>
              <a:buSzPts val="3000"/>
              <a:buFont typeface="Helvetica Neue"/>
              <a:buChar char="●"/>
            </a:pPr>
            <a:r>
              <a:rPr lang="en-US" sz="3000">
                <a:solidFill>
                  <a:schemeClr val="dk1"/>
                </a:solidFill>
                <a:latin typeface="Helvetica Neue"/>
                <a:ea typeface="Helvetica Neue"/>
                <a:cs typeface="Helvetica Neue"/>
                <a:sym typeface="Helvetica Neue"/>
              </a:rPr>
              <a:t>First we researched </a:t>
            </a:r>
            <a:r>
              <a:rPr b="1" lang="en-US" sz="3000">
                <a:solidFill>
                  <a:schemeClr val="dk1"/>
                </a:solidFill>
                <a:latin typeface="Helvetica Neue"/>
                <a:ea typeface="Helvetica Neue"/>
                <a:cs typeface="Helvetica Neue"/>
                <a:sym typeface="Helvetica Neue"/>
              </a:rPr>
              <a:t>Tkinter </a:t>
            </a:r>
            <a:r>
              <a:rPr lang="en-US" sz="3000">
                <a:solidFill>
                  <a:schemeClr val="dk1"/>
                </a:solidFill>
                <a:latin typeface="Helvetica Neue"/>
                <a:ea typeface="Helvetica Neue"/>
                <a:cs typeface="Helvetica Neue"/>
                <a:sym typeface="Helvetica Neue"/>
              </a:rPr>
              <a:t>as that is a popular way to make GUIs in python. However, the team found a library built upon </a:t>
            </a:r>
            <a:r>
              <a:rPr b="1" lang="en-US" sz="3000">
                <a:solidFill>
                  <a:schemeClr val="dk1"/>
                </a:solidFill>
                <a:latin typeface="Helvetica Neue"/>
                <a:ea typeface="Helvetica Neue"/>
                <a:cs typeface="Helvetica Neue"/>
                <a:sym typeface="Helvetica Neue"/>
              </a:rPr>
              <a:t>Tkinter</a:t>
            </a:r>
            <a:r>
              <a:rPr lang="en-US" sz="3000">
                <a:solidFill>
                  <a:schemeClr val="dk1"/>
                </a:solidFill>
                <a:latin typeface="Helvetica Neue"/>
                <a:ea typeface="Helvetica Neue"/>
                <a:cs typeface="Helvetica Neue"/>
                <a:sym typeface="Helvetica Neue"/>
              </a:rPr>
              <a:t>, called</a:t>
            </a:r>
            <a:r>
              <a:rPr b="1" lang="en-US" sz="3000">
                <a:solidFill>
                  <a:schemeClr val="dk1"/>
                </a:solidFill>
                <a:latin typeface="Helvetica Neue"/>
                <a:ea typeface="Helvetica Neue"/>
                <a:cs typeface="Helvetica Neue"/>
                <a:sym typeface="Helvetica Neue"/>
              </a:rPr>
              <a:t> </a:t>
            </a:r>
            <a:r>
              <a:rPr b="1" lang="en-US" sz="3000">
                <a:solidFill>
                  <a:schemeClr val="dk1"/>
                </a:solidFill>
                <a:latin typeface="Helvetica Neue"/>
                <a:ea typeface="Helvetica Neue"/>
                <a:cs typeface="Helvetica Neue"/>
                <a:sym typeface="Helvetica Neue"/>
              </a:rPr>
              <a:t>Custom Tkinter</a:t>
            </a:r>
            <a:r>
              <a:rPr b="1" lang="en-US" sz="3000">
                <a:solidFill>
                  <a:schemeClr val="dk1"/>
                </a:solidFill>
                <a:latin typeface="Helvetica Neue"/>
                <a:ea typeface="Helvetica Neue"/>
                <a:cs typeface="Helvetica Neue"/>
                <a:sym typeface="Helvetica Neue"/>
              </a:rPr>
              <a:t> </a:t>
            </a:r>
            <a:r>
              <a:rPr lang="en-US" sz="3000">
                <a:solidFill>
                  <a:schemeClr val="dk1"/>
                </a:solidFill>
                <a:latin typeface="Helvetica Neue"/>
                <a:ea typeface="Helvetica Neue"/>
                <a:cs typeface="Helvetica Neue"/>
                <a:sym typeface="Helvetica Neue"/>
              </a:rPr>
              <a:t>that makes it easier to create UI components.</a:t>
            </a:r>
            <a:endParaRPr sz="3000">
              <a:solidFill>
                <a:schemeClr val="dk1"/>
              </a:solidFill>
              <a:latin typeface="Helvetica Neue"/>
              <a:ea typeface="Helvetica Neue"/>
              <a:cs typeface="Helvetica Neue"/>
              <a:sym typeface="Helvetica Neue"/>
            </a:endParaRPr>
          </a:p>
          <a:p>
            <a:pPr indent="-419100" lvl="0" marL="457200" rtl="0" algn="l">
              <a:lnSpc>
                <a:spcPct val="115000"/>
              </a:lnSpc>
              <a:spcBef>
                <a:spcPts val="0"/>
              </a:spcBef>
              <a:spcAft>
                <a:spcPts val="0"/>
              </a:spcAft>
              <a:buClr>
                <a:schemeClr val="dk1"/>
              </a:buClr>
              <a:buSzPts val="3000"/>
              <a:buFont typeface="Helvetica Neue"/>
              <a:buChar char="●"/>
            </a:pPr>
            <a:r>
              <a:rPr lang="en-US" sz="3000">
                <a:solidFill>
                  <a:schemeClr val="dk1"/>
                </a:solidFill>
                <a:latin typeface="Helvetica Neue"/>
                <a:ea typeface="Helvetica Neue"/>
                <a:cs typeface="Helvetica Neue"/>
                <a:sym typeface="Helvetica Neue"/>
              </a:rPr>
              <a:t> Since we want to be able to run our application across all </a:t>
            </a:r>
            <a:r>
              <a:rPr lang="en-US" sz="3000">
                <a:solidFill>
                  <a:schemeClr val="dk1"/>
                </a:solidFill>
                <a:latin typeface="Helvetica Neue"/>
                <a:ea typeface="Helvetica Neue"/>
                <a:cs typeface="Helvetica Neue"/>
                <a:sym typeface="Helvetica Neue"/>
              </a:rPr>
              <a:t>platforms</a:t>
            </a:r>
            <a:r>
              <a:rPr lang="en-US" sz="3000">
                <a:solidFill>
                  <a:schemeClr val="dk1"/>
                </a:solidFill>
                <a:latin typeface="Helvetica Neue"/>
                <a:ea typeface="Helvetica Neue"/>
                <a:cs typeface="Helvetica Neue"/>
                <a:sym typeface="Helvetica Neue"/>
              </a:rPr>
              <a:t>(Windows, Mac, Linux), we decided on using </a:t>
            </a:r>
            <a:r>
              <a:rPr b="1" lang="en-US" sz="3000">
                <a:solidFill>
                  <a:schemeClr val="dk1"/>
                </a:solidFill>
                <a:latin typeface="Helvetica Neue"/>
                <a:ea typeface="Helvetica Neue"/>
                <a:cs typeface="Helvetica Neue"/>
                <a:sym typeface="Helvetica Neue"/>
              </a:rPr>
              <a:t>Docker </a:t>
            </a:r>
            <a:r>
              <a:rPr lang="en-US" sz="3000">
                <a:solidFill>
                  <a:schemeClr val="dk1"/>
                </a:solidFill>
                <a:latin typeface="Helvetica Neue"/>
                <a:ea typeface="Helvetica Neue"/>
                <a:cs typeface="Helvetica Neue"/>
                <a:sym typeface="Helvetica Neue"/>
              </a:rPr>
              <a:t>to</a:t>
            </a:r>
            <a:r>
              <a:rPr lang="en-US" sz="3000">
                <a:solidFill>
                  <a:schemeClr val="dk1"/>
                </a:solidFill>
                <a:latin typeface="Helvetica Neue"/>
                <a:ea typeface="Helvetica Neue"/>
                <a:cs typeface="Helvetica Neue"/>
                <a:sym typeface="Helvetica Neue"/>
              </a:rPr>
              <a:t> distribute S.I.F.T.</a:t>
            </a:r>
            <a:endParaRPr sz="3000">
              <a:latin typeface="Helvetica Neue"/>
              <a:ea typeface="Helvetica Neue"/>
              <a:cs typeface="Helvetica Neue"/>
              <a:sym typeface="Helvetica Neue"/>
            </a:endParaRPr>
          </a:p>
        </p:txBody>
      </p:sp>
      <p:pic>
        <p:nvPicPr>
          <p:cNvPr id="60" name="Google Shape;60;p1"/>
          <p:cNvPicPr preferRelativeResize="0"/>
          <p:nvPr/>
        </p:nvPicPr>
        <p:blipFill>
          <a:blip r:embed="rId7">
            <a:alphaModFix/>
          </a:blip>
          <a:stretch>
            <a:fillRect/>
          </a:stretch>
        </p:blipFill>
        <p:spPr>
          <a:xfrm>
            <a:off x="24328450" y="6610852"/>
            <a:ext cx="1247775" cy="1371600"/>
          </a:xfrm>
          <a:prstGeom prst="rect">
            <a:avLst/>
          </a:prstGeom>
          <a:noFill/>
          <a:ln>
            <a:noFill/>
          </a:ln>
        </p:spPr>
      </p:pic>
      <p:pic>
        <p:nvPicPr>
          <p:cNvPr id="61" name="Google Shape;61;p1"/>
          <p:cNvPicPr preferRelativeResize="0"/>
          <p:nvPr/>
        </p:nvPicPr>
        <p:blipFill>
          <a:blip r:embed="rId8">
            <a:alphaModFix/>
          </a:blip>
          <a:stretch>
            <a:fillRect/>
          </a:stretch>
        </p:blipFill>
        <p:spPr>
          <a:xfrm>
            <a:off x="25758388" y="6720377"/>
            <a:ext cx="1343025" cy="1152525"/>
          </a:xfrm>
          <a:prstGeom prst="rect">
            <a:avLst/>
          </a:prstGeom>
          <a:noFill/>
          <a:ln>
            <a:noFill/>
          </a:ln>
        </p:spPr>
      </p:pic>
      <p:pic>
        <p:nvPicPr>
          <p:cNvPr id="62" name="Google Shape;62;p1"/>
          <p:cNvPicPr preferRelativeResize="0"/>
          <p:nvPr/>
        </p:nvPicPr>
        <p:blipFill>
          <a:blip r:embed="rId9">
            <a:alphaModFix/>
          </a:blip>
          <a:stretch>
            <a:fillRect/>
          </a:stretch>
        </p:blipFill>
        <p:spPr>
          <a:xfrm>
            <a:off x="27374638" y="6610840"/>
            <a:ext cx="1371600" cy="1371600"/>
          </a:xfrm>
          <a:prstGeom prst="rect">
            <a:avLst/>
          </a:prstGeom>
          <a:noFill/>
          <a:ln>
            <a:noFill/>
          </a:ln>
        </p:spPr>
      </p:pic>
      <p:pic>
        <p:nvPicPr>
          <p:cNvPr id="63" name="Google Shape;63;p1"/>
          <p:cNvPicPr preferRelativeResize="0"/>
          <p:nvPr/>
        </p:nvPicPr>
        <p:blipFill rotWithShape="1">
          <a:blip r:embed="rId10">
            <a:alphaModFix/>
          </a:blip>
          <a:srcRect b="9996" l="11278" r="7697" t="12634"/>
          <a:stretch/>
        </p:blipFill>
        <p:spPr>
          <a:xfrm>
            <a:off x="29019475" y="6596552"/>
            <a:ext cx="1504950" cy="1400175"/>
          </a:xfrm>
          <a:prstGeom prst="rect">
            <a:avLst/>
          </a:prstGeom>
          <a:noFill/>
          <a:ln>
            <a:noFill/>
          </a:ln>
        </p:spPr>
      </p:pic>
      <p:pic>
        <p:nvPicPr>
          <p:cNvPr id="64" name="Google Shape;64;p1"/>
          <p:cNvPicPr preferRelativeResize="0"/>
          <p:nvPr/>
        </p:nvPicPr>
        <p:blipFill>
          <a:blip r:embed="rId11">
            <a:alphaModFix/>
          </a:blip>
          <a:stretch>
            <a:fillRect/>
          </a:stretch>
        </p:blipFill>
        <p:spPr>
          <a:xfrm>
            <a:off x="12290075" y="17643375"/>
            <a:ext cx="6487552" cy="5119074"/>
          </a:xfrm>
          <a:prstGeom prst="rect">
            <a:avLst/>
          </a:prstGeom>
          <a:noFill/>
          <a:ln>
            <a:noFill/>
          </a:ln>
        </p:spPr>
      </p:pic>
      <p:pic>
        <p:nvPicPr>
          <p:cNvPr id="65" name="Google Shape;65;p1"/>
          <p:cNvPicPr preferRelativeResize="0"/>
          <p:nvPr/>
        </p:nvPicPr>
        <p:blipFill>
          <a:blip r:embed="rId12">
            <a:alphaModFix/>
          </a:blip>
          <a:stretch>
            <a:fillRect/>
          </a:stretch>
        </p:blipFill>
        <p:spPr>
          <a:xfrm>
            <a:off x="19020451" y="22982100"/>
            <a:ext cx="6487549" cy="5119147"/>
          </a:xfrm>
          <a:prstGeom prst="rect">
            <a:avLst/>
          </a:prstGeom>
          <a:noFill/>
          <a:ln>
            <a:noFill/>
          </a:ln>
        </p:spPr>
      </p:pic>
      <p:pic>
        <p:nvPicPr>
          <p:cNvPr id="66" name="Google Shape;66;p1"/>
          <p:cNvPicPr preferRelativeResize="0"/>
          <p:nvPr/>
        </p:nvPicPr>
        <p:blipFill>
          <a:blip r:embed="rId13">
            <a:alphaModFix/>
          </a:blip>
          <a:stretch>
            <a:fillRect/>
          </a:stretch>
        </p:blipFill>
        <p:spPr>
          <a:xfrm>
            <a:off x="19020450" y="17662300"/>
            <a:ext cx="6487549" cy="5119046"/>
          </a:xfrm>
          <a:prstGeom prst="rect">
            <a:avLst/>
          </a:prstGeom>
          <a:noFill/>
          <a:ln>
            <a:noFill/>
          </a:ln>
        </p:spPr>
      </p:pic>
      <p:pic>
        <p:nvPicPr>
          <p:cNvPr id="67" name="Google Shape;67;p1"/>
          <p:cNvPicPr preferRelativeResize="0"/>
          <p:nvPr/>
        </p:nvPicPr>
        <p:blipFill rotWithShape="1">
          <a:blip r:embed="rId14">
            <a:alphaModFix/>
          </a:blip>
          <a:srcRect b="0" l="0" r="0" t="0"/>
          <a:stretch/>
        </p:blipFill>
        <p:spPr>
          <a:xfrm>
            <a:off x="12366275" y="22999900"/>
            <a:ext cx="6487549" cy="5119049"/>
          </a:xfrm>
          <a:prstGeom prst="rect">
            <a:avLst/>
          </a:prstGeom>
          <a:noFill/>
          <a:ln>
            <a:noFill/>
          </a:ln>
        </p:spPr>
      </p:pic>
      <p:pic>
        <p:nvPicPr>
          <p:cNvPr id="68" name="Google Shape;68;p1"/>
          <p:cNvPicPr preferRelativeResize="0"/>
          <p:nvPr/>
        </p:nvPicPr>
        <p:blipFill>
          <a:blip r:embed="rId15">
            <a:alphaModFix/>
          </a:blip>
          <a:stretch>
            <a:fillRect/>
          </a:stretch>
        </p:blipFill>
        <p:spPr>
          <a:xfrm>
            <a:off x="12366276" y="28356400"/>
            <a:ext cx="6487550" cy="3668193"/>
          </a:xfrm>
          <a:prstGeom prst="rect">
            <a:avLst/>
          </a:prstGeom>
          <a:noFill/>
          <a:ln>
            <a:noFill/>
          </a:ln>
        </p:spPr>
      </p:pic>
      <p:pic>
        <p:nvPicPr>
          <p:cNvPr id="69" name="Google Shape;69;p1"/>
          <p:cNvPicPr preferRelativeResize="0"/>
          <p:nvPr/>
        </p:nvPicPr>
        <p:blipFill>
          <a:blip r:embed="rId16">
            <a:alphaModFix/>
          </a:blip>
          <a:stretch>
            <a:fillRect/>
          </a:stretch>
        </p:blipFill>
        <p:spPr>
          <a:xfrm>
            <a:off x="25674632" y="22982127"/>
            <a:ext cx="6487549" cy="5119087"/>
          </a:xfrm>
          <a:prstGeom prst="rect">
            <a:avLst/>
          </a:prstGeom>
          <a:noFill/>
          <a:ln>
            <a:noFill/>
          </a:ln>
        </p:spPr>
      </p:pic>
      <p:pic>
        <p:nvPicPr>
          <p:cNvPr id="70" name="Google Shape;70;p1"/>
          <p:cNvPicPr preferRelativeResize="0"/>
          <p:nvPr/>
        </p:nvPicPr>
        <p:blipFill>
          <a:blip r:embed="rId17">
            <a:alphaModFix/>
          </a:blip>
          <a:stretch>
            <a:fillRect/>
          </a:stretch>
        </p:blipFill>
        <p:spPr>
          <a:xfrm>
            <a:off x="19096651" y="28302000"/>
            <a:ext cx="6487552" cy="3316682"/>
          </a:xfrm>
          <a:prstGeom prst="rect">
            <a:avLst/>
          </a:prstGeom>
          <a:noFill/>
          <a:ln>
            <a:noFill/>
          </a:ln>
        </p:spPr>
      </p:pic>
      <p:pic>
        <p:nvPicPr>
          <p:cNvPr id="71" name="Google Shape;71;p1"/>
          <p:cNvPicPr preferRelativeResize="0"/>
          <p:nvPr/>
        </p:nvPicPr>
        <p:blipFill>
          <a:blip r:embed="rId18">
            <a:alphaModFix/>
          </a:blip>
          <a:stretch>
            <a:fillRect/>
          </a:stretch>
        </p:blipFill>
        <p:spPr>
          <a:xfrm>
            <a:off x="25750825" y="28364102"/>
            <a:ext cx="6487550" cy="3192454"/>
          </a:xfrm>
          <a:prstGeom prst="rect">
            <a:avLst/>
          </a:prstGeom>
          <a:noFill/>
          <a:ln>
            <a:noFill/>
          </a:ln>
        </p:spPr>
      </p:pic>
      <p:pic>
        <p:nvPicPr>
          <p:cNvPr id="72" name="Google Shape;72;p1"/>
          <p:cNvPicPr preferRelativeResize="0"/>
          <p:nvPr/>
        </p:nvPicPr>
        <p:blipFill>
          <a:blip r:embed="rId3">
            <a:alphaModFix/>
          </a:blip>
          <a:stretch>
            <a:fillRect/>
          </a:stretch>
        </p:blipFill>
        <p:spPr>
          <a:xfrm flipH="1">
            <a:off x="11612551" y="6687048"/>
            <a:ext cx="624824" cy="624824"/>
          </a:xfrm>
          <a:prstGeom prst="rect">
            <a:avLst/>
          </a:prstGeom>
          <a:noFill/>
          <a:ln>
            <a:noFill/>
          </a:ln>
        </p:spPr>
      </p:pic>
      <p:pic>
        <p:nvPicPr>
          <p:cNvPr id="73" name="Google Shape;73;p1"/>
          <p:cNvPicPr preferRelativeResize="0"/>
          <p:nvPr/>
        </p:nvPicPr>
        <p:blipFill>
          <a:blip r:embed="rId3">
            <a:alphaModFix/>
          </a:blip>
          <a:stretch>
            <a:fillRect/>
          </a:stretch>
        </p:blipFill>
        <p:spPr>
          <a:xfrm flipH="1">
            <a:off x="11612551" y="8016535"/>
            <a:ext cx="624824" cy="624824"/>
          </a:xfrm>
          <a:prstGeom prst="rect">
            <a:avLst/>
          </a:prstGeom>
          <a:noFill/>
          <a:ln>
            <a:noFill/>
          </a:ln>
        </p:spPr>
      </p:pic>
      <p:pic>
        <p:nvPicPr>
          <p:cNvPr id="74" name="Google Shape;74;p1"/>
          <p:cNvPicPr preferRelativeResize="0"/>
          <p:nvPr/>
        </p:nvPicPr>
        <p:blipFill>
          <a:blip r:embed="rId3">
            <a:alphaModFix/>
          </a:blip>
          <a:stretch>
            <a:fillRect/>
          </a:stretch>
        </p:blipFill>
        <p:spPr>
          <a:xfrm flipH="1">
            <a:off x="11612551" y="8803448"/>
            <a:ext cx="624824" cy="624824"/>
          </a:xfrm>
          <a:prstGeom prst="rect">
            <a:avLst/>
          </a:prstGeom>
          <a:noFill/>
          <a:ln>
            <a:noFill/>
          </a:ln>
        </p:spPr>
      </p:pic>
      <p:pic>
        <p:nvPicPr>
          <p:cNvPr id="75" name="Google Shape;75;p1"/>
          <p:cNvPicPr preferRelativeResize="0"/>
          <p:nvPr/>
        </p:nvPicPr>
        <p:blipFill>
          <a:blip r:embed="rId3">
            <a:alphaModFix/>
          </a:blip>
          <a:stretch>
            <a:fillRect/>
          </a:stretch>
        </p:blipFill>
        <p:spPr>
          <a:xfrm flipH="1">
            <a:off x="11612551" y="10137373"/>
            <a:ext cx="624824" cy="624824"/>
          </a:xfrm>
          <a:prstGeom prst="rect">
            <a:avLst/>
          </a:prstGeom>
          <a:noFill/>
          <a:ln>
            <a:noFill/>
          </a:ln>
        </p:spPr>
      </p:pic>
      <p:pic>
        <p:nvPicPr>
          <p:cNvPr id="76" name="Google Shape;76;p1"/>
          <p:cNvPicPr preferRelativeResize="0"/>
          <p:nvPr/>
        </p:nvPicPr>
        <p:blipFill>
          <a:blip r:embed="rId3">
            <a:alphaModFix/>
          </a:blip>
          <a:stretch>
            <a:fillRect/>
          </a:stretch>
        </p:blipFill>
        <p:spPr>
          <a:xfrm flipH="1">
            <a:off x="11612551" y="10757873"/>
            <a:ext cx="624824" cy="624824"/>
          </a:xfrm>
          <a:prstGeom prst="rect">
            <a:avLst/>
          </a:prstGeom>
          <a:noFill/>
          <a:ln>
            <a:noFill/>
          </a:ln>
        </p:spPr>
      </p:pic>
      <p:pic>
        <p:nvPicPr>
          <p:cNvPr id="77" name="Google Shape;77;p1"/>
          <p:cNvPicPr preferRelativeResize="0"/>
          <p:nvPr/>
        </p:nvPicPr>
        <p:blipFill>
          <a:blip r:embed="rId3">
            <a:alphaModFix/>
          </a:blip>
          <a:stretch>
            <a:fillRect/>
          </a:stretch>
        </p:blipFill>
        <p:spPr>
          <a:xfrm flipH="1">
            <a:off x="11612551" y="11471298"/>
            <a:ext cx="624824" cy="624824"/>
          </a:xfrm>
          <a:prstGeom prst="rect">
            <a:avLst/>
          </a:prstGeom>
          <a:noFill/>
          <a:ln>
            <a:noFill/>
          </a:ln>
        </p:spPr>
      </p:pic>
      <p:pic>
        <p:nvPicPr>
          <p:cNvPr id="78" name="Google Shape;78;p1"/>
          <p:cNvPicPr preferRelativeResize="0"/>
          <p:nvPr/>
        </p:nvPicPr>
        <p:blipFill>
          <a:blip r:embed="rId3">
            <a:alphaModFix/>
          </a:blip>
          <a:stretch>
            <a:fillRect/>
          </a:stretch>
        </p:blipFill>
        <p:spPr>
          <a:xfrm flipH="1">
            <a:off x="33405905" y="20940125"/>
            <a:ext cx="624824" cy="624824"/>
          </a:xfrm>
          <a:prstGeom prst="rect">
            <a:avLst/>
          </a:prstGeom>
          <a:noFill/>
          <a:ln>
            <a:noFill/>
          </a:ln>
        </p:spPr>
      </p:pic>
      <p:pic>
        <p:nvPicPr>
          <p:cNvPr id="79" name="Google Shape;79;p1"/>
          <p:cNvPicPr preferRelativeResize="0"/>
          <p:nvPr/>
        </p:nvPicPr>
        <p:blipFill>
          <a:blip r:embed="rId3">
            <a:alphaModFix/>
          </a:blip>
          <a:stretch>
            <a:fillRect/>
          </a:stretch>
        </p:blipFill>
        <p:spPr>
          <a:xfrm flipH="1">
            <a:off x="33405901" y="6527035"/>
            <a:ext cx="624824" cy="624824"/>
          </a:xfrm>
          <a:prstGeom prst="rect">
            <a:avLst/>
          </a:prstGeom>
          <a:noFill/>
          <a:ln>
            <a:noFill/>
          </a:ln>
        </p:spPr>
      </p:pic>
      <p:pic>
        <p:nvPicPr>
          <p:cNvPr id="80" name="Google Shape;80;p1"/>
          <p:cNvPicPr preferRelativeResize="0"/>
          <p:nvPr/>
        </p:nvPicPr>
        <p:blipFill>
          <a:blip r:embed="rId3">
            <a:alphaModFix/>
          </a:blip>
          <a:stretch>
            <a:fillRect/>
          </a:stretch>
        </p:blipFill>
        <p:spPr>
          <a:xfrm flipH="1">
            <a:off x="33815512" y="7135648"/>
            <a:ext cx="624824" cy="624824"/>
          </a:xfrm>
          <a:prstGeom prst="rect">
            <a:avLst/>
          </a:prstGeom>
          <a:noFill/>
          <a:ln>
            <a:noFill/>
          </a:ln>
        </p:spPr>
      </p:pic>
      <p:pic>
        <p:nvPicPr>
          <p:cNvPr id="81" name="Google Shape;81;p1"/>
          <p:cNvPicPr preferRelativeResize="0"/>
          <p:nvPr/>
        </p:nvPicPr>
        <p:blipFill>
          <a:blip r:embed="rId3">
            <a:alphaModFix/>
          </a:blip>
          <a:stretch>
            <a:fillRect/>
          </a:stretch>
        </p:blipFill>
        <p:spPr>
          <a:xfrm flipH="1">
            <a:off x="33405905" y="22264750"/>
            <a:ext cx="624824" cy="624824"/>
          </a:xfrm>
          <a:prstGeom prst="rect">
            <a:avLst/>
          </a:prstGeom>
          <a:noFill/>
          <a:ln>
            <a:noFill/>
          </a:ln>
        </p:spPr>
      </p:pic>
      <p:pic>
        <p:nvPicPr>
          <p:cNvPr id="82" name="Google Shape;82;p1"/>
          <p:cNvPicPr preferRelativeResize="0"/>
          <p:nvPr/>
        </p:nvPicPr>
        <p:blipFill>
          <a:blip r:embed="rId3">
            <a:alphaModFix/>
          </a:blip>
          <a:stretch>
            <a:fillRect/>
          </a:stretch>
        </p:blipFill>
        <p:spPr>
          <a:xfrm flipH="1">
            <a:off x="33405905" y="23665575"/>
            <a:ext cx="624824" cy="624824"/>
          </a:xfrm>
          <a:prstGeom prst="rect">
            <a:avLst/>
          </a:prstGeom>
          <a:noFill/>
          <a:ln>
            <a:noFill/>
          </a:ln>
        </p:spPr>
      </p:pic>
      <p:pic>
        <p:nvPicPr>
          <p:cNvPr id="83" name="Google Shape;83;p1"/>
          <p:cNvPicPr preferRelativeResize="0"/>
          <p:nvPr/>
        </p:nvPicPr>
        <p:blipFill>
          <a:blip r:embed="rId3">
            <a:alphaModFix/>
          </a:blip>
          <a:stretch>
            <a:fillRect/>
          </a:stretch>
        </p:blipFill>
        <p:spPr>
          <a:xfrm flipH="1">
            <a:off x="33405905" y="24559625"/>
            <a:ext cx="624824" cy="624824"/>
          </a:xfrm>
          <a:prstGeom prst="rect">
            <a:avLst/>
          </a:prstGeom>
          <a:noFill/>
          <a:ln>
            <a:noFill/>
          </a:ln>
        </p:spPr>
      </p:pic>
      <p:pic>
        <p:nvPicPr>
          <p:cNvPr id="84" name="Google Shape;84;p1"/>
          <p:cNvPicPr preferRelativeResize="0"/>
          <p:nvPr/>
        </p:nvPicPr>
        <p:blipFill>
          <a:blip r:embed="rId3">
            <a:alphaModFix/>
          </a:blip>
          <a:stretch>
            <a:fillRect/>
          </a:stretch>
        </p:blipFill>
        <p:spPr>
          <a:xfrm flipH="1">
            <a:off x="33405905" y="25437050"/>
            <a:ext cx="624824" cy="624824"/>
          </a:xfrm>
          <a:prstGeom prst="rect">
            <a:avLst/>
          </a:prstGeom>
          <a:noFill/>
          <a:ln>
            <a:noFill/>
          </a:ln>
        </p:spPr>
      </p:pic>
      <p:pic>
        <p:nvPicPr>
          <p:cNvPr id="85" name="Google Shape;85;p1"/>
          <p:cNvPicPr preferRelativeResize="0"/>
          <p:nvPr/>
        </p:nvPicPr>
        <p:blipFill>
          <a:blip r:embed="rId3">
            <a:alphaModFix/>
          </a:blip>
          <a:stretch>
            <a:fillRect/>
          </a:stretch>
        </p:blipFill>
        <p:spPr>
          <a:xfrm flipH="1">
            <a:off x="33482105" y="29169725"/>
            <a:ext cx="624824" cy="624824"/>
          </a:xfrm>
          <a:prstGeom prst="rect">
            <a:avLst/>
          </a:prstGeom>
          <a:noFill/>
          <a:ln>
            <a:noFill/>
          </a:ln>
        </p:spPr>
      </p:pic>
      <p:pic>
        <p:nvPicPr>
          <p:cNvPr id="86" name="Google Shape;86;p1"/>
          <p:cNvPicPr preferRelativeResize="0"/>
          <p:nvPr/>
        </p:nvPicPr>
        <p:blipFill>
          <a:blip r:embed="rId3">
            <a:alphaModFix/>
          </a:blip>
          <a:stretch>
            <a:fillRect/>
          </a:stretch>
        </p:blipFill>
        <p:spPr>
          <a:xfrm flipH="1">
            <a:off x="33482105" y="29670175"/>
            <a:ext cx="624824" cy="624824"/>
          </a:xfrm>
          <a:prstGeom prst="rect">
            <a:avLst/>
          </a:prstGeom>
          <a:noFill/>
          <a:ln>
            <a:noFill/>
          </a:ln>
        </p:spPr>
      </p:pic>
      <p:pic>
        <p:nvPicPr>
          <p:cNvPr id="87" name="Google Shape;87;p1"/>
          <p:cNvPicPr preferRelativeResize="0"/>
          <p:nvPr/>
        </p:nvPicPr>
        <p:blipFill>
          <a:blip r:embed="rId3">
            <a:alphaModFix/>
          </a:blip>
          <a:stretch>
            <a:fillRect/>
          </a:stretch>
        </p:blipFill>
        <p:spPr>
          <a:xfrm flipH="1">
            <a:off x="33482105" y="30136525"/>
            <a:ext cx="624824" cy="624824"/>
          </a:xfrm>
          <a:prstGeom prst="rect">
            <a:avLst/>
          </a:prstGeom>
          <a:noFill/>
          <a:ln>
            <a:noFill/>
          </a:ln>
        </p:spPr>
      </p:pic>
      <p:pic>
        <p:nvPicPr>
          <p:cNvPr id="88" name="Google Shape;88;p1"/>
          <p:cNvPicPr preferRelativeResize="0"/>
          <p:nvPr/>
        </p:nvPicPr>
        <p:blipFill>
          <a:blip r:embed="rId3">
            <a:alphaModFix/>
          </a:blip>
          <a:stretch>
            <a:fillRect/>
          </a:stretch>
        </p:blipFill>
        <p:spPr>
          <a:xfrm flipH="1">
            <a:off x="33434764" y="8110675"/>
            <a:ext cx="624824" cy="624824"/>
          </a:xfrm>
          <a:prstGeom prst="rect">
            <a:avLst/>
          </a:prstGeom>
          <a:noFill/>
          <a:ln>
            <a:noFill/>
          </a:ln>
        </p:spPr>
      </p:pic>
      <p:pic>
        <p:nvPicPr>
          <p:cNvPr id="89" name="Google Shape;89;p1"/>
          <p:cNvPicPr preferRelativeResize="0"/>
          <p:nvPr/>
        </p:nvPicPr>
        <p:blipFill>
          <a:blip r:embed="rId3">
            <a:alphaModFix/>
          </a:blip>
          <a:stretch>
            <a:fillRect/>
          </a:stretch>
        </p:blipFill>
        <p:spPr>
          <a:xfrm flipH="1">
            <a:off x="33844364" y="9675850"/>
            <a:ext cx="624824" cy="624824"/>
          </a:xfrm>
          <a:prstGeom prst="rect">
            <a:avLst/>
          </a:prstGeom>
          <a:noFill/>
          <a:ln>
            <a:noFill/>
          </a:ln>
        </p:spPr>
      </p:pic>
      <p:pic>
        <p:nvPicPr>
          <p:cNvPr id="90" name="Google Shape;90;p1"/>
          <p:cNvPicPr preferRelativeResize="0"/>
          <p:nvPr/>
        </p:nvPicPr>
        <p:blipFill>
          <a:blip r:embed="rId3">
            <a:alphaModFix/>
          </a:blip>
          <a:stretch>
            <a:fillRect/>
          </a:stretch>
        </p:blipFill>
        <p:spPr>
          <a:xfrm flipH="1">
            <a:off x="33844376" y="10778281"/>
            <a:ext cx="624824" cy="624824"/>
          </a:xfrm>
          <a:prstGeom prst="rect">
            <a:avLst/>
          </a:prstGeom>
          <a:noFill/>
          <a:ln>
            <a:noFill/>
          </a:ln>
        </p:spPr>
      </p:pic>
      <p:pic>
        <p:nvPicPr>
          <p:cNvPr id="91" name="Google Shape;91;p1"/>
          <p:cNvPicPr preferRelativeResize="0"/>
          <p:nvPr/>
        </p:nvPicPr>
        <p:blipFill>
          <a:blip r:embed="rId3">
            <a:alphaModFix/>
          </a:blip>
          <a:stretch>
            <a:fillRect/>
          </a:stretch>
        </p:blipFill>
        <p:spPr>
          <a:xfrm flipH="1">
            <a:off x="22163539" y="9135896"/>
            <a:ext cx="624824" cy="624824"/>
          </a:xfrm>
          <a:prstGeom prst="rect">
            <a:avLst/>
          </a:prstGeom>
          <a:noFill/>
          <a:ln>
            <a:noFill/>
          </a:ln>
        </p:spPr>
      </p:pic>
      <p:pic>
        <p:nvPicPr>
          <p:cNvPr id="92" name="Google Shape;92;p1"/>
          <p:cNvPicPr preferRelativeResize="0"/>
          <p:nvPr/>
        </p:nvPicPr>
        <p:blipFill>
          <a:blip r:embed="rId3">
            <a:alphaModFix/>
          </a:blip>
          <a:stretch>
            <a:fillRect/>
          </a:stretch>
        </p:blipFill>
        <p:spPr>
          <a:xfrm flipH="1">
            <a:off x="22087339" y="11298359"/>
            <a:ext cx="624824" cy="624824"/>
          </a:xfrm>
          <a:prstGeom prst="rect">
            <a:avLst/>
          </a:prstGeom>
          <a:noFill/>
          <a:ln>
            <a:noFill/>
          </a:ln>
        </p:spPr>
      </p:pic>
      <p:pic>
        <p:nvPicPr>
          <p:cNvPr id="93" name="Google Shape;93;p1"/>
          <p:cNvPicPr preferRelativeResize="0"/>
          <p:nvPr/>
        </p:nvPicPr>
        <p:blipFill>
          <a:blip r:embed="rId3">
            <a:alphaModFix/>
          </a:blip>
          <a:stretch>
            <a:fillRect/>
          </a:stretch>
        </p:blipFill>
        <p:spPr>
          <a:xfrm flipH="1">
            <a:off x="33434764" y="12368450"/>
            <a:ext cx="624824" cy="624824"/>
          </a:xfrm>
          <a:prstGeom prst="rect">
            <a:avLst/>
          </a:prstGeom>
          <a:noFill/>
          <a:ln>
            <a:noFill/>
          </a:ln>
        </p:spPr>
      </p:pic>
      <p:pic>
        <p:nvPicPr>
          <p:cNvPr id="94" name="Google Shape;94;p1"/>
          <p:cNvPicPr preferRelativeResize="0"/>
          <p:nvPr/>
        </p:nvPicPr>
        <p:blipFill>
          <a:blip r:embed="rId3">
            <a:alphaModFix/>
          </a:blip>
          <a:stretch>
            <a:fillRect/>
          </a:stretch>
        </p:blipFill>
        <p:spPr>
          <a:xfrm flipH="1">
            <a:off x="33405901" y="13904031"/>
            <a:ext cx="624824" cy="624824"/>
          </a:xfrm>
          <a:prstGeom prst="rect">
            <a:avLst/>
          </a:prstGeom>
          <a:noFill/>
          <a:ln>
            <a:noFill/>
          </a:ln>
        </p:spPr>
      </p:pic>
      <p:pic>
        <p:nvPicPr>
          <p:cNvPr id="95" name="Google Shape;95;p1"/>
          <p:cNvPicPr preferRelativeResize="0"/>
          <p:nvPr/>
        </p:nvPicPr>
        <p:blipFill>
          <a:blip r:embed="rId3">
            <a:alphaModFix/>
          </a:blip>
          <a:stretch>
            <a:fillRect/>
          </a:stretch>
        </p:blipFill>
        <p:spPr>
          <a:xfrm flipH="1">
            <a:off x="22055589" y="12917032"/>
            <a:ext cx="624824" cy="624824"/>
          </a:xfrm>
          <a:prstGeom prst="rect">
            <a:avLst/>
          </a:prstGeom>
          <a:noFill/>
          <a:ln>
            <a:noFill/>
          </a:ln>
        </p:spPr>
      </p:pic>
      <p:pic>
        <p:nvPicPr>
          <p:cNvPr id="96" name="Google Shape;96;p1"/>
          <p:cNvPicPr preferRelativeResize="0"/>
          <p:nvPr/>
        </p:nvPicPr>
        <p:blipFill>
          <a:blip r:embed="rId3">
            <a:alphaModFix/>
          </a:blip>
          <a:stretch>
            <a:fillRect/>
          </a:stretch>
        </p:blipFill>
        <p:spPr>
          <a:xfrm flipH="1">
            <a:off x="33920576" y="14438206"/>
            <a:ext cx="624824" cy="624824"/>
          </a:xfrm>
          <a:prstGeom prst="rect">
            <a:avLst/>
          </a:prstGeom>
          <a:noFill/>
          <a:ln>
            <a:noFill/>
          </a:ln>
        </p:spPr>
      </p:pic>
      <p:pic>
        <p:nvPicPr>
          <p:cNvPr id="97" name="Google Shape;97;p1"/>
          <p:cNvPicPr preferRelativeResize="0"/>
          <p:nvPr/>
        </p:nvPicPr>
        <p:blipFill>
          <a:blip r:embed="rId3">
            <a:alphaModFix/>
          </a:blip>
          <a:stretch>
            <a:fillRect/>
          </a:stretch>
        </p:blipFill>
        <p:spPr>
          <a:xfrm flipH="1">
            <a:off x="33844376" y="15982031"/>
            <a:ext cx="624824" cy="624824"/>
          </a:xfrm>
          <a:prstGeom prst="rect">
            <a:avLst/>
          </a:prstGeom>
          <a:noFill/>
          <a:ln>
            <a:noFill/>
          </a:ln>
        </p:spPr>
      </p:pic>
      <p:pic>
        <p:nvPicPr>
          <p:cNvPr id="98" name="Google Shape;98;p1"/>
          <p:cNvPicPr preferRelativeResize="0"/>
          <p:nvPr/>
        </p:nvPicPr>
        <p:blipFill>
          <a:blip r:embed="rId3">
            <a:alphaModFix/>
          </a:blip>
          <a:stretch>
            <a:fillRect/>
          </a:stretch>
        </p:blipFill>
        <p:spPr>
          <a:xfrm flipH="1">
            <a:off x="33844376" y="17157568"/>
            <a:ext cx="624824" cy="624824"/>
          </a:xfrm>
          <a:prstGeom prst="rect">
            <a:avLst/>
          </a:prstGeom>
          <a:noFill/>
          <a:ln>
            <a:noFill/>
          </a:ln>
        </p:spPr>
      </p:pic>
      <p:pic>
        <p:nvPicPr>
          <p:cNvPr id="99" name="Google Shape;99;p1"/>
          <p:cNvPicPr preferRelativeResize="0"/>
          <p:nvPr/>
        </p:nvPicPr>
        <p:blipFill>
          <a:blip r:embed="rId3">
            <a:alphaModFix/>
          </a:blip>
          <a:stretch>
            <a:fillRect/>
          </a:stretch>
        </p:blipFill>
        <p:spPr>
          <a:xfrm flipH="1">
            <a:off x="22087339" y="13860296"/>
            <a:ext cx="624824" cy="624824"/>
          </a:xfrm>
          <a:prstGeom prst="rect">
            <a:avLst/>
          </a:prstGeom>
          <a:noFill/>
          <a:ln>
            <a:noFill/>
          </a:ln>
        </p:spPr>
      </p:pic>
      <p:pic>
        <p:nvPicPr>
          <p:cNvPr id="100" name="Google Shape;100;p1"/>
          <p:cNvPicPr preferRelativeResize="0"/>
          <p:nvPr/>
        </p:nvPicPr>
        <p:blipFill>
          <a:blip r:embed="rId3">
            <a:alphaModFix/>
          </a:blip>
          <a:stretch>
            <a:fillRect/>
          </a:stretch>
        </p:blipFill>
        <p:spPr>
          <a:xfrm flipH="1">
            <a:off x="22087339" y="14945568"/>
            <a:ext cx="624824" cy="624824"/>
          </a:xfrm>
          <a:prstGeom prst="rect">
            <a:avLst/>
          </a:prstGeom>
          <a:noFill/>
          <a:ln>
            <a:noFill/>
          </a:ln>
        </p:spPr>
      </p:pic>
      <p:sp>
        <p:nvSpPr>
          <p:cNvPr id="101" name="Google Shape;101;p1"/>
          <p:cNvSpPr txBox="1"/>
          <p:nvPr>
            <p:ph idx="3" type="body"/>
          </p:nvPr>
        </p:nvSpPr>
        <p:spPr>
          <a:xfrm>
            <a:off x="472638" y="18572338"/>
            <a:ext cx="10050600" cy="8772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rgbClr val="1F3864"/>
              </a:buClr>
              <a:buSzPts val="3700"/>
              <a:buNone/>
            </a:pPr>
            <a:r>
              <a:rPr lang="en-US" sz="4500">
                <a:latin typeface="Helvetica Neue"/>
                <a:ea typeface="Helvetica Neue"/>
                <a:cs typeface="Helvetica Neue"/>
                <a:sym typeface="Helvetica Neue"/>
              </a:rPr>
              <a:t>Accomplishments</a:t>
            </a:r>
            <a:endParaRPr sz="4500">
              <a:latin typeface="Helvetica Neue"/>
              <a:ea typeface="Helvetica Neue"/>
              <a:cs typeface="Helvetica Neue"/>
              <a:sym typeface="Helvetica Neue"/>
            </a:endParaRPr>
          </a:p>
        </p:txBody>
      </p:sp>
      <p:pic>
        <p:nvPicPr>
          <p:cNvPr id="102" name="Google Shape;102;p1"/>
          <p:cNvPicPr preferRelativeResize="0"/>
          <p:nvPr/>
        </p:nvPicPr>
        <p:blipFill>
          <a:blip r:embed="rId4">
            <a:alphaModFix amt="77000"/>
          </a:blip>
          <a:stretch>
            <a:fillRect/>
          </a:stretch>
        </p:blipFill>
        <p:spPr>
          <a:xfrm>
            <a:off x="477825" y="19437925"/>
            <a:ext cx="10464500" cy="12739075"/>
          </a:xfrm>
          <a:prstGeom prst="rect">
            <a:avLst/>
          </a:prstGeom>
          <a:noFill/>
          <a:ln>
            <a:noFill/>
          </a:ln>
        </p:spPr>
      </p:pic>
      <p:sp>
        <p:nvSpPr>
          <p:cNvPr id="103" name="Google Shape;103;p1"/>
          <p:cNvSpPr txBox="1"/>
          <p:nvPr/>
        </p:nvSpPr>
        <p:spPr>
          <a:xfrm>
            <a:off x="428325" y="19651975"/>
            <a:ext cx="10464600" cy="12525000"/>
          </a:xfrm>
          <a:prstGeom prst="rect">
            <a:avLst/>
          </a:prstGeom>
          <a:noFill/>
          <a:ln>
            <a:noFill/>
          </a:ln>
        </p:spPr>
        <p:txBody>
          <a:bodyPr anchorCtr="0" anchor="t" bIns="91425" lIns="91425" spcFirstLastPara="1" rIns="91425" wrap="square" tIns="91425">
            <a:noAutofit/>
          </a:bodyPr>
          <a:lstStyle/>
          <a:p>
            <a:pPr indent="-419100" lvl="0" marL="914400" rtl="0" algn="l">
              <a:lnSpc>
                <a:spcPct val="115000"/>
              </a:lnSpc>
              <a:spcBef>
                <a:spcPts val="0"/>
              </a:spcBef>
              <a:spcAft>
                <a:spcPts val="0"/>
              </a:spcAft>
              <a:buClr>
                <a:schemeClr val="dk1"/>
              </a:buClr>
              <a:buSzPts val="3000"/>
              <a:buFont typeface="Helvetica Neue"/>
              <a:buChar char="●"/>
            </a:pPr>
            <a:r>
              <a:rPr lang="en-US" sz="3000">
                <a:solidFill>
                  <a:schemeClr val="dk1"/>
                </a:solidFill>
                <a:latin typeface="Helvetica Neue"/>
                <a:ea typeface="Helvetica Neue"/>
                <a:cs typeface="Helvetica Neue"/>
                <a:sym typeface="Helvetica Neue"/>
              </a:rPr>
              <a:t>We started S.I.F.T from scratch, making our UI over the semester</a:t>
            </a:r>
            <a:endParaRPr sz="3000">
              <a:solidFill>
                <a:schemeClr val="dk1"/>
              </a:solidFill>
              <a:latin typeface="Helvetica Neue"/>
              <a:ea typeface="Helvetica Neue"/>
              <a:cs typeface="Helvetica Neue"/>
              <a:sym typeface="Helvetica Neue"/>
            </a:endParaRPr>
          </a:p>
          <a:p>
            <a:pPr indent="-419100" lvl="1" marL="1371600" rtl="0" algn="l">
              <a:lnSpc>
                <a:spcPct val="115000"/>
              </a:lnSpc>
              <a:spcBef>
                <a:spcPts val="0"/>
              </a:spcBef>
              <a:spcAft>
                <a:spcPts val="0"/>
              </a:spcAft>
              <a:buClr>
                <a:schemeClr val="dk1"/>
              </a:buClr>
              <a:buSzPts val="3000"/>
              <a:buFont typeface="Helvetica Neue"/>
              <a:buChar char="○"/>
            </a:pPr>
            <a:r>
              <a:rPr lang="en-US" sz="3000">
                <a:solidFill>
                  <a:schemeClr val="dk1"/>
                </a:solidFill>
                <a:latin typeface="Helvetica Neue"/>
                <a:ea typeface="Helvetica Neue"/>
                <a:cs typeface="Helvetica Neue"/>
                <a:sym typeface="Helvetica Neue"/>
              </a:rPr>
              <a:t>We also implemented different color options for the UI</a:t>
            </a:r>
            <a:endParaRPr sz="3000">
              <a:solidFill>
                <a:schemeClr val="dk1"/>
              </a:solidFill>
              <a:latin typeface="Helvetica Neue"/>
              <a:ea typeface="Helvetica Neue"/>
              <a:cs typeface="Helvetica Neue"/>
              <a:sym typeface="Helvetica Neue"/>
            </a:endParaRPr>
          </a:p>
          <a:p>
            <a:pPr indent="-419100" lvl="0" marL="914400" rtl="0" algn="l">
              <a:lnSpc>
                <a:spcPct val="115000"/>
              </a:lnSpc>
              <a:spcBef>
                <a:spcPts val="0"/>
              </a:spcBef>
              <a:spcAft>
                <a:spcPts val="0"/>
              </a:spcAft>
              <a:buClr>
                <a:schemeClr val="dk1"/>
              </a:buClr>
              <a:buSzPts val="3000"/>
              <a:buFont typeface="Helvetica Neue"/>
              <a:buChar char="●"/>
            </a:pPr>
            <a:r>
              <a:rPr lang="en-US" sz="3000">
                <a:solidFill>
                  <a:schemeClr val="dk1"/>
                </a:solidFill>
                <a:latin typeface="Helvetica Neue"/>
                <a:ea typeface="Helvetica Neue"/>
                <a:cs typeface="Helvetica Neue"/>
                <a:sym typeface="Helvetica Neue"/>
              </a:rPr>
              <a:t>The user can select what files we they want to run, through their native OS’ file system</a:t>
            </a:r>
            <a:endParaRPr sz="3000">
              <a:solidFill>
                <a:schemeClr val="dk1"/>
              </a:solidFill>
              <a:latin typeface="Helvetica Neue"/>
              <a:ea typeface="Helvetica Neue"/>
              <a:cs typeface="Helvetica Neue"/>
              <a:sym typeface="Helvetica Neue"/>
            </a:endParaRPr>
          </a:p>
          <a:p>
            <a:pPr indent="-419100" lvl="0" marL="914400" rtl="0" algn="l">
              <a:lnSpc>
                <a:spcPct val="115000"/>
              </a:lnSpc>
              <a:spcBef>
                <a:spcPts val="0"/>
              </a:spcBef>
              <a:spcAft>
                <a:spcPts val="0"/>
              </a:spcAft>
              <a:buClr>
                <a:schemeClr val="dk1"/>
              </a:buClr>
              <a:buSzPts val="3000"/>
              <a:buFont typeface="Helvetica Neue"/>
              <a:buChar char="●"/>
            </a:pPr>
            <a:r>
              <a:rPr lang="en-US" sz="3000">
                <a:solidFill>
                  <a:schemeClr val="dk1"/>
                </a:solidFill>
                <a:latin typeface="Helvetica Neue"/>
                <a:ea typeface="Helvetica Neue"/>
                <a:cs typeface="Helvetica Neue"/>
                <a:sym typeface="Helvetica Neue"/>
              </a:rPr>
              <a:t>We created the user interface using CustomTkinter, a UI library build on top Tkinter for python</a:t>
            </a:r>
            <a:endParaRPr sz="3000">
              <a:solidFill>
                <a:schemeClr val="dk1"/>
              </a:solidFill>
              <a:latin typeface="Helvetica Neue"/>
              <a:ea typeface="Helvetica Neue"/>
              <a:cs typeface="Helvetica Neue"/>
              <a:sym typeface="Helvetica Neue"/>
            </a:endParaRPr>
          </a:p>
          <a:p>
            <a:pPr indent="-419100" lvl="0" marL="914400" rtl="0" algn="l">
              <a:lnSpc>
                <a:spcPct val="115000"/>
              </a:lnSpc>
              <a:spcBef>
                <a:spcPts val="0"/>
              </a:spcBef>
              <a:spcAft>
                <a:spcPts val="0"/>
              </a:spcAft>
              <a:buClr>
                <a:schemeClr val="dk1"/>
              </a:buClr>
              <a:buSzPts val="3000"/>
              <a:buFont typeface="Helvetica Neue"/>
              <a:buChar char="●"/>
            </a:pPr>
            <a:r>
              <a:rPr lang="en-US" sz="3000">
                <a:solidFill>
                  <a:schemeClr val="dk1"/>
                </a:solidFill>
                <a:latin typeface="Helvetica Neue"/>
                <a:ea typeface="Helvetica Neue"/>
                <a:cs typeface="Helvetica Neue"/>
                <a:sym typeface="Helvetica Neue"/>
              </a:rPr>
              <a:t>We created a backend that is able to run C++, Python, and Java programs</a:t>
            </a:r>
            <a:endParaRPr sz="3000">
              <a:solidFill>
                <a:schemeClr val="dk1"/>
              </a:solidFill>
              <a:latin typeface="Helvetica Neue"/>
              <a:ea typeface="Helvetica Neue"/>
              <a:cs typeface="Helvetica Neue"/>
              <a:sym typeface="Helvetica Neue"/>
            </a:endParaRPr>
          </a:p>
          <a:p>
            <a:pPr indent="-419100" lvl="1" marL="1371600" rtl="0" algn="l">
              <a:lnSpc>
                <a:spcPct val="115000"/>
              </a:lnSpc>
              <a:spcBef>
                <a:spcPts val="0"/>
              </a:spcBef>
              <a:spcAft>
                <a:spcPts val="0"/>
              </a:spcAft>
              <a:buClr>
                <a:schemeClr val="dk1"/>
              </a:buClr>
              <a:buSzPts val="3000"/>
              <a:buFont typeface="Helvetica Neue"/>
              <a:buChar char="○"/>
            </a:pPr>
            <a:r>
              <a:rPr lang="en-US" sz="3000">
                <a:solidFill>
                  <a:schemeClr val="dk1"/>
                </a:solidFill>
                <a:latin typeface="Helvetica Neue"/>
                <a:ea typeface="Helvetica Neue"/>
                <a:cs typeface="Helvetica Neue"/>
                <a:sym typeface="Helvetica Neue"/>
              </a:rPr>
              <a:t>This is done through the python subprocess system</a:t>
            </a:r>
            <a:endParaRPr sz="3000">
              <a:solidFill>
                <a:schemeClr val="dk1"/>
              </a:solidFill>
              <a:latin typeface="Helvetica Neue"/>
              <a:ea typeface="Helvetica Neue"/>
              <a:cs typeface="Helvetica Neue"/>
              <a:sym typeface="Helvetica Neue"/>
            </a:endParaRPr>
          </a:p>
          <a:p>
            <a:pPr indent="-419100" lvl="0" marL="914400" rtl="0" algn="l">
              <a:lnSpc>
                <a:spcPct val="115000"/>
              </a:lnSpc>
              <a:spcBef>
                <a:spcPts val="0"/>
              </a:spcBef>
              <a:spcAft>
                <a:spcPts val="0"/>
              </a:spcAft>
              <a:buClr>
                <a:schemeClr val="dk1"/>
              </a:buClr>
              <a:buSzPts val="3000"/>
              <a:buFont typeface="Helvetica Neue"/>
              <a:buChar char="●"/>
            </a:pPr>
            <a:r>
              <a:rPr lang="en-US" sz="3000">
                <a:solidFill>
                  <a:schemeClr val="dk1"/>
                </a:solidFill>
                <a:latin typeface="Helvetica Neue"/>
                <a:ea typeface="Helvetica Neue"/>
                <a:cs typeface="Helvetica Neue"/>
                <a:sym typeface="Helvetica Neue"/>
              </a:rPr>
              <a:t>The way we construct paths for our files is OS agnostic, meaning our paths should work on any Operating System</a:t>
            </a:r>
            <a:endParaRPr sz="3000">
              <a:solidFill>
                <a:schemeClr val="dk1"/>
              </a:solidFill>
              <a:latin typeface="Helvetica Neue"/>
              <a:ea typeface="Helvetica Neue"/>
              <a:cs typeface="Helvetica Neue"/>
              <a:sym typeface="Helvetica Neue"/>
            </a:endParaRPr>
          </a:p>
          <a:p>
            <a:pPr indent="-419100" lvl="0" marL="914400" rtl="0" algn="l">
              <a:lnSpc>
                <a:spcPct val="115000"/>
              </a:lnSpc>
              <a:spcBef>
                <a:spcPts val="0"/>
              </a:spcBef>
              <a:spcAft>
                <a:spcPts val="0"/>
              </a:spcAft>
              <a:buClr>
                <a:schemeClr val="dk1"/>
              </a:buClr>
              <a:buSzPts val="3000"/>
              <a:buFont typeface="Helvetica Neue"/>
              <a:buChar char="●"/>
            </a:pPr>
            <a:r>
              <a:rPr lang="en-US" sz="3000">
                <a:solidFill>
                  <a:schemeClr val="dk1"/>
                </a:solidFill>
                <a:latin typeface="Helvetica Neue"/>
                <a:ea typeface="Helvetica Neue"/>
                <a:cs typeface="Helvetica Neue"/>
                <a:sym typeface="Helvetica Neue"/>
              </a:rPr>
              <a:t>We joined our backend with our frontend</a:t>
            </a:r>
            <a:endParaRPr sz="3000">
              <a:solidFill>
                <a:schemeClr val="dk1"/>
              </a:solidFill>
              <a:latin typeface="Helvetica Neue"/>
              <a:ea typeface="Helvetica Neue"/>
              <a:cs typeface="Helvetica Neue"/>
              <a:sym typeface="Helvetica Neue"/>
            </a:endParaRPr>
          </a:p>
          <a:p>
            <a:pPr indent="-419100" lvl="1" marL="1371600" rtl="0" algn="l">
              <a:lnSpc>
                <a:spcPct val="115000"/>
              </a:lnSpc>
              <a:spcBef>
                <a:spcPts val="0"/>
              </a:spcBef>
              <a:spcAft>
                <a:spcPts val="0"/>
              </a:spcAft>
              <a:buClr>
                <a:schemeClr val="dk1"/>
              </a:buClr>
              <a:buSzPts val="3000"/>
              <a:buFont typeface="Helvetica Neue"/>
              <a:buChar char="○"/>
            </a:pPr>
            <a:r>
              <a:rPr lang="en-US" sz="3000">
                <a:solidFill>
                  <a:schemeClr val="dk1"/>
                </a:solidFill>
                <a:latin typeface="Helvetica Neue"/>
                <a:ea typeface="Helvetica Neue"/>
                <a:cs typeface="Helvetica Neue"/>
                <a:sym typeface="Helvetica Neue"/>
              </a:rPr>
              <a:t>At the moment the programs we run through our print their output to the console</a:t>
            </a:r>
            <a:endParaRPr sz="3000">
              <a:solidFill>
                <a:schemeClr val="dk1"/>
              </a:solidFill>
              <a:latin typeface="Helvetica Neue"/>
              <a:ea typeface="Helvetica Neue"/>
              <a:cs typeface="Helvetica Neue"/>
              <a:sym typeface="Helvetica Neue"/>
            </a:endParaRPr>
          </a:p>
          <a:p>
            <a:pPr indent="-419100" lvl="0" marL="914400" rtl="0" algn="l">
              <a:lnSpc>
                <a:spcPct val="115000"/>
              </a:lnSpc>
              <a:spcBef>
                <a:spcPts val="0"/>
              </a:spcBef>
              <a:spcAft>
                <a:spcPts val="0"/>
              </a:spcAft>
              <a:buClr>
                <a:schemeClr val="dk1"/>
              </a:buClr>
              <a:buSzPts val="3000"/>
              <a:buFont typeface="Helvetica Neue"/>
              <a:buChar char="●"/>
            </a:pPr>
            <a:r>
              <a:rPr lang="en-US" sz="3000">
                <a:solidFill>
                  <a:schemeClr val="dk1"/>
                </a:solidFill>
                <a:latin typeface="Helvetica Neue"/>
                <a:ea typeface="Helvetica Neue"/>
                <a:cs typeface="Helvetica Neue"/>
                <a:sym typeface="Helvetica Neue"/>
              </a:rPr>
              <a:t>We created a logo</a:t>
            </a:r>
            <a:endParaRPr sz="3000">
              <a:solidFill>
                <a:schemeClr val="dk1"/>
              </a:solidFill>
              <a:latin typeface="Helvetica Neue"/>
              <a:ea typeface="Helvetica Neue"/>
              <a:cs typeface="Helvetica Neue"/>
              <a:sym typeface="Helvetica Neue"/>
            </a:endParaRPr>
          </a:p>
          <a:p>
            <a:pPr indent="-419100" lvl="1" marL="1371600" rtl="0" algn="l">
              <a:lnSpc>
                <a:spcPct val="115000"/>
              </a:lnSpc>
              <a:spcBef>
                <a:spcPts val="0"/>
              </a:spcBef>
              <a:spcAft>
                <a:spcPts val="0"/>
              </a:spcAft>
              <a:buClr>
                <a:schemeClr val="dk1"/>
              </a:buClr>
              <a:buSzPts val="3000"/>
              <a:buFont typeface="Helvetica Neue"/>
              <a:buChar char="○"/>
            </a:pPr>
            <a:r>
              <a:rPr lang="en-US" sz="3000">
                <a:solidFill>
                  <a:schemeClr val="dk1"/>
                </a:solidFill>
                <a:latin typeface="Helvetica Neue"/>
                <a:ea typeface="Helvetica Neue"/>
                <a:cs typeface="Helvetica Neue"/>
                <a:sym typeface="Helvetica Neue"/>
              </a:rPr>
              <a:t>A modified version of the Submitty logo with the duck in a sift</a:t>
            </a:r>
            <a:endParaRPr sz="3000">
              <a:solidFill>
                <a:schemeClr val="dk1"/>
              </a:solidFill>
              <a:latin typeface="Helvetica Neue"/>
              <a:ea typeface="Helvetica Neue"/>
              <a:cs typeface="Helvetica Neue"/>
              <a:sym typeface="Helvetica Neue"/>
            </a:endParaRPr>
          </a:p>
          <a:p>
            <a:pPr indent="0" lvl="0" marL="914400" rtl="0" algn="l">
              <a:lnSpc>
                <a:spcPct val="115000"/>
              </a:lnSpc>
              <a:spcBef>
                <a:spcPts val="0"/>
              </a:spcBef>
              <a:spcAft>
                <a:spcPts val="0"/>
              </a:spcAft>
              <a:buClr>
                <a:schemeClr val="dk1"/>
              </a:buClr>
              <a:buSzPts val="1100"/>
              <a:buFont typeface="Arial"/>
              <a:buNone/>
            </a:pPr>
            <a:r>
              <a:rPr lang="en-US" sz="3000">
                <a:solidFill>
                  <a:schemeClr val="dk1"/>
                </a:solidFill>
                <a:latin typeface="Helvetica Neue"/>
                <a:ea typeface="Helvetica Neue"/>
                <a:cs typeface="Helvetica Neue"/>
                <a:sym typeface="Helvetica Neue"/>
              </a:rPr>
              <a:t> </a:t>
            </a:r>
            <a:endParaRPr sz="3000"/>
          </a:p>
        </p:txBody>
      </p:sp>
      <p:pic>
        <p:nvPicPr>
          <p:cNvPr id="104" name="Google Shape;104;p1"/>
          <p:cNvPicPr preferRelativeResize="0"/>
          <p:nvPr/>
        </p:nvPicPr>
        <p:blipFill rotWithShape="1">
          <a:blip r:embed="rId19">
            <a:alphaModFix/>
          </a:blip>
          <a:srcRect b="1989" l="0" r="0" t="0"/>
          <a:stretch/>
        </p:blipFill>
        <p:spPr>
          <a:xfrm>
            <a:off x="25674625" y="17632225"/>
            <a:ext cx="6487550" cy="5119050"/>
          </a:xfrm>
          <a:prstGeom prst="rect">
            <a:avLst/>
          </a:prstGeom>
          <a:noFill/>
          <a:ln>
            <a:noFill/>
          </a:ln>
        </p:spPr>
      </p:pic>
      <p:pic>
        <p:nvPicPr>
          <p:cNvPr id="105" name="Google Shape;105;p1"/>
          <p:cNvPicPr preferRelativeResize="0"/>
          <p:nvPr/>
        </p:nvPicPr>
        <p:blipFill>
          <a:blip r:embed="rId3">
            <a:alphaModFix/>
          </a:blip>
          <a:stretch>
            <a:fillRect/>
          </a:stretch>
        </p:blipFill>
        <p:spPr>
          <a:xfrm flipH="1">
            <a:off x="477826" y="6610848"/>
            <a:ext cx="624824" cy="624824"/>
          </a:xfrm>
          <a:prstGeom prst="rect">
            <a:avLst/>
          </a:prstGeom>
          <a:noFill/>
          <a:ln>
            <a:noFill/>
          </a:ln>
        </p:spPr>
      </p:pic>
      <p:pic>
        <p:nvPicPr>
          <p:cNvPr id="106" name="Google Shape;106;p1"/>
          <p:cNvPicPr preferRelativeResize="0"/>
          <p:nvPr/>
        </p:nvPicPr>
        <p:blipFill>
          <a:blip r:embed="rId3">
            <a:alphaModFix/>
          </a:blip>
          <a:stretch>
            <a:fillRect/>
          </a:stretch>
        </p:blipFill>
        <p:spPr>
          <a:xfrm flipH="1">
            <a:off x="477826" y="8728110"/>
            <a:ext cx="624824" cy="624824"/>
          </a:xfrm>
          <a:prstGeom prst="rect">
            <a:avLst/>
          </a:prstGeom>
          <a:noFill/>
          <a:ln>
            <a:noFill/>
          </a:ln>
        </p:spPr>
      </p:pic>
      <p:pic>
        <p:nvPicPr>
          <p:cNvPr id="107" name="Google Shape;107;p1"/>
          <p:cNvPicPr preferRelativeResize="0"/>
          <p:nvPr/>
        </p:nvPicPr>
        <p:blipFill>
          <a:blip r:embed="rId3">
            <a:alphaModFix/>
          </a:blip>
          <a:stretch>
            <a:fillRect/>
          </a:stretch>
        </p:blipFill>
        <p:spPr>
          <a:xfrm flipH="1">
            <a:off x="477826" y="11318910"/>
            <a:ext cx="624824" cy="624824"/>
          </a:xfrm>
          <a:prstGeom prst="rect">
            <a:avLst/>
          </a:prstGeom>
          <a:noFill/>
          <a:ln>
            <a:noFill/>
          </a:ln>
        </p:spPr>
      </p:pic>
      <p:pic>
        <p:nvPicPr>
          <p:cNvPr id="108" name="Google Shape;108;p1"/>
          <p:cNvPicPr preferRelativeResize="0"/>
          <p:nvPr/>
        </p:nvPicPr>
        <p:blipFill>
          <a:blip r:embed="rId3">
            <a:alphaModFix/>
          </a:blip>
          <a:stretch>
            <a:fillRect/>
          </a:stretch>
        </p:blipFill>
        <p:spPr>
          <a:xfrm flipH="1">
            <a:off x="477826" y="16119510"/>
            <a:ext cx="624824" cy="624824"/>
          </a:xfrm>
          <a:prstGeom prst="rect">
            <a:avLst/>
          </a:prstGeom>
          <a:noFill/>
          <a:ln>
            <a:noFill/>
          </a:ln>
        </p:spPr>
      </p:pic>
      <p:pic>
        <p:nvPicPr>
          <p:cNvPr id="109" name="Google Shape;109;p1"/>
          <p:cNvPicPr preferRelativeResize="0"/>
          <p:nvPr/>
        </p:nvPicPr>
        <p:blipFill>
          <a:blip r:embed="rId3">
            <a:alphaModFix/>
          </a:blip>
          <a:stretch>
            <a:fillRect/>
          </a:stretch>
        </p:blipFill>
        <p:spPr>
          <a:xfrm flipH="1">
            <a:off x="935026" y="12385710"/>
            <a:ext cx="624824" cy="624824"/>
          </a:xfrm>
          <a:prstGeom prst="rect">
            <a:avLst/>
          </a:prstGeom>
          <a:noFill/>
          <a:ln>
            <a:noFill/>
          </a:ln>
        </p:spPr>
      </p:pic>
      <p:pic>
        <p:nvPicPr>
          <p:cNvPr id="110" name="Google Shape;110;p1"/>
          <p:cNvPicPr preferRelativeResize="0"/>
          <p:nvPr/>
        </p:nvPicPr>
        <p:blipFill>
          <a:blip r:embed="rId3">
            <a:alphaModFix/>
          </a:blip>
          <a:stretch>
            <a:fillRect/>
          </a:stretch>
        </p:blipFill>
        <p:spPr>
          <a:xfrm flipH="1">
            <a:off x="935026" y="13985910"/>
            <a:ext cx="624824" cy="624824"/>
          </a:xfrm>
          <a:prstGeom prst="rect">
            <a:avLst/>
          </a:prstGeom>
          <a:noFill/>
          <a:ln>
            <a:noFill/>
          </a:ln>
        </p:spPr>
      </p:pic>
      <p:pic>
        <p:nvPicPr>
          <p:cNvPr id="111" name="Google Shape;111;p1"/>
          <p:cNvPicPr preferRelativeResize="0"/>
          <p:nvPr/>
        </p:nvPicPr>
        <p:blipFill>
          <a:blip r:embed="rId3">
            <a:alphaModFix/>
          </a:blip>
          <a:stretch>
            <a:fillRect/>
          </a:stretch>
        </p:blipFill>
        <p:spPr>
          <a:xfrm flipH="1">
            <a:off x="766301" y="19722698"/>
            <a:ext cx="624824" cy="624824"/>
          </a:xfrm>
          <a:prstGeom prst="rect">
            <a:avLst/>
          </a:prstGeom>
          <a:noFill/>
          <a:ln>
            <a:noFill/>
          </a:ln>
        </p:spPr>
      </p:pic>
      <p:pic>
        <p:nvPicPr>
          <p:cNvPr id="112" name="Google Shape;112;p1"/>
          <p:cNvPicPr preferRelativeResize="0"/>
          <p:nvPr/>
        </p:nvPicPr>
        <p:blipFill>
          <a:blip r:embed="rId3">
            <a:alphaModFix/>
          </a:blip>
          <a:stretch>
            <a:fillRect/>
          </a:stretch>
        </p:blipFill>
        <p:spPr>
          <a:xfrm flipH="1">
            <a:off x="766305" y="27052475"/>
            <a:ext cx="624824" cy="624824"/>
          </a:xfrm>
          <a:prstGeom prst="rect">
            <a:avLst/>
          </a:prstGeom>
          <a:noFill/>
          <a:ln>
            <a:noFill/>
          </a:ln>
        </p:spPr>
      </p:pic>
      <p:pic>
        <p:nvPicPr>
          <p:cNvPr id="113" name="Google Shape;113;p1"/>
          <p:cNvPicPr preferRelativeResize="0"/>
          <p:nvPr/>
        </p:nvPicPr>
        <p:blipFill>
          <a:blip r:embed="rId3">
            <a:alphaModFix/>
          </a:blip>
          <a:stretch>
            <a:fillRect/>
          </a:stretch>
        </p:blipFill>
        <p:spPr>
          <a:xfrm flipH="1">
            <a:off x="1269576" y="20749848"/>
            <a:ext cx="624824" cy="624824"/>
          </a:xfrm>
          <a:prstGeom prst="rect">
            <a:avLst/>
          </a:prstGeom>
          <a:noFill/>
          <a:ln>
            <a:noFill/>
          </a:ln>
        </p:spPr>
      </p:pic>
      <p:pic>
        <p:nvPicPr>
          <p:cNvPr id="114" name="Google Shape;114;p1"/>
          <p:cNvPicPr preferRelativeResize="0"/>
          <p:nvPr/>
        </p:nvPicPr>
        <p:blipFill>
          <a:blip r:embed="rId3">
            <a:alphaModFix/>
          </a:blip>
          <a:stretch>
            <a:fillRect/>
          </a:stretch>
        </p:blipFill>
        <p:spPr>
          <a:xfrm flipH="1">
            <a:off x="766305" y="25495050"/>
            <a:ext cx="624824" cy="624824"/>
          </a:xfrm>
          <a:prstGeom prst="rect">
            <a:avLst/>
          </a:prstGeom>
          <a:noFill/>
          <a:ln>
            <a:noFill/>
          </a:ln>
        </p:spPr>
      </p:pic>
      <p:pic>
        <p:nvPicPr>
          <p:cNvPr id="115" name="Google Shape;115;p1"/>
          <p:cNvPicPr preferRelativeResize="0"/>
          <p:nvPr/>
        </p:nvPicPr>
        <p:blipFill>
          <a:blip r:embed="rId3">
            <a:alphaModFix/>
          </a:blip>
          <a:stretch>
            <a:fillRect/>
          </a:stretch>
        </p:blipFill>
        <p:spPr>
          <a:xfrm flipH="1">
            <a:off x="766301" y="21834498"/>
            <a:ext cx="624824" cy="624824"/>
          </a:xfrm>
          <a:prstGeom prst="rect">
            <a:avLst/>
          </a:prstGeom>
          <a:noFill/>
          <a:ln>
            <a:noFill/>
          </a:ln>
        </p:spPr>
      </p:pic>
      <p:pic>
        <p:nvPicPr>
          <p:cNvPr id="116" name="Google Shape;116;p1"/>
          <p:cNvPicPr preferRelativeResize="0"/>
          <p:nvPr/>
        </p:nvPicPr>
        <p:blipFill>
          <a:blip r:embed="rId3">
            <a:alphaModFix/>
          </a:blip>
          <a:stretch>
            <a:fillRect/>
          </a:stretch>
        </p:blipFill>
        <p:spPr>
          <a:xfrm flipH="1">
            <a:off x="766301" y="22918523"/>
            <a:ext cx="624824" cy="624824"/>
          </a:xfrm>
          <a:prstGeom prst="rect">
            <a:avLst/>
          </a:prstGeom>
          <a:noFill/>
          <a:ln>
            <a:noFill/>
          </a:ln>
        </p:spPr>
      </p:pic>
      <p:pic>
        <p:nvPicPr>
          <p:cNvPr id="117" name="Google Shape;117;p1"/>
          <p:cNvPicPr preferRelativeResize="0"/>
          <p:nvPr/>
        </p:nvPicPr>
        <p:blipFill>
          <a:blip r:embed="rId3">
            <a:alphaModFix/>
          </a:blip>
          <a:stretch>
            <a:fillRect/>
          </a:stretch>
        </p:blipFill>
        <p:spPr>
          <a:xfrm flipH="1">
            <a:off x="766305" y="23901163"/>
            <a:ext cx="624824" cy="624824"/>
          </a:xfrm>
          <a:prstGeom prst="rect">
            <a:avLst/>
          </a:prstGeom>
          <a:noFill/>
          <a:ln>
            <a:noFill/>
          </a:ln>
        </p:spPr>
      </p:pic>
      <p:pic>
        <p:nvPicPr>
          <p:cNvPr id="118" name="Google Shape;118;p1"/>
          <p:cNvPicPr preferRelativeResize="0"/>
          <p:nvPr/>
        </p:nvPicPr>
        <p:blipFill>
          <a:blip r:embed="rId3">
            <a:alphaModFix/>
          </a:blip>
          <a:stretch>
            <a:fillRect/>
          </a:stretch>
        </p:blipFill>
        <p:spPr>
          <a:xfrm flipH="1">
            <a:off x="1188726" y="24984373"/>
            <a:ext cx="624824" cy="624824"/>
          </a:xfrm>
          <a:prstGeom prst="rect">
            <a:avLst/>
          </a:prstGeom>
          <a:noFill/>
          <a:ln>
            <a:noFill/>
          </a:ln>
        </p:spPr>
      </p:pic>
      <p:pic>
        <p:nvPicPr>
          <p:cNvPr id="119" name="Google Shape;119;p1"/>
          <p:cNvPicPr preferRelativeResize="0"/>
          <p:nvPr/>
        </p:nvPicPr>
        <p:blipFill>
          <a:blip r:embed="rId3">
            <a:alphaModFix/>
          </a:blip>
          <a:stretch>
            <a:fillRect/>
          </a:stretch>
        </p:blipFill>
        <p:spPr>
          <a:xfrm flipH="1">
            <a:off x="1269580" y="27590000"/>
            <a:ext cx="624824" cy="624824"/>
          </a:xfrm>
          <a:prstGeom prst="rect">
            <a:avLst/>
          </a:prstGeom>
          <a:noFill/>
          <a:ln>
            <a:noFill/>
          </a:ln>
        </p:spPr>
      </p:pic>
      <p:pic>
        <p:nvPicPr>
          <p:cNvPr id="120" name="Google Shape;120;p1"/>
          <p:cNvPicPr preferRelativeResize="0"/>
          <p:nvPr/>
        </p:nvPicPr>
        <p:blipFill>
          <a:blip r:embed="rId3">
            <a:alphaModFix/>
          </a:blip>
          <a:stretch>
            <a:fillRect/>
          </a:stretch>
        </p:blipFill>
        <p:spPr>
          <a:xfrm flipH="1">
            <a:off x="33510980" y="28571350"/>
            <a:ext cx="624824" cy="624824"/>
          </a:xfrm>
          <a:prstGeom prst="rect">
            <a:avLst/>
          </a:prstGeom>
          <a:noFill/>
          <a:ln>
            <a:noFill/>
          </a:ln>
        </p:spPr>
      </p:pic>
      <p:pic>
        <p:nvPicPr>
          <p:cNvPr id="121" name="Google Shape;121;p1"/>
          <p:cNvPicPr preferRelativeResize="0"/>
          <p:nvPr/>
        </p:nvPicPr>
        <p:blipFill>
          <a:blip r:embed="rId3">
            <a:alphaModFix/>
          </a:blip>
          <a:stretch>
            <a:fillRect/>
          </a:stretch>
        </p:blipFill>
        <p:spPr>
          <a:xfrm flipH="1">
            <a:off x="736180" y="28657803"/>
            <a:ext cx="624824" cy="624824"/>
          </a:xfrm>
          <a:prstGeom prst="rect">
            <a:avLst/>
          </a:prstGeom>
          <a:noFill/>
          <a:ln>
            <a:noFill/>
          </a:ln>
        </p:spPr>
      </p:pic>
      <p:pic>
        <p:nvPicPr>
          <p:cNvPr id="122" name="Google Shape;122;p1"/>
          <p:cNvPicPr preferRelativeResize="0"/>
          <p:nvPr/>
        </p:nvPicPr>
        <p:blipFill>
          <a:blip r:embed="rId3">
            <a:alphaModFix/>
          </a:blip>
          <a:stretch>
            <a:fillRect/>
          </a:stretch>
        </p:blipFill>
        <p:spPr>
          <a:xfrm flipH="1">
            <a:off x="1193380" y="29191203"/>
            <a:ext cx="624824" cy="6248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36x48-Templat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2012-02-03T19:11:35Z</dcterms:created>
  <dc:creator>PosterPresentations.com</dc:creator>
</cp:coreProperties>
</file>