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9" r:id="rId6"/>
    <p:sldId id="447" r:id="rId7"/>
    <p:sldId id="453" r:id="rId8"/>
    <p:sldId id="454" r:id="rId9"/>
    <p:sldId id="455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1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3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1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5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65" y="321406"/>
            <a:ext cx="6581554" cy="1371600"/>
          </a:xfrm>
        </p:spPr>
        <p:txBody>
          <a:bodyPr rtlCol="0" anchor="t" anchorCtr="0">
            <a:normAutofit fontScale="90000"/>
          </a:bodyPr>
          <a:lstStyle/>
          <a:p>
            <a:pPr rtl="0"/>
            <a:r>
              <a:rPr lang="en-GB" dirty="0"/>
              <a:t>Loan Approval Model</a:t>
            </a:r>
            <a:br>
              <a:rPr lang="en-GB" dirty="0"/>
            </a:br>
            <a:r>
              <a:rPr lang="en-GB" sz="1800" dirty="0"/>
              <a:t>Simon Johnston</a:t>
            </a:r>
            <a:br>
              <a:rPr lang="en-GB" sz="1800" dirty="0"/>
            </a:br>
            <a:r>
              <a:rPr lang="en-GB" sz="1800" dirty="0"/>
              <a:t>20-Jan-2023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65" y="78512"/>
            <a:ext cx="3114262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4C0BE-941C-9AFF-A5A8-593BC8F0ADBA}"/>
              </a:ext>
            </a:extLst>
          </p:cNvPr>
          <p:cNvSpPr txBox="1"/>
          <p:nvPr/>
        </p:nvSpPr>
        <p:spPr>
          <a:xfrm>
            <a:off x="4130564" y="1258088"/>
            <a:ext cx="78512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and deploy a model to predict loan approvals based on historical performance.</a:t>
            </a:r>
          </a:p>
          <a:p>
            <a:endParaRPr lang="en-US" dirty="0"/>
          </a:p>
          <a:p>
            <a:r>
              <a:rPr lang="en-US" dirty="0"/>
              <a:t>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614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Numerical: loan value,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Categorical: credit score eval, property location, gender, family and work status, education level, loan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Variable: Loan Approval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valuation and collateral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monthly payment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1544"/>
            <a:ext cx="11174819" cy="903767"/>
          </a:xfrm>
        </p:spPr>
        <p:txBody>
          <a:bodyPr rtlCol="0"/>
          <a:lstStyle/>
          <a:p>
            <a:pPr rtl="0"/>
            <a:r>
              <a:rPr lang="en-GB" dirty="0"/>
              <a:t>EDA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704569"/>
            <a:ext cx="4645152" cy="41970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Over sampling of approved loans may cause bias in the model performance.</a:t>
            </a:r>
          </a:p>
          <a:p>
            <a:pPr rtl="0"/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Sample size is small recommendation is to increase sample size or resample.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For awareness  the ratio of male to female applicants is 4:1.</a:t>
            </a: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881C42D2-7E24-72BA-8A96-6D2CD2442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01" y="273693"/>
            <a:ext cx="4463117" cy="3088947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4FC6BF9-6ADB-65D9-9A73-FECAF50CD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901" y="3495361"/>
            <a:ext cx="4463117" cy="30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5" y="-135082"/>
            <a:ext cx="5113284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Model Development V1.0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4C0BE-941C-9AFF-A5A8-593BC8F0ADBA}"/>
              </a:ext>
            </a:extLst>
          </p:cNvPr>
          <p:cNvSpPr txBox="1"/>
          <p:nvPr/>
        </p:nvSpPr>
        <p:spPr>
          <a:xfrm>
            <a:off x="341585" y="1268598"/>
            <a:ext cx="3683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Classification</a:t>
            </a:r>
          </a:p>
          <a:p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Candidate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Nearest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Boost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=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=5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79%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D8089F6-EBFE-2607-DE74-62C76C4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03" y="1268598"/>
            <a:ext cx="6811701" cy="49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4" y="-135082"/>
            <a:ext cx="5512677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Model Development V2.0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4C0BE-941C-9AFF-A5A8-593BC8F0ADBA}"/>
              </a:ext>
            </a:extLst>
          </p:cNvPr>
          <p:cNvSpPr txBox="1"/>
          <p:nvPr/>
        </p:nvSpPr>
        <p:spPr>
          <a:xfrm>
            <a:off x="436178" y="1044494"/>
            <a:ext cx="3683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Classification</a:t>
            </a:r>
          </a:p>
          <a:p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Candidate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Nearest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Boost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KBest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82%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9D4FDE8-F273-1C87-36C4-E919642E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649" y="1100326"/>
            <a:ext cx="7372261" cy="52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1544"/>
            <a:ext cx="11174819" cy="903767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704569"/>
            <a:ext cx="4645152" cy="41970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Resampling to improve True Negative classification</a:t>
            </a:r>
          </a:p>
          <a:p>
            <a:pPr rtl="0"/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Deployment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BDC8E5F-4246-E171-72E2-D4F5918E6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225" y="1578993"/>
            <a:ext cx="6873901" cy="47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522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TotalTime>171</TotalTime>
  <Words>210</Words>
  <Application>Microsoft Macintosh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Loan Approval Model Simon Johnston 20-Jan-2023</vt:lpstr>
      <vt:lpstr>Introduction</vt:lpstr>
      <vt:lpstr>EDA Insights</vt:lpstr>
      <vt:lpstr>Model Development V1.0</vt:lpstr>
      <vt:lpstr>Model Development V2.0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Model Simon Johnston 20-Jan-2023</dc:title>
  <dc:creator>Simon Johnston</dc:creator>
  <cp:lastModifiedBy>Simon Johnston</cp:lastModifiedBy>
  <cp:revision>1</cp:revision>
  <dcterms:created xsi:type="dcterms:W3CDTF">2023-01-20T19:13:21Z</dcterms:created>
  <dcterms:modified xsi:type="dcterms:W3CDTF">2023-01-20T22:05:19Z</dcterms:modified>
</cp:coreProperties>
</file>