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/>
    <p:restoredTop sz="96197"/>
  </p:normalViewPr>
  <p:slideViewPr>
    <p:cSldViewPr snapToGrid="0">
      <p:cViewPr varScale="1">
        <p:scale>
          <a:sx n="157" d="100"/>
          <a:sy n="15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7224-AFFD-5FA8-067C-51723F0B8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500E-E492-E9C9-435E-5827A15E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Modelling Project</a:t>
            </a:r>
            <a:endParaRPr lang="en-US" sz="2000" dirty="0"/>
          </a:p>
          <a:p>
            <a:r>
              <a:rPr lang="en-US" dirty="0"/>
              <a:t>Simon Johnston</a:t>
            </a:r>
          </a:p>
          <a:p>
            <a:r>
              <a:rPr lang="en-US" dirty="0"/>
              <a:t>5-Dec-2022</a:t>
            </a:r>
          </a:p>
        </p:txBody>
      </p:sp>
    </p:spTree>
    <p:extLst>
      <p:ext uri="{BB962C8B-B14F-4D97-AF65-F5344CB8AC3E}">
        <p14:creationId xmlns:p14="http://schemas.microsoft.com/office/powerpoint/2010/main" val="21884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2B9FE4E-AF8D-A171-B0BA-C80C208B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9" r="26907" b="-1"/>
          <a:stretch/>
        </p:blipFill>
        <p:spPr>
          <a:xfrm>
            <a:off x="4650908" y="10"/>
            <a:ext cx="7541091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9211-64B1-A9B8-9692-14C61C6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7705"/>
            <a:ext cx="3363974" cy="699558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245-DE1A-0225-E67C-2C1B3C0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114425"/>
            <a:ext cx="4157662" cy="54858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Examine the relationship between bike-share stations and the points on interest in the surrounding area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Data Sources:</a:t>
            </a:r>
          </a:p>
          <a:p>
            <a:pPr lvl="1">
              <a:lnSpc>
                <a:spcPct val="90000"/>
              </a:lnSpc>
            </a:pPr>
            <a:r>
              <a:rPr lang="en-US" b="1" i="1" dirty="0" err="1">
                <a:solidFill>
                  <a:schemeClr val="bg1"/>
                </a:solidFill>
              </a:rPr>
              <a:t>citybik.es</a:t>
            </a:r>
            <a:endParaRPr lang="en-US" b="1" i="1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Provides bike-share data from over 400 cities around the world</a:t>
            </a:r>
          </a:p>
          <a:p>
            <a:pPr lvl="1">
              <a:lnSpc>
                <a:spcPct val="90000"/>
              </a:lnSpc>
            </a:pPr>
            <a:r>
              <a:rPr lang="en-US" b="1" i="1" dirty="0" err="1">
                <a:solidFill>
                  <a:schemeClr val="bg1"/>
                </a:solidFill>
              </a:rPr>
              <a:t>FourSquare</a:t>
            </a:r>
            <a:endParaRPr lang="en-US" b="1" i="1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Provides place recommendations based on geolocation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Yelp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Provide cloud sourced review data based on geolocation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Target Area: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Dublin, Ireland</a:t>
            </a:r>
          </a:p>
          <a:p>
            <a:pPr lvl="1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9211-64B1-A9B8-9692-14C61C6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Method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EE158-72C0-5A55-18ED-1F4EAC2D8BB3}"/>
              </a:ext>
            </a:extLst>
          </p:cNvPr>
          <p:cNvSpPr txBox="1">
            <a:spLocks/>
          </p:cNvSpPr>
          <p:nvPr/>
        </p:nvSpPr>
        <p:spPr>
          <a:xfrm>
            <a:off x="658468" y="603368"/>
            <a:ext cx="1402146" cy="93525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Initial 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855B3-FAE1-0EA1-84DF-4080449CE53E}"/>
              </a:ext>
            </a:extLst>
          </p:cNvPr>
          <p:cNvSpPr txBox="1">
            <a:spLocks/>
          </p:cNvSpPr>
          <p:nvPr/>
        </p:nvSpPr>
        <p:spPr>
          <a:xfrm>
            <a:off x="658468" y="2045790"/>
            <a:ext cx="1402146" cy="93525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8A6BA-E264-498D-F44D-34592B5F0734}"/>
              </a:ext>
            </a:extLst>
          </p:cNvPr>
          <p:cNvSpPr txBox="1">
            <a:spLocks/>
          </p:cNvSpPr>
          <p:nvPr/>
        </p:nvSpPr>
        <p:spPr>
          <a:xfrm>
            <a:off x="658468" y="3488212"/>
            <a:ext cx="1402146" cy="93525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Join &amp; Summarize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33C40-FB3F-7E90-D0F3-AFE4E1B1E064}"/>
              </a:ext>
            </a:extLst>
          </p:cNvPr>
          <p:cNvSpPr txBox="1">
            <a:spLocks/>
          </p:cNvSpPr>
          <p:nvPr/>
        </p:nvSpPr>
        <p:spPr>
          <a:xfrm>
            <a:off x="658468" y="4936053"/>
            <a:ext cx="1402146" cy="93525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Analysis &amp; Model Creation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CB5D7-AF3C-4922-FE8B-6E944A96339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359541" y="1538625"/>
            <a:ext cx="0" cy="5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00FE06-AF60-B1A2-C2F1-8917392886E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9541" y="2981047"/>
            <a:ext cx="0" cy="5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7FD3D-A6DD-41A5-64A7-4E995E1A8F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359541" y="4423469"/>
            <a:ext cx="0" cy="5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8E1C5F-6CC1-869D-8AFA-D15014ECDC6D}"/>
              </a:ext>
            </a:extLst>
          </p:cNvPr>
          <p:cNvSpPr txBox="1"/>
          <p:nvPr/>
        </p:nvSpPr>
        <p:spPr>
          <a:xfrm>
            <a:off x="2476758" y="1002761"/>
            <a:ext cx="329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API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 identification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AEAF5-3C5E-5B2F-8FE4-2DA557905643}"/>
              </a:ext>
            </a:extLst>
          </p:cNvPr>
          <p:cNvSpPr txBox="1"/>
          <p:nvPr/>
        </p:nvSpPr>
        <p:spPr>
          <a:xfrm>
            <a:off x="2466456" y="2445183"/>
            <a:ext cx="31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to all bike stations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E4874-6BAF-6CB6-5C33-DB3F9148572D}"/>
              </a:ext>
            </a:extLst>
          </p:cNvPr>
          <p:cNvSpPr txBox="1"/>
          <p:nvPr/>
        </p:nvSpPr>
        <p:spPr>
          <a:xfrm>
            <a:off x="2466455" y="3887605"/>
            <a:ext cx="32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summaries from each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4A11F-4701-9B25-44B6-9C844CA504D4}"/>
              </a:ext>
            </a:extLst>
          </p:cNvPr>
          <p:cNvSpPr txBox="1"/>
          <p:nvPr/>
        </p:nvSpPr>
        <p:spPr>
          <a:xfrm>
            <a:off x="2496427" y="5330027"/>
            <a:ext cx="356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evaluate models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3E422D5-4B81-E82E-8F35-B1E523B102B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2060614" y="1070997"/>
            <a:ext cx="416144" cy="3934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0FDBFFF-BFD2-1091-AA58-7E783792038B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2060614" y="2513419"/>
            <a:ext cx="405842" cy="11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456B413-724E-0A71-1C09-3310622F65B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060614" y="3955841"/>
            <a:ext cx="405841" cy="11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EE262B4-5E89-A2B8-390F-2F270E896C55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2060614" y="5403682"/>
            <a:ext cx="435813" cy="249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1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9211-64B1-A9B8-9692-14C61C6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1" y="176417"/>
            <a:ext cx="11610988" cy="5593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245-DE1A-0225-E67C-2C1B3C0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81" y="842963"/>
            <a:ext cx="11610988" cy="57007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46A2B53-7DD9-5196-9600-C95F9DCB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4" y="842963"/>
            <a:ext cx="7772400" cy="479668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1081BC6-09A4-0647-C2AD-5EE4CB76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28" y="3398335"/>
            <a:ext cx="3287741" cy="32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9211-64B1-A9B8-9692-14C61C6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1" y="176417"/>
            <a:ext cx="11610988" cy="5593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245-DE1A-0225-E67C-2C1B3C0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81" y="842963"/>
            <a:ext cx="11610988" cy="57007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0DBFEDC-7D5C-57AE-E698-36B13796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1" y="847133"/>
            <a:ext cx="6742176" cy="38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9211-64B1-A9B8-9692-14C61C6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1" y="176417"/>
            <a:ext cx="11610988" cy="5593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245-DE1A-0225-E67C-2C1B3C0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81" y="966899"/>
            <a:ext cx="7729728" cy="2982014"/>
          </a:xfrm>
        </p:spPr>
        <p:txBody>
          <a:bodyPr>
            <a:normAutofit/>
          </a:bodyPr>
          <a:lstStyle/>
          <a:p>
            <a:r>
              <a:rPr lang="en-US" dirty="0"/>
              <a:t>Response Limit:</a:t>
            </a:r>
          </a:p>
          <a:p>
            <a:pPr lvl="1"/>
            <a:r>
              <a:rPr lang="en-US" dirty="0"/>
              <a:t>Limit of 50 results in an incomplete sample of surrounding POIs creating inaccuracies in the dataset</a:t>
            </a:r>
          </a:p>
          <a:p>
            <a:r>
              <a:rPr lang="en-US" dirty="0"/>
              <a:t>Radius</a:t>
            </a:r>
          </a:p>
          <a:p>
            <a:pPr lvl="1"/>
            <a:r>
              <a:rPr lang="en-US" dirty="0"/>
              <a:t>Dublin is a small city, 1000m radius is the city </a:t>
            </a:r>
            <a:r>
              <a:rPr lang="en-US" dirty="0" err="1"/>
              <a:t>centre</a:t>
            </a:r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Never enough of 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811D6-E288-1A13-0061-F29909159980}"/>
              </a:ext>
            </a:extLst>
          </p:cNvPr>
          <p:cNvSpPr txBox="1">
            <a:spLocks/>
          </p:cNvSpPr>
          <p:nvPr/>
        </p:nvSpPr>
        <p:spPr>
          <a:xfrm>
            <a:off x="244681" y="3323423"/>
            <a:ext cx="7729728" cy="133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030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199</TotalTime>
  <Words>139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Project_2</vt:lpstr>
      <vt:lpstr>Introduction</vt:lpstr>
      <vt:lpstr>Method</vt:lpstr>
      <vt:lpstr>Results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Project_1</dc:title>
  <dc:creator>Simon Johnston</dc:creator>
  <cp:lastModifiedBy>Simon Johnston</cp:lastModifiedBy>
  <cp:revision>3</cp:revision>
  <dcterms:created xsi:type="dcterms:W3CDTF">2022-11-21T22:33:42Z</dcterms:created>
  <dcterms:modified xsi:type="dcterms:W3CDTF">2022-12-05T22:31:13Z</dcterms:modified>
</cp:coreProperties>
</file>