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beir Mazinani" initials="SM" lastIdx="1" clrIdx="0">
    <p:extLst>
      <p:ext uri="{19B8F6BF-5375-455C-9EA6-DF929625EA0E}">
        <p15:presenceInfo xmlns:p15="http://schemas.microsoft.com/office/powerpoint/2012/main" userId="9f23e62e381bff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7" d="100"/>
          <a:sy n="67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6FFE9-F917-420A-80CE-1529E164838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F1FF-85EA-4062-849B-50F9B028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64" y="291385"/>
            <a:ext cx="9095272" cy="6275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6763" y="3843338"/>
            <a:ext cx="2828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boxplots show the dispersion of the results.</a:t>
            </a:r>
          </a:p>
          <a:p>
            <a:endParaRPr lang="en-US" dirty="0"/>
          </a:p>
          <a:p>
            <a:r>
              <a:rPr lang="en-US" dirty="0" smtClean="0"/>
              <a:t>The bold think line shows the mean of the data. And the box shows the 25% and 75% limits of the data. Or the first and the third Quantile.</a:t>
            </a:r>
          </a:p>
          <a:p>
            <a:r>
              <a:rPr lang="en-US" dirty="0" smtClean="0"/>
              <a:t>Mean is the 2</a:t>
            </a:r>
            <a:r>
              <a:rPr lang="en-US" baseline="30000" dirty="0" smtClean="0"/>
              <a:t>nd</a:t>
            </a:r>
            <a:r>
              <a:rPr lang="en-US" dirty="0" smtClean="0"/>
              <a:t> quantile.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9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4" y="291385"/>
            <a:ext cx="9527171" cy="6275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2073" y="3900487"/>
            <a:ext cx="295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graphs show the Survival versus the number days. The colors are representative of different temperatures.</a:t>
            </a:r>
          </a:p>
          <a:p>
            <a:endParaRPr lang="en-US" dirty="0"/>
          </a:p>
          <a:p>
            <a:r>
              <a:rPr lang="en-US" dirty="0" smtClean="0"/>
              <a:t>Black: 25°C</a:t>
            </a:r>
          </a:p>
          <a:p>
            <a:r>
              <a:rPr lang="en-US" dirty="0" smtClean="0"/>
              <a:t>Red: 30</a:t>
            </a:r>
            <a:r>
              <a:rPr lang="en-US" dirty="0" smtClean="0"/>
              <a:t>°C</a:t>
            </a:r>
          </a:p>
          <a:p>
            <a:r>
              <a:rPr lang="en-US" dirty="0" smtClean="0"/>
              <a:t>Green: 35</a:t>
            </a:r>
            <a:r>
              <a:rPr lang="en-US" dirty="0" smtClean="0"/>
              <a:t>°C</a:t>
            </a:r>
          </a:p>
        </p:txBody>
      </p:sp>
    </p:spTree>
    <p:extLst>
      <p:ext uri="{BB962C8B-B14F-4D97-AF65-F5344CB8AC3E}">
        <p14:creationId xmlns:p14="http://schemas.microsoft.com/office/powerpoint/2010/main" val="56643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9806"/>
              </p:ext>
            </p:extLst>
          </p:nvPr>
        </p:nvGraphicFramePr>
        <p:xfrm>
          <a:off x="1960563" y="1576914"/>
          <a:ext cx="8127999" cy="188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6132">
                <a:tc>
                  <a:txBody>
                    <a:bodyPr/>
                    <a:lstStyle/>
                    <a:p>
                      <a:r>
                        <a:rPr lang="en-US" dirty="0" smtClean="0"/>
                        <a:t>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confidence interval: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Value</a:t>
                      </a:r>
                      <a:endParaRPr lang="en-US" dirty="0"/>
                    </a:p>
                  </a:txBody>
                  <a:tcPr/>
                </a:tc>
              </a:tr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A-B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-52.92853 -23.91298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1.789e-06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A-C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-47.83693 -17.62066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5.591e-05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A-D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-42.95085 -14.24781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0.0001868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61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A-E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-35.5577814  -0.6587365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0.0422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992"/>
              </p:ext>
            </p:extLst>
          </p:nvPr>
        </p:nvGraphicFramePr>
        <p:xfrm>
          <a:off x="1960562" y="3457574"/>
          <a:ext cx="8127999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-7.913064 19.296993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-2.922626 22.565483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4.114345 36.510655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0.01493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0562" y="4843463"/>
            <a:ext cx="812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of the T-tests on 25, 35 degree results is very inconclusive.</a:t>
            </a:r>
          </a:p>
          <a:p>
            <a:r>
              <a:rPr lang="en-US" dirty="0" smtClean="0"/>
              <a:t>The results of the test, shows that Sample B has a higher survival with respect to A.</a:t>
            </a:r>
          </a:p>
          <a:p>
            <a:r>
              <a:rPr lang="en-US" dirty="0" smtClean="0"/>
              <a:t>The results of the test, shows that Sample E has a higher survival with respect to B.</a:t>
            </a:r>
          </a:p>
        </p:txBody>
      </p:sp>
    </p:spTree>
    <p:extLst>
      <p:ext uri="{BB962C8B-B14F-4D97-AF65-F5344CB8AC3E}">
        <p14:creationId xmlns:p14="http://schemas.microsoft.com/office/powerpoint/2010/main" val="423568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Shobeir Mazinani</dc:creator>
  <cp:lastModifiedBy>Shobeir Mazinani</cp:lastModifiedBy>
  <cp:revision>4</cp:revision>
  <dcterms:created xsi:type="dcterms:W3CDTF">2016-04-19T03:13:21Z</dcterms:created>
  <dcterms:modified xsi:type="dcterms:W3CDTF">2016-04-19T05:39:36Z</dcterms:modified>
</cp:coreProperties>
</file>