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0" r:id="rId4"/>
    <p:sldId id="273" r:id="rId5"/>
    <p:sldId id="268" r:id="rId6"/>
    <p:sldId id="271" r:id="rId7"/>
    <p:sldId id="272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35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1114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47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287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0303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72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093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553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99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72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6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283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05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0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995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94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891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667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026A-820F-5ED2-E2B8-836775DB8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2CCF3-C4EE-C09E-FCA8-A09AB2796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359" y="4291762"/>
            <a:ext cx="11207620" cy="93453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Samwel Kagwi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12 - March - 2023 </a:t>
            </a:r>
            <a:endParaRPr lang="LID4096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D16E25E-C288-1BB0-377C-5755CD91A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758" y="498764"/>
            <a:ext cx="7838413" cy="377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2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3E42-208A-F215-E717-EB6C0D69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713D8-3C69-E488-877E-144E059D7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intends to open a movie studio. Based on provided datasets, we explore what types of films are currently doing the best at the box office.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analysis data, we then get some insights about movies that will help in decision making, to determine what films to create.</a:t>
            </a: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32E0067B-5571-3B17-1573-AFD530359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6" r="27656"/>
          <a:stretch/>
        </p:blipFill>
        <p:spPr>
          <a:xfrm>
            <a:off x="8085026" y="2701180"/>
            <a:ext cx="2739728" cy="285264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76664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12B819D-CC31-407E-85A4-38D86944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33B347-AE1B-487E-9813-FC88C0DD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contourW="12700">
            <a:bevelT w="6350" h="6350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E02B2F-D95A-47B1-8DA1-163D3426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DFC8A-1E7D-6908-0900-E239A43E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867580-55A6-4E67-A38E-4D1E3D4F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D1167A0E-7F1A-C8C6-05CB-55A9E8192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we used  in this analysis was sourced from 3 datasets: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Office Mojo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Numbers</a:t>
            </a:r>
          </a:p>
          <a:p>
            <a:pPr marL="0" indent="0">
              <a:buNone/>
            </a:pP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4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CFFB-D377-0DC5-41C1-F22E2129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sz="4400" b="1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Return on Investment</a:t>
            </a:r>
            <a:endParaRPr lang="LID4096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E7170F3C-E675-3432-70E4-6A3276AE2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388535"/>
            <a:ext cx="5983582" cy="41874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1E08E-0FDF-FBE4-C795-DCE2ED0A3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Movies released in June had the highest return on investment.</a:t>
            </a:r>
            <a:endParaRPr kumimoji="0" lang="LID4096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7848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DEBA-E58B-ED05-9C7B-8B23657E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 of Movie Genres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2846D-86C8-74B5-420E-93F03E16D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45719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2F09E-E81F-AAC6-1A5D-1FFDE4D90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AB2CE-0C68-FF0B-68A1-D549A1599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670" y="2658534"/>
            <a:ext cx="4718304" cy="32173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Movies with a combination of Action, Adventure and Sci-Fi genres are the most popular movies.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028728C-DF44-5480-F025-7731CD822B7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42" y="2428103"/>
            <a:ext cx="5170398" cy="376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82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9776-0EE8-1A7A-1233-975CE0A3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Studios by Gross Revenues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1B84C-A15F-D07B-2E20-66B8C7372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45719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8" name="Content Placeholder 7" descr="Chart, bar chart">
            <a:extLst>
              <a:ext uri="{FF2B5EF4-FFF2-40B4-BE49-F238E27FC236}">
                <a16:creationId xmlns:a16="http://schemas.microsoft.com/office/drawing/2014/main" id="{1EA16F0C-A621-ABA7-C739-77C79F5750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9" y="2452817"/>
            <a:ext cx="5245211" cy="380588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14D6D-7815-F9D4-4EE6-55C9EBA30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1CB2D-AF2D-47D3-CA30-B95A73401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670" y="2658534"/>
            <a:ext cx="4718304" cy="3217334"/>
          </a:xfrm>
        </p:spPr>
        <p:txBody>
          <a:bodyPr/>
          <a:lstStyle/>
          <a:p>
            <a:pPr marL="0" indent="0">
              <a:buNone/>
            </a:pPr>
            <a:endParaRPr lang="en-US" sz="26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 Studios had the highest revenues generated by movies produced.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6720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87EB-4AD5-C886-AB1D-5CC0D783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Production Budget and Gross Revenue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26C05-CD2D-08F3-DCBE-ABD7ACDAF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68247B0E-79B8-16CD-CDF3-6D1D53EE2F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41" y="2658534"/>
            <a:ext cx="5209409" cy="351366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F5648-C772-0643-D79A-E46C885D8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CEADA-7600-60D5-66E8-218F72BF3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670" y="2658534"/>
            <a:ext cx="4718304" cy="321733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higher production budget results in higher worldwide gross revenue.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1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8F109-BC9E-F4C5-EA1C-7C72A8232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LID4096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CA79C-BAC7-5A74-1004-85FEF79D2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 lnSpcReduction="1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Movies with a combination of Action, Adventure and Sci-Fi genres were the most popular. Microsoft should consider producing a movie with this combination of genres.</a:t>
            </a:r>
          </a:p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Char char="•"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should release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movies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June, to generate the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highest return on investment.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BV Studios had the highest revenues generated by movies produced. Microsoft Studios should consider partnering with them.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6562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9990AD-06F4-EB0B-0FF6-2ACEFC691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C38AF-193F-F958-FB63-663429796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58837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Samwel Kagwi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GitHub: https://github.com/S-Kagwi/dsc-phase-1-project-v2-4.git</a:t>
            </a:r>
          </a:p>
          <a:p>
            <a:endParaRPr lang="LID4096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873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1291</TotalTime>
  <Words>233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Times New Roman</vt:lpstr>
      <vt:lpstr>Organic</vt:lpstr>
      <vt:lpstr>PowerPoint Presentation</vt:lpstr>
      <vt:lpstr>Background</vt:lpstr>
      <vt:lpstr>Data Exploration</vt:lpstr>
      <vt:lpstr>Return on Investment</vt:lpstr>
      <vt:lpstr>Popularity of Movie Genres</vt:lpstr>
      <vt:lpstr>Top Studios by Gross Revenues</vt:lpstr>
      <vt:lpstr>Relationship between Production Budget and Gross Revenue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Samwel Kagwi</dc:creator>
  <cp:lastModifiedBy>Samwel Kagwi</cp:lastModifiedBy>
  <cp:revision>18</cp:revision>
  <dcterms:created xsi:type="dcterms:W3CDTF">2023-03-10T19:44:29Z</dcterms:created>
  <dcterms:modified xsi:type="dcterms:W3CDTF">2023-03-12T15:19:36Z</dcterms:modified>
</cp:coreProperties>
</file>