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68" r:id="rId5"/>
    <p:sldId id="269" r:id="rId6"/>
    <p:sldId id="271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11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8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30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9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5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7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8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9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66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026A-820F-5ED2-E2B8-836775DB8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CCF3-C4EE-C09E-FCA8-A09AB279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359" y="4291762"/>
            <a:ext cx="11207620" cy="93453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12 - March - 2023 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D16E25E-C288-1BB0-377C-5755CD91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58" y="498764"/>
            <a:ext cx="7838413" cy="37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E42-208A-F215-E717-EB6C0D69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13D8-3C69-E488-877E-144E059D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intends to open a movie studio. Based on provided datasets, we explore what types of films are currently doing the best at the box office.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analysis data, we then get some insights about movies that will help in decision making, to determine what films to create.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2E0067B-5571-3B17-1573-AFD530359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6" r="27656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66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FC8A-1E7D-6908-0900-E239A43E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1167A0E-7F1A-C8C6-05CB-55A9E81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we used  in this analysis was sourced from 3 datasets: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Office Mojo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</a:t>
            </a:r>
          </a:p>
          <a:p>
            <a:pPr marL="0" indent="0">
              <a:buNone/>
            </a:pP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EBA-E58B-ED05-9C7B-8B2365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Movie Genres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846D-86C8-74B5-420E-93F03E1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2F09E-E81F-AAC6-1A5D-1FFDE4D9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AB2CE-0C68-FF0B-68A1-D549A1599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are the most popular movies.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8728C-DF44-5480-F025-7731CD822B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6" y="2598577"/>
            <a:ext cx="4637313" cy="35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2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CBE7-E946-6D82-5B75-CC82B3F1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1D5D-28C2-8A6B-D297-4F1FE5198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CF28-BF89-B65A-5630-044D5212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9681-1EB1-CD94-37D7-BBAE7404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movies in December would likely yield the highest return on investment by the movie.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08E192-A43F-2A26-9D4D-95359A5DB5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8533"/>
            <a:ext cx="4718050" cy="328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3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776-0EE8-1A7A-1233-975CE0A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Studios by Gross Revenues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B84C-A15F-D07B-2E20-66B8C737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8" name="Content Placeholder 7" descr="Chart, bar chart">
            <a:extLst>
              <a:ext uri="{FF2B5EF4-FFF2-40B4-BE49-F238E27FC236}">
                <a16:creationId xmlns:a16="http://schemas.microsoft.com/office/drawing/2014/main" id="{1EA16F0C-A621-ABA7-C739-77C79F575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26" y="2658533"/>
            <a:ext cx="4718304" cy="3216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14D6D-7815-F9D4-4EE6-55C9EBA3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CB2D-AF2D-47D3-CA30-B95A7340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/>
          <a:lstStyle/>
          <a:p>
            <a:pPr marL="0" indent="0">
              <a:buNone/>
            </a:pPr>
            <a:endParaRPr lang="en-US" sz="2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Studios should consider partnering with BV studios as this would likely lead to the highest gross revenues from the movie.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72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F109-BC9E-F4C5-EA1C-7C72A823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LID4096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A79C-BAC7-5A74-1004-85FEF79D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were the most popular. Microsoft should consider producing a movie with this combination of genres.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Releasing movies in December would likely lead to the highest return on investment by the movie.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 Studios had the highest revenues generated by movies produced. Microsoft Studios should consider partnering with them.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56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990AD-06F4-EB0B-0FF6-2ACEFC69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38AF-193F-F958-FB63-66342979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  <a:endParaRPr lang="LID4096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7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1271</TotalTime>
  <Words>220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PowerPoint Presentation</vt:lpstr>
      <vt:lpstr>Background</vt:lpstr>
      <vt:lpstr>Data Exploration</vt:lpstr>
      <vt:lpstr>Popularity of Movie Genres</vt:lpstr>
      <vt:lpstr>Return on Investment</vt:lpstr>
      <vt:lpstr>Top Studios by Gross Revenues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Samwel Kagwi</dc:creator>
  <cp:lastModifiedBy>Samwel Kagwi</cp:lastModifiedBy>
  <cp:revision>16</cp:revision>
  <dcterms:created xsi:type="dcterms:W3CDTF">2023-03-10T19:44:29Z</dcterms:created>
  <dcterms:modified xsi:type="dcterms:W3CDTF">2023-03-12T12:12:55Z</dcterms:modified>
</cp:coreProperties>
</file>