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9" r:id="rId6"/>
    <p:sldId id="258" r:id="rId7"/>
    <p:sldId id="25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6" r:id="rId20"/>
    <p:sldId id="272" r:id="rId21"/>
    <p:sldId id="275" r:id="rId22"/>
    <p:sldId id="271" r:id="rId23"/>
    <p:sldId id="273" r:id="rId24"/>
    <p:sldId id="281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>
        <p:scale>
          <a:sx n="50" d="100"/>
          <a:sy n="50" d="100"/>
        </p:scale>
        <p:origin x="36" y="-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2018-04-22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2018-04-22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2018-04-22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2018-04-22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2018-04-22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2018-04-22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2018-04-22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2018-04-22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2018-04-22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2018-04-22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2018-04-22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2018-04-22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2018-04-22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212</a:t>
            </a:r>
            <a:br>
              <a:rPr lang="en-US" dirty="0"/>
            </a:br>
            <a:r>
              <a:rPr lang="en-US" dirty="0"/>
              <a:t>HKN Exam 3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Gauri </a:t>
            </a:r>
            <a:r>
              <a:rPr lang="en-US" dirty="0" err="1"/>
              <a:t>Konanoor</a:t>
            </a:r>
            <a:endParaRPr lang="en-US" dirty="0"/>
          </a:p>
          <a:p>
            <a:r>
              <a:rPr lang="en-US" dirty="0"/>
              <a:t>Keshav </a:t>
            </a:r>
            <a:r>
              <a:rPr lang="en-US" dirty="0" err="1"/>
              <a:t>Harisrikanth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18C-B4EA-44CF-9C7D-58E05EDA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Hint of Relativity and 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D33A-CE6C-4C6B-85EC-FE81D27E4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Doppler Shift: The change in frequency of a wave as it is approaching or departing from an observer.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Blue Shift (wave travelling towards you):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Red Shift (wave travelling away from you):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Poynting Vector: A vector quantity that describes the transfer of energy in a wave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𝑊𝑎𝑡𝑡𝑠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Photons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Particles of light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D33A-CE6C-4C6B-85EC-FE81D27E4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0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578-8494-4A2B-A105-46F3CB20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276F-3BC1-4ED1-9444-B3CA68F49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Polarization: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for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Law of Malus: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incident light is Unpolarized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Circular Polarization: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Cosine leads Sine</a:t>
                </a:r>
              </a:p>
              <a:p>
                <a:pPr lvl="1"/>
                <a:r>
                  <a:rPr lang="en-US" b="0" dirty="0"/>
                  <a:t>RCP: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𝑝𝑟𝑜𝑝𝑜𝑔𝑎𝑡𝑖𝑜𝑛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         LCP: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𝑝𝑟𝑜𝑝𝑜𝑔𝑎𝑡𝑖𝑜𝑛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Birefringence: Materials that cause a delay for one polarization of light, but not others</a:t>
                </a:r>
              </a:p>
              <a:p>
                <a:pPr lvl="1"/>
                <a:r>
                  <a:rPr lang="en-US" dirty="0"/>
                  <a:t>Quarter-Wave Plate: Uses a slow axis and a fast axis to change certain linear polarizations to circular polarizations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276F-3BC1-4ED1-9444-B3CA68F49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FEE-1AF0-42E1-82CD-60655034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34899-20F6-42EB-B9A9-DB131A473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Propagation in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𝜇𝜖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Snell’s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Total Internal Reflection: When there is no transmitted light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Brewster’s Angle: When angle between Reflected and Refracted ray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Reflected light is polarized perpendicular to plane of incidence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34899-20F6-42EB-B9A9-DB131A473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9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6378-EF33-4A51-8896-1F5743EF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087AA-4EFC-4406-B422-10211D73E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object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image distance,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focal length</a:t>
                </a:r>
              </a:p>
              <a:p>
                <a:r>
                  <a:rPr lang="en-US" dirty="0"/>
                  <a:t>Magnification: the ration of image height to object height.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Converging Lenses: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Diverging Lenses: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Virtual Image: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Principle rays: Horizontal to focus and through center of lens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087AA-4EFC-4406-B422-10211D73E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D0C1CC-BB12-4F5A-A4C8-745D819F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094" y="2964900"/>
            <a:ext cx="3257786" cy="265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r>
              <a:rPr lang="en-US" dirty="0"/>
              <a:t>Check you units!!!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E21B-8DAA-4D14-B057-439BEE2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BED5-8E59-4A6A-8C0A-E03EA3AE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E477-8309-4C85-8852-079CB5D0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472F9-1FE0-4414-8562-BCF405F9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730714" cy="810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E65EF-C2E3-4E4B-8A52-81839357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43" y="1700784"/>
            <a:ext cx="3106154" cy="2257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2938BD-4EE1-4926-BA7B-05F1C2A3E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829316"/>
            <a:ext cx="7038605" cy="282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EA295-9FF0-4B7F-BFB3-1131C0D0E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703" y="3058695"/>
            <a:ext cx="961598" cy="814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5B4549-FC5A-4A30-9EA7-D20369B98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8" y="4002747"/>
            <a:ext cx="7183825" cy="254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A798D-0E8E-40D0-84A0-FD2B4A1A0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7703" y="4257577"/>
            <a:ext cx="1111724" cy="644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2EE82-4569-4DCE-8075-1103AC88FE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8" y="4941034"/>
            <a:ext cx="8949294" cy="427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7677A-8111-462D-849F-5FD2953EFF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0412" y="4941578"/>
            <a:ext cx="1960253" cy="1110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955641-AB2E-43B5-B955-5D141DCBFF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240" y="5539388"/>
            <a:ext cx="8949294" cy="419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3D6F1-AAB2-4223-BEDC-6D099249D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240" y="5955037"/>
            <a:ext cx="4358122" cy="6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0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2DB9-A1D5-45FA-8468-B4E00669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11D716-794F-4C86-898F-D59D0CE3E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6137853" cy="1405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2A883-1625-42F1-B1FF-DA2C44EC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283565"/>
            <a:ext cx="1251956" cy="559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BA368-D5BE-4329-98EE-D384C964E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075" y="3283565"/>
            <a:ext cx="1473958" cy="3284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10F96-780F-4078-A6C9-DD3582983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788" y="3283565"/>
            <a:ext cx="6757435" cy="933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ECCC58-D5A9-4C5E-90ED-E5AD424A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9938" y="4217158"/>
            <a:ext cx="1480285" cy="2342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87350-2EF6-4DA9-A58B-FE36A02DC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55" y="1640502"/>
            <a:ext cx="27146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D60B-391F-4753-BF2A-75DDC931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00EC9-4698-4771-8D61-17F55DFE1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3"/>
            <a:ext cx="6042318" cy="667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052A9-8BA3-45AF-96CF-745E60A0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2333765"/>
            <a:ext cx="8662689" cy="373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28DC69-B9A4-45E6-8F75-A782C6E0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655192"/>
            <a:ext cx="6479048" cy="695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D6BAF-190E-497C-919B-6C1E8C0BA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3462910"/>
            <a:ext cx="8662689" cy="438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B24AB-3A6D-4C74-9D25-F3830B8F5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8" y="3901852"/>
            <a:ext cx="1306547" cy="826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0DE4F-5708-4C31-9DE1-5CC94F94C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8" y="4765859"/>
            <a:ext cx="8662690" cy="468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75933-D515-4E53-B2C4-4DF9D71CB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3808" y="4370680"/>
            <a:ext cx="1282891" cy="883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2ECD8-774E-48F7-8BD3-D45F3D9EB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1118" y="5282659"/>
            <a:ext cx="6997664" cy="268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06E0F-15EE-4D3A-8936-9DE768CBC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3440" y="5551330"/>
            <a:ext cx="2927078" cy="1194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31F44-C05F-4A61-A436-78C0E0E520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3002" y="5723275"/>
            <a:ext cx="6146150" cy="260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3079B-5C4C-49D8-B2CE-06EAEBA3C3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6120" y="5975602"/>
            <a:ext cx="3663856" cy="2359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B037DF-3DD7-4454-A0ED-59405B300F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16120" y="6203777"/>
            <a:ext cx="2804047" cy="2210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26C91B-B3AF-4D68-AE6D-0E331894DF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61045" y="5983357"/>
            <a:ext cx="1402450" cy="821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7381E9-5C75-4322-A370-86F9AD9789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44252" y="219531"/>
            <a:ext cx="1945842" cy="18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5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A63C-E535-4A28-B3F2-D07D5FD3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026AB-C1BB-4FF8-A097-E74B78912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509760" cy="262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717355-0BF9-413D-B99A-803D7D0A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962864"/>
            <a:ext cx="7106844" cy="272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5DD5A-23DA-4AF3-B393-A43A6BC14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224944"/>
            <a:ext cx="4535260" cy="272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5969B-A625-41BA-90EF-F91923BA2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2769720"/>
            <a:ext cx="9509760" cy="283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86BC81-159A-4BFD-9979-657163B2E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3031799"/>
            <a:ext cx="2985220" cy="1713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C25535-64F8-4DE4-A96E-8F99D0DDC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9" y="5007135"/>
            <a:ext cx="5373579" cy="290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3B7265-4804-466B-935A-1D38A6536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9" y="5297973"/>
            <a:ext cx="8280553" cy="773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C136DA-7785-4D6D-A460-4430CE8BD5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7329" y="3219210"/>
            <a:ext cx="3413551" cy="18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9A27-8B2B-47F8-87C2-E2B33CEF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747AE-EBBB-45C1-B8BE-02852642E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Capacitors instantaneous reaction and time dependence.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/>
                  <a:t> only works for resistors. </a:t>
                </a:r>
              </a:p>
              <a:p>
                <a:pPr lvl="1"/>
                <a:r>
                  <a:rPr lang="en-US" dirty="0"/>
                  <a:t>Don’t try and apply this to capacitors and sources!!!</a:t>
                </a:r>
              </a:p>
              <a:p>
                <a:r>
                  <a:rPr lang="en-US" dirty="0"/>
                  <a:t>Time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fundamental time of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have another time constant for LR and LC circuits</a:t>
                </a:r>
              </a:p>
              <a:p>
                <a:r>
                  <a:rPr lang="en-US" dirty="0"/>
                  <a:t>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Conservation of Energy, time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𝑊𝑎𝑡𝑡𝑠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747AE-EBBB-45C1-B8BE-02852642E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b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7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5EBD-AE1A-458B-99A9-F47F53E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B0CCF-7B6C-40DA-B5B5-136166F3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10546080" cy="552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B6143-FECD-4A94-94FA-2FDECA33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395537"/>
            <a:ext cx="8362438" cy="286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934B26-958A-4C15-91E2-E279581E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05" y="2824654"/>
            <a:ext cx="3118427" cy="1760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D4344-745F-4EFA-B93D-E20BBB0ED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2682315"/>
            <a:ext cx="2521196" cy="1488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14D6E-76EB-4358-943D-114C734AD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727986"/>
            <a:ext cx="9702812" cy="429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78B4C-214D-4136-854A-7C74B6789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" y="5157102"/>
            <a:ext cx="1743274" cy="1403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F5E3A-FBE5-4D9D-8E22-271E94A7D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8363" y="5425415"/>
            <a:ext cx="7292069" cy="272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92ECC-4511-455B-9B5D-4BE9FDF43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8362" y="5664251"/>
            <a:ext cx="1470049" cy="7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F63B-4B71-4935-97F0-679ED621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D3C0B5-D7B8-4F18-8660-D026D1DAA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2552700"/>
            <a:ext cx="2164080" cy="1820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291B9-45CE-47AE-A1B1-3CC5EB7F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901952"/>
            <a:ext cx="9332318" cy="6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4EE9-89A4-4FC2-9963-AA918D5B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1BCC4-6547-4118-AF14-14B86B6C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222247" cy="85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9C5F3-B471-48F1-9321-002B29A6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79" y="2711213"/>
            <a:ext cx="3369503" cy="3164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8C5E8-DB49-4F92-B335-139736A7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815145"/>
            <a:ext cx="3474150" cy="310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C34C5-3303-4D85-9FFF-C055C7881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012" y="3125337"/>
            <a:ext cx="1342403" cy="818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44512-3DB9-486C-9014-50DB33497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198444"/>
            <a:ext cx="6027704" cy="264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FA8F7-8C9C-4F38-95C4-4796FC21F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011" y="4436285"/>
            <a:ext cx="1527721" cy="9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62A9-ABDF-4A5E-9F36-9C1DF2FA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7A0087-BEF4-4A50-8C17-DE03F16DC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509760" cy="490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35B86-6D26-4607-9260-506AA304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2537417"/>
            <a:ext cx="3285675" cy="260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9015B-F5D7-4850-A6D4-4044CA685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065" y="2797791"/>
            <a:ext cx="1504738" cy="648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64759-EBF6-4CF4-8B3F-E99224204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733203"/>
            <a:ext cx="4739423" cy="238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BED70-1C64-400B-A4E9-4C320DF54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065" y="3971531"/>
            <a:ext cx="2541968" cy="728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FA151-23A5-4239-B6CE-F2351F0AF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8" y="4906910"/>
            <a:ext cx="3055796" cy="238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CA3CB-67C5-4389-BC74-76071BA00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5065" y="5145206"/>
            <a:ext cx="563042" cy="1219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12A8A-42E3-4E1B-A5E8-C92232444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45" y="2537417"/>
            <a:ext cx="2923963" cy="2987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634D73-29A9-4094-8589-68B60AF9769F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70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18CB-EB2D-4235-BC37-C11605B0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7DF9FE-B637-4433-99FB-7877F3D0D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088630" cy="1822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AAD26-1502-4169-BF9D-128533CF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4" y="3523574"/>
            <a:ext cx="1743075" cy="929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7817E-F076-4418-B1E7-02BD13FFB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453214"/>
            <a:ext cx="6021433" cy="303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6800CD-6E4D-4179-896F-2C2F4773E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823" y="4756998"/>
            <a:ext cx="1743075" cy="9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D900-FE5B-4F53-9F3C-E8DFC520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635755-B4CA-422B-9D78-648E73E45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467360"/>
            <a:ext cx="9509760" cy="449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203531-7CBC-4BE2-A4CE-BC91B506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966459"/>
            <a:ext cx="7955280" cy="355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6DC12-F4C1-4A41-A947-1ACBA0A2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7" y="5322002"/>
            <a:ext cx="747713" cy="8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5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81D4-5F17-4A4A-A67A-0A7CCD5F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2066-95D8-4040-971E-4E5758F4D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KVL and KCL still apply! </a:t>
                </a:r>
                <a:r>
                  <a:rPr lang="en-US" dirty="0">
                    <a:latin typeface="Cambria Math" panose="02040503050406030204" pitchFamily="18" charset="0"/>
                  </a:rPr>
                  <a:t>(And always will)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Inductors will never drastically change current</a:t>
                </a:r>
              </a:p>
              <a:p>
                <a:pPr lvl="1"/>
                <a:r>
                  <a:rPr lang="en-US" dirty="0"/>
                  <a:t>Same as a Capacitors relation to Voltage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New Time Constant!!!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2066-95D8-4040-971E-4E5758F4D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6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E592-D876-4359-8190-8397019D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 Oscillators and LRC DC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DBC1E-5C0D-4F39-BD74-58A3B6F57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LC circuits, energy alternates between being stored in electric fields (in C) and magnetic fields (in 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based on the initial conditions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LRC Damped Oscillators: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  <a:p>
                <a:pPr lvl="1"/>
                <a:r>
                  <a:rPr lang="en-US" dirty="0"/>
                  <a:t>Critical Damping: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DBC1E-5C0D-4F39-BD74-58A3B6F57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2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3B7-DEBC-445F-A188-90AA48B7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Phasors, Reactance, and Phase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71734-04D8-427D-9754-4381A0F70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Phasor: A rotating 2D vector whose components can be mapped to physical quantities. </a:t>
                </a:r>
              </a:p>
              <a:p>
                <a:pPr lvl="1"/>
                <a:r>
                  <a:rPr lang="en-US" dirty="0"/>
                  <a:t>In this class we will only deal with single frequencies and the vertical projection</a:t>
                </a:r>
              </a:p>
              <a:p>
                <a:pPr lvl="2"/>
                <a:r>
                  <a:rPr lang="en-US" dirty="0"/>
                  <a:t>Want to find out what the horizontal projection is? Want to see what happens when you excite multiple frequencies?  Take ECE 210!</a:t>
                </a:r>
              </a:p>
              <a:p>
                <a:r>
                  <a:rPr lang="en-US" dirty="0"/>
                  <a:t>Reactance: The relation between Voltage and Current for non-resistive, linear devices</a:t>
                </a:r>
              </a:p>
              <a:p>
                <a:pPr lvl="1"/>
                <a:r>
                  <a:rPr lang="en-US" dirty="0"/>
                  <a:t>In this class, you can think of reactance as the “resistance” of Capacitors and Inductors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Phase Relations</a:t>
                </a:r>
              </a:p>
              <a:p>
                <a:pPr lvl="1"/>
                <a:r>
                  <a:rPr lang="en-US" dirty="0"/>
                  <a:t>Capacitive circuits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lag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 circuits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71734-04D8-427D-9754-4381A0F7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7890-3983-4617-A2EC-0B1E156A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Impedance and AC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3F1FD-03AB-408B-ADCF-317927445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Impedance (Z): The effective “total” resistance of the circuit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   This looks just like Ohm’s Law!!!</a:t>
                </a:r>
              </a:p>
              <a:p>
                <a:pPr lvl="2"/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All components will rotate at angular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set by the generator</a:t>
                </a:r>
              </a:p>
              <a:p>
                <a:r>
                  <a:rPr lang="en-US" dirty="0"/>
                  <a:t>There will be a phase difference between the generator voltage and the generator current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Power consumption: Both Capacitors and Inductors </a:t>
                </a:r>
              </a:p>
              <a:p>
                <a:pPr marL="45720" indent="0">
                  <a:buNone/>
                </a:pPr>
                <a:r>
                  <a:rPr lang="en-US" dirty="0"/>
                  <a:t>do not absorb power.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𝐺𝑒𝑛𝑒𝑟𝑎𝑡𝑜𝑟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 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𝑅𝑒𝑠𝑖𝑠𝑡𝑜𝑟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3F1FD-03AB-408B-ADCF-317927445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" t="-2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A59389-F9F2-4FA2-A6AF-5D3A09BC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059" y="3965765"/>
            <a:ext cx="3028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C249-B6B9-4A9A-BFD4-41EA8206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0F920-ACF9-4B7F-8253-C49FBC8E0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way of transforming an AC Signal to another AC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0F920-ACF9-4B7F-8253-C49FBC8E0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3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DCFC-10D5-44D3-BEDF-36B6DBF4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Adjustments to Maxwell’s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AE52-F201-45E7-84EE-970F7FC22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Changes to Ampere’s Law and a little bit of history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Maxwell’s Equations:</a:t>
                </a:r>
              </a:p>
              <a:p>
                <a:pPr lvl="1"/>
                <a:r>
                  <a:rPr lang="en-US" dirty="0"/>
                  <a:t>Gauss’ Laws: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Faraday’s Law: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∫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AE52-F201-45E7-84EE-970F7FC22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62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806D-C856-454D-973B-8E7B0C73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Equations and Important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2C5EB-9B5E-4E6C-88FE-DA59B43A4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General Wave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General Wave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wave traveling in the positive x direction</a:t>
                </a:r>
              </a:p>
              <a:p>
                <a:r>
                  <a:rPr lang="en-US" dirty="0"/>
                  <a:t>Very important relations: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2C5EB-9B5E-4E6C-88FE-DA59B43A4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2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2858</TotalTime>
  <Words>1016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Banded Design Teal 16x9</vt:lpstr>
      <vt:lpstr>Physics 212 HKN Exam 3 Review Session</vt:lpstr>
      <vt:lpstr>RC Circuits</vt:lpstr>
      <vt:lpstr>LR Circuits</vt:lpstr>
      <vt:lpstr>LC Oscillators and LRC DC Circuits</vt:lpstr>
      <vt:lpstr>Phasors, Reactance, and Phase Relations</vt:lpstr>
      <vt:lpstr>Impedance and AC Circuits</vt:lpstr>
      <vt:lpstr>Transformers</vt:lpstr>
      <vt:lpstr>Adjustments to Maxwell’s Equations</vt:lpstr>
      <vt:lpstr>Wave Equations and Important Relations</vt:lpstr>
      <vt:lpstr>A Hint of Relativity and Quantum</vt:lpstr>
      <vt:lpstr>Polarization</vt:lpstr>
      <vt:lpstr>Optics</vt:lpstr>
      <vt:lpstr>Lenses</vt:lpstr>
      <vt:lpstr>Exam Advice</vt:lpstr>
      <vt:lpstr>Past Exam Questions</vt:lpstr>
      <vt:lpstr>Spring 2017</vt:lpstr>
      <vt:lpstr>Fall 2010</vt:lpstr>
      <vt:lpstr>Spring 2015</vt:lpstr>
      <vt:lpstr>Fall 2010</vt:lpstr>
      <vt:lpstr>Fall 2010</vt:lpstr>
      <vt:lpstr>Fall 2010</vt:lpstr>
      <vt:lpstr>Spring 2013</vt:lpstr>
      <vt:lpstr>Fall 2015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212 HKN Exam 3 Review Session</dc:title>
  <dc:creator>Steven Kolaczkowski</dc:creator>
  <cp:lastModifiedBy>Steven Kolaczkowski</cp:lastModifiedBy>
  <cp:revision>46</cp:revision>
  <dcterms:created xsi:type="dcterms:W3CDTF">2018-04-20T17:06:42Z</dcterms:created>
  <dcterms:modified xsi:type="dcterms:W3CDTF">2018-04-22T19:05:42Z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