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6" r:id="rId19"/>
    <p:sldId id="270" r:id="rId20"/>
    <p:sldId id="277" r:id="rId21"/>
    <p:sldId id="278" r:id="rId22"/>
    <p:sldId id="279" r:id="rId23"/>
    <p:sldId id="271" r:id="rId24"/>
    <p:sldId id="274" r:id="rId25"/>
    <p:sldId id="280" r:id="rId26"/>
    <p:sldId id="272" r:id="rId27"/>
    <p:sldId id="281" r:id="rId28"/>
    <p:sldId id="273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2018-03-03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2018-03-03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2018-03-03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2018-03-03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2018-03-03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2018-03-03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2018-03-03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2018-03-03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2018-03-03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2018-03-03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2018-03-03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2018-03-03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2018-03-03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 </a:t>
            </a:r>
            <a:br>
              <a:rPr lang="en-US" dirty="0"/>
            </a:br>
            <a:r>
              <a:rPr lang="en-US" dirty="0"/>
              <a:t>HKN Final Exam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Dhruv </a:t>
            </a:r>
            <a:r>
              <a:rPr lang="en-US" dirty="0" err="1"/>
              <a:t>patel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Reckamp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48B-9E63-4CF4-879E-FD7D9C7A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Condensed Matter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6C4E-0B99-495A-8136-C3CA423A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Molecular Potentials</a:t>
            </a:r>
          </a:p>
          <a:p>
            <a:r>
              <a:rPr lang="en-US" dirty="0"/>
              <a:t>Band Theory and Band Structure</a:t>
            </a:r>
          </a:p>
          <a:p>
            <a:pPr lvl="1"/>
            <a:r>
              <a:rPr lang="en-US" dirty="0"/>
              <a:t>Conduction and Valence Bands</a:t>
            </a:r>
          </a:p>
          <a:p>
            <a:pPr lvl="1"/>
            <a:r>
              <a:rPr lang="en-US" dirty="0"/>
              <a:t>How does Temperature affect electron transport</a:t>
            </a:r>
          </a:p>
          <a:p>
            <a:pPr lvl="1"/>
            <a:r>
              <a:rPr lang="en-US" dirty="0"/>
              <a:t>Want to learn more? Take ECE 340 or PHYS 460 or I assume some Material Science class?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1C6EF-513D-43D1-AA24-801A395B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1901952"/>
            <a:ext cx="3143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712-E7CC-4CE7-B70E-F32D95D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0FF8-E3BB-4EE0-8EED-1D780F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E6A8-F0E7-45B0-85A1-5C8A1963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9805-CDE7-475D-9F66-4DBFE9D6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4F02-8F78-4019-839D-9323C89F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3E750-9F87-4732-B8EB-70C1910D8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7954027" cy="238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1248E-4DC5-4D2F-924D-016D31B1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4090334"/>
            <a:ext cx="7913713" cy="984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11C91-F415-4552-9064-A68427BA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255" y="1700784"/>
            <a:ext cx="2523346" cy="186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AE8D6-D33F-488B-8B0F-B65515F4E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348" y="3966731"/>
            <a:ext cx="1657159" cy="13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955F-A27D-4AC5-8760-66DF67BA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7B617-8D0A-46F1-A512-D464F996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11142622" cy="228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9C4AB-3B2F-455C-9B7A-918EE726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6" y="4206020"/>
            <a:ext cx="11082983" cy="20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BA6-AE87-4DE1-87F6-642DD29C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ADCD5-2473-4576-89EB-83E1B90A7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12" y="1700784"/>
            <a:ext cx="9561634" cy="78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52A7A-2CF2-4D4E-9B55-59D32EF1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2" y="3201734"/>
            <a:ext cx="9561634" cy="515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2EE41-59CE-4EA4-9DA0-F4987969B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12" y="5015027"/>
            <a:ext cx="9561634" cy="9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BA93F-3D51-433E-B3C4-84E524D87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955" y="2674422"/>
            <a:ext cx="2116490" cy="1548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2A8F4-2E16-4E4A-A6AB-6D32DEDE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6955" y="4463035"/>
            <a:ext cx="2116490" cy="197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AF8AC-1F9E-407C-B97F-9B9A553BF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955" y="645882"/>
            <a:ext cx="2049633" cy="18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FC61-A66D-4F01-86DF-EECF99D0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D4238-419E-492D-8E05-194F1805E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7615311" cy="2882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C8995-25CD-4953-AB29-415B7B8C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7" y="4583214"/>
            <a:ext cx="7615313" cy="628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FF649-D92C-49A4-8635-A71C84BB2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6" y="5212001"/>
            <a:ext cx="7615314" cy="825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8A17B-F61F-4459-BCC0-504AAB548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770" y="2055690"/>
            <a:ext cx="1634051" cy="1460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FB2953-CBAF-4F6C-BFBC-AD9F3F3C3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770" y="3887537"/>
            <a:ext cx="1658889" cy="1679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BC91F-057D-49D1-A558-ABC4DBE9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341" y="5921812"/>
            <a:ext cx="6294659" cy="8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1D3C-4FB5-4B0D-BA62-11497D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93FF5-1980-4789-B762-0D7733046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8154572" cy="4257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0A2E3F-9AC3-4847-B71E-FBDC14A9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6" y="5958329"/>
            <a:ext cx="8154572" cy="887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BE05C-DD4C-4628-8271-2D8B08C14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63" y="5259669"/>
            <a:ext cx="2422020" cy="13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BA4A-0495-4317-BD63-058FAC0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AECA6-D5DA-4E0A-9E19-70BC3659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64" y="1700783"/>
            <a:ext cx="8633202" cy="3363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10A97-41AB-4499-8EAF-59790250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4" y="5064368"/>
            <a:ext cx="3085655" cy="1793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EB759-6757-4527-B86B-63F54FD92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119" y="5064368"/>
            <a:ext cx="3604678" cy="179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396B1-D01D-43DF-870E-0DA040BD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797" y="5064368"/>
            <a:ext cx="3450462" cy="179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D81FC-CE82-4B38-B6DE-A636457BD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666" y="467359"/>
            <a:ext cx="3250334" cy="1746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185AC-E009-4C94-902D-5D20AC92E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1666" y="2496086"/>
            <a:ext cx="3217522" cy="17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3037-A716-45E8-A8E3-495CD58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F6ACFC-FEA2-4FCF-8302-FC89B319A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7201"/>
            <a:ext cx="10433538" cy="1795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20925-A274-4960-9FC2-FF92C510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098" y="1997631"/>
            <a:ext cx="1460874" cy="1055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B39AA4-49B2-4CF7-B81C-59E32FBA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5495"/>
            <a:ext cx="10433538" cy="794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2F24-310D-4AE3-BCDC-FCE9F17B0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338" y="4802207"/>
            <a:ext cx="4426635" cy="16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801-67A6-45F8-ADE7-BBA249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Potential Wells and 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Normalization: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probability, the sum of all probabilities must be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With changing potentials we force two boundary conditions to be met: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9B1573-1AB4-4A66-BE4F-C9227BF9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99" y="4010025"/>
            <a:ext cx="5227081" cy="20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6666-9443-4946-B27E-8D24E51A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BC92A5-10C5-49BB-92B2-E501391A9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3"/>
            <a:ext cx="9509760" cy="1939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CDB32-7E6C-45B5-BC6F-F7F3FE24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639866"/>
            <a:ext cx="9509760" cy="24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14D3-D8A6-4498-9AD7-08D775C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 26 &amp;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25AE-3C4D-4E36-86B8-0BD12C1A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68CB-202C-45C4-AB85-B79EBE7A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1662912"/>
            <a:ext cx="9509760" cy="1547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36F9D-ACC3-4846-AE9E-8D3F9E3E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3433263"/>
            <a:ext cx="9509760" cy="3424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A6F4D-5209-4908-B70D-CDD03D8FE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588" y="2241168"/>
            <a:ext cx="2131480" cy="13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7994-D8ED-4FC6-82BE-058AEE25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E918B-F966-41F3-BC16-F7323C152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88" y="1700783"/>
            <a:ext cx="10147497" cy="130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E181F-C175-4EBF-9656-5FCE0C763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908" y="1407155"/>
            <a:ext cx="1647092" cy="1852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08924-1937-4D06-BE48-9347C2C04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89" y="4201924"/>
            <a:ext cx="10991557" cy="21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CF1-8F95-479E-B51E-0260DE21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5C0CD-88CC-4D79-8A5B-82C3D9F11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08" y="1599027"/>
            <a:ext cx="8476881" cy="3425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9D98B-070D-4AC6-B92D-EA3B0F86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7" y="5024029"/>
            <a:ext cx="8476882" cy="681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BE0F6-9F7F-4B98-A7E1-969B8F54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7" y="5602041"/>
            <a:ext cx="8476883" cy="694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D54E1-3949-43B2-8CB6-91FF47CF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06" y="3676936"/>
            <a:ext cx="2354477" cy="910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02875D-A8F0-4BA9-9687-C37ED11C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089" y="241109"/>
            <a:ext cx="3082239" cy="2727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5DA4B-5AA7-4DF3-BE8A-AE93D3004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089" y="2948738"/>
            <a:ext cx="3082239" cy="275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9286D-6886-4C61-A51C-1F00E139C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6106" y="5024029"/>
            <a:ext cx="2354475" cy="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464-255C-4D00-A3A2-897988F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7D2E0-5071-4173-ADA8-29F09256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37" y="1626676"/>
            <a:ext cx="11490082" cy="836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D803-5605-4DDA-8521-F4712DBD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83" y="2463119"/>
            <a:ext cx="1037273" cy="1982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D9139-FECD-4BE7-B027-21741E1A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37" y="4371354"/>
            <a:ext cx="11474604" cy="21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8F28-7FFE-496B-A026-693BFD4E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29CB1-2656-44C0-94E3-A80A9A50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215"/>
          <a:stretch/>
        </p:blipFill>
        <p:spPr>
          <a:xfrm>
            <a:off x="296008" y="1700784"/>
            <a:ext cx="9126582" cy="3809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F8D75-4532-44C8-8BA2-345FB57C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8" y="5509846"/>
            <a:ext cx="5307623" cy="364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58B7C-6039-4A7C-BAA8-6DC2288B2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590" y="4788148"/>
            <a:ext cx="2203208" cy="18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B159-3B93-4060-ADE9-083DA51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B096A0-7101-42F2-B160-27C182B8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959926" cy="25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155B-DEBB-46E6-BF5D-8308C0E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and Tunneling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D12DD-6203-4F65-A324-2CBB3311F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does k change when we pass from a classically aloud region to a classically forbidden one? What happens when we go back?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, and L is the thickness of the barrier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D12DD-6203-4F65-A324-2CBB3311F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Time Dependent Schrödinger Equation (TDSE): dotting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and crossing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’s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TISE: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Now we are going to took at time dependent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TDSE: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Superposition principle: can be solved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Notice that this can not be solved by TISE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3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6073-D871-4873-A0B7-AC710426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Orthogonality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Normalization: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Does this change with superposition? Will it change over time?</a:t>
                </a:r>
              </a:p>
              <a:p>
                <a:r>
                  <a:rPr lang="en-US" dirty="0"/>
                  <a:t>Orthogonality Principle: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D92-1618-4B8A-A317-8A6BA4A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Quantum to Higher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34650-8799-4D53-B4CA-760181036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Wavefunctions still need to be normalized in all space.</a:t>
                </a:r>
              </a:p>
              <a:p>
                <a:pPr lvl="1"/>
                <a:r>
                  <a:rPr lang="en-US" dirty="0"/>
                  <a:t>In this class we will only deal with rectangular potentials or spherical potentials with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dependence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Want to 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dependent potentials? Go to grad school!!!</a:t>
                </a:r>
              </a:p>
              <a:p>
                <a:r>
                  <a:rPr lang="en-US" dirty="0"/>
                  <a:t>Hydrogen Atom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34650-8799-4D53-B4CA-760181036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683F-9318-4123-ABE3-2A3B56C6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BAE01-B856-457D-BAF7-91B5B84A3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(Principal):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describes the size of the orbital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(Angular or Orbital):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describes the shape of the orbital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 can’t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(Magnetic):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describes the orientation of the orbital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BAE01-B856-457D-BAF7-91B5B84A3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5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8AF-47E8-498E-BC16-07C0234C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and Moments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3A123-3EA2-4B61-B1A6-AE7788D7F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Stern-Gerlach: Electrons can only have two possible spin projections: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ℏ</m:t>
                    </m:r>
                  </m:oMath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3A123-3EA2-4B61-B1A6-AE7788D7F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20D9-BE37-4A9C-BCB2-18F598D8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Particles and Beyond Hydrogen 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19E2F-EBF8-4DDC-86FE-EC81C9B3D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Fermions: half integer spins</a:t>
                </a:r>
              </a:p>
              <a:p>
                <a:pPr lvl="1"/>
                <a:r>
                  <a:rPr lang="en-US" dirty="0"/>
                  <a:t>Can NEVER share all the same quantum numbers (Pauli Exclusion Principle)</a:t>
                </a:r>
              </a:p>
              <a:p>
                <a:pPr lvl="1"/>
                <a:r>
                  <a:rPr lang="en-US" dirty="0"/>
                  <a:t>Ex: electrons, quarks, protons, neutrons</a:t>
                </a:r>
              </a:p>
              <a:p>
                <a:r>
                  <a:rPr lang="en-US" dirty="0"/>
                  <a:t>Bosons: integer spins</a:t>
                </a:r>
              </a:p>
              <a:p>
                <a:pPr lvl="1"/>
                <a:r>
                  <a:rPr lang="en-US" dirty="0"/>
                  <a:t>Prefer to share all quantum numbers (This is the reason lasers work!)</a:t>
                </a:r>
              </a:p>
              <a:p>
                <a:pPr lvl="1"/>
                <a:r>
                  <a:rPr lang="en-US" dirty="0"/>
                  <a:t>Ex: photons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gluons, </a:t>
                </a:r>
                <a:r>
                  <a:rPr lang="en-US" dirty="0" err="1"/>
                  <a:t>pions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-particles</a:t>
                </a:r>
              </a:p>
              <a:p>
                <a:pPr lvl="1"/>
                <a:r>
                  <a:rPr lang="en-US" dirty="0"/>
                  <a:t>Want to learn more? Take Physics 470!!!</a:t>
                </a:r>
              </a:p>
              <a:p>
                <a:r>
                  <a:rPr lang="en-US" dirty="0"/>
                  <a:t>For single electrons in atoms: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 the number of protons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19E2F-EBF8-4DDC-86FE-EC81C9B3D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1777</TotalTime>
  <Words>656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Banded Design Teal 16x9</vt:lpstr>
      <vt:lpstr>Physics 214  HKN Final Exam Review Session</vt:lpstr>
      <vt:lpstr>Finite Potential Wells and Boundary Conditions</vt:lpstr>
      <vt:lpstr>Reflections and Tunneling</vt:lpstr>
      <vt:lpstr>Time Dependent Schrödinger Equation (TDSE): dotting your i’s and crossing your h’s</vt:lpstr>
      <vt:lpstr>Normalization and Orthogonality </vt:lpstr>
      <vt:lpstr>Taking Quantum to Higher Dimensions</vt:lpstr>
      <vt:lpstr>Quantum Numbers</vt:lpstr>
      <vt:lpstr>Spin and Moments</vt:lpstr>
      <vt:lpstr>Classes of Particles and Beyond Hydrogen (kinda)</vt:lpstr>
      <vt:lpstr>Random Condensed Matter Topics</vt:lpstr>
      <vt:lpstr>Exam Advice</vt:lpstr>
      <vt:lpstr>Past Exam Questions</vt:lpstr>
      <vt:lpstr>Fall 2001</vt:lpstr>
      <vt:lpstr>Fall 2001</vt:lpstr>
      <vt:lpstr>Fall 2001</vt:lpstr>
      <vt:lpstr>Fall 2001</vt:lpstr>
      <vt:lpstr>Fall 2001</vt:lpstr>
      <vt:lpstr>Fall 2001</vt:lpstr>
      <vt:lpstr>Spring 2010</vt:lpstr>
      <vt:lpstr>Spring 2010</vt:lpstr>
      <vt:lpstr>Spring 2010 26 &amp; 27</vt:lpstr>
      <vt:lpstr>Spring 2009</vt:lpstr>
      <vt:lpstr>Spring 2010</vt:lpstr>
      <vt:lpstr>Spring 2009</vt:lpstr>
      <vt:lpstr>Spring 2010</vt:lpstr>
      <vt:lpstr>Spring 2009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 HKN Final Exam Review Session</dc:title>
  <dc:creator>Steven Kolaczkowski</dc:creator>
  <cp:lastModifiedBy>Steven Kolaczkowski</cp:lastModifiedBy>
  <cp:revision>39</cp:revision>
  <dcterms:created xsi:type="dcterms:W3CDTF">2018-03-01T19:40:37Z</dcterms:created>
  <dcterms:modified xsi:type="dcterms:W3CDTF">2018-03-04T07:55:04Z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