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72" r:id="rId16"/>
    <p:sldId id="267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5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7FAB5-51B6-4749-99A7-AD836B6C1D3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49A24F-D584-4C34-A708-6863C69CB3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9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210 Midterm 2</a:t>
            </a:r>
            <a:br>
              <a:rPr lang="en-US" dirty="0" smtClean="0"/>
            </a:br>
            <a:r>
              <a:rPr lang="en-US" dirty="0" smtClean="0"/>
              <a:t>HKN Fall 2017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Yda Hoffer-Sohn, Andrew </a:t>
            </a:r>
            <a:r>
              <a:rPr lang="en-US" dirty="0" err="1" smtClean="0"/>
              <a:t>Joerger</a:t>
            </a:r>
            <a:r>
              <a:rPr lang="en-US" dirty="0" smtClean="0"/>
              <a:t>, Richard </a:t>
            </a:r>
            <a:r>
              <a:rPr lang="en-US" dirty="0" err="1" smtClean="0"/>
              <a:t>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204" y="1382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8" y="128908"/>
            <a:ext cx="7268962" cy="59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" y="87812"/>
            <a:ext cx="7814623" cy="62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62"/>
            <a:ext cx="8871976" cy="46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7030" y="6488668"/>
            <a:ext cx="209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Fall 2014 Question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5" y="138133"/>
            <a:ext cx="8387936" cy="60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2" y="272252"/>
            <a:ext cx="6848855" cy="2609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1" y="781094"/>
            <a:ext cx="5626389" cy="5213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352" y="650355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2017 Question 2</a:t>
            </a:r>
          </a:p>
        </p:txBody>
      </p:sp>
    </p:spTree>
    <p:extLst>
      <p:ext uri="{BB962C8B-B14F-4D97-AF65-F5344CB8AC3E}">
        <p14:creationId xmlns:p14="http://schemas.microsoft.com/office/powerpoint/2010/main" val="332849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" y="209987"/>
            <a:ext cx="8791719" cy="342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4" y="962740"/>
            <a:ext cx="5873720" cy="15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400" dirty="0" smtClean="0"/>
                  <a:t>Consider the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Find its period T, and fundamental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Find the Fourier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88"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pt-BR" dirty="0"/>
                  <a:t>Trigonometric form: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566928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 (greatest common divisor of component frequencies)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=±5</m:t>
                    </m:r>
                  </m:oMath>
                </a14:m>
                <a:r>
                  <a:rPr lang="en-US" b="0" dirty="0" smtClean="0"/>
                  <a:t>		Question does not ask for these coefficients (but they are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=±3</m:t>
                    </m:r>
                  </m:oMath>
                </a14:m>
                <a:r>
                  <a:rPr lang="en-US" b="0" dirty="0" smtClean="0"/>
                  <a:t>		f(t) is already in exponential 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058400" cy="1435871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000" dirty="0" smtClean="0"/>
                  <a:t>LTI system described by ODE:</a:t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r>
                  <a:rPr lang="en-US" sz="2000" dirty="0" smtClean="0"/>
                  <a:t>Find the steady-state solution</a:t>
                </a:r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058400" cy="1435871"/>
              </a:xfrm>
              <a:blipFill rotWithShape="0">
                <a:blip r:embed="rId2"/>
                <a:stretch>
                  <a:fillRect l="-606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our ODEs are given in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can use the derivative property from our Fourier transform table to rewrite the ODE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, we know the magnitude of our response will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 smtClean="0"/>
                  <a:t>, and the phase angle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sz="2400" dirty="0" smtClean="0"/>
                  <a:t>Convert signal to phasor form: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Euler’s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1−2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Find the cosine function with frequency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 smtClean="0"/>
                  <a:t> of the phasor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=3+4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90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and symmetry is given, otherwise we couldn’t really specify it on our own: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 and Impedance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684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Euler’s Formula: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dirty="0" smtClean="0"/>
                  <a:t>AC signal: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dirty="0" smtClean="0"/>
                  <a:t>Impedance:</a:t>
                </a:r>
              </a:p>
              <a:p>
                <a:pPr lvl="1"/>
                <a:r>
                  <a:rPr lang="en-US" b="0" dirty="0" smtClean="0"/>
                  <a:t>Unit of Ohms, defined as ratio of voltage to current through circuit component: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6843"/>
              </a:xfrm>
              <a:blipFill rotWithShape="0">
                <a:blip r:embed="rId2"/>
                <a:stretch>
                  <a:fillRect l="-545" t="-1381" b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08369" y="5703320"/>
                <a:ext cx="3883631" cy="55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69" y="5703320"/>
                <a:ext cx="3883631" cy="559256"/>
              </a:xfrm>
              <a:prstGeom prst="rect">
                <a:avLst/>
              </a:prstGeom>
              <a:blipFill rotWithShape="0">
                <a:blip r:embed="rId3"/>
                <a:stretch>
                  <a:fillRect l="-1413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Circuit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Steady State</a:t>
                </a:r>
              </a:p>
              <a:p>
                <a:pPr lvl="1"/>
                <a:r>
                  <a:rPr lang="en-US" dirty="0" smtClean="0"/>
                  <a:t>Oscillates indefinitely or remains constant</a:t>
                </a:r>
                <a:endParaRPr lang="en-US" dirty="0"/>
              </a:p>
              <a:p>
                <a:pPr lvl="1"/>
                <a:r>
                  <a:rPr lang="en-US" dirty="0" smtClean="0"/>
                  <a:t>Does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approach 0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groupChr>
                      <m:groupChrPr>
                        <m:chr m:val="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</a:t>
                </a:r>
              </a:p>
              <a:p>
                <a:pPr lvl="1"/>
                <a:r>
                  <a:rPr lang="en-US" dirty="0"/>
                  <a:t>Approaches zero over time,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Given ODE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Zero-State</a:t>
                </a:r>
              </a:p>
              <a:p>
                <a:pPr lvl="1"/>
                <a:r>
                  <a:rPr lang="en-US" dirty="0" smtClean="0"/>
                  <a:t>Initial value zero, Set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Zero-Input</a:t>
                </a:r>
              </a:p>
              <a:p>
                <a:pPr lvl="1"/>
                <a:r>
                  <a:rPr lang="en-US" dirty="0" smtClean="0"/>
                  <a:t>Sources zero, 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b="0" dirty="0" smtClean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3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and Available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Average Power: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200" dirty="0" smtClean="0"/>
                  <a:t>Available Power: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r>
                  <a:rPr lang="en-US" sz="2200" dirty="0" smtClean="0"/>
                  <a:t>Matched Load: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Frequency response of LTI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Relates input  to output in frequency domain</a:t>
                </a:r>
              </a:p>
              <a:p>
                <a:r>
                  <a:rPr lang="en-US" dirty="0" smtClean="0"/>
                  <a:t>Property of convolution and </a:t>
                </a:r>
                <a:r>
                  <a:rPr lang="en-US" dirty="0"/>
                  <a:t>F</a:t>
                </a:r>
                <a:r>
                  <a:rPr lang="en-US" dirty="0" smtClean="0"/>
                  <a:t>ourier transforms (You’ll go over soon)</a:t>
                </a:r>
              </a:p>
              <a:p>
                <a:r>
                  <a:rPr lang="en-US" dirty="0" smtClean="0"/>
                  <a:t>To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Periodic Signal: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(period, measured in seconds),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Fundamental Frequency (1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Harmonic),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Harmonic,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Harmonic, etc.</a:t>
                </a:r>
              </a:p>
              <a:p>
                <a:r>
                  <a:rPr lang="en-US" dirty="0" smtClean="0"/>
                  <a:t>Fourier Series</a:t>
                </a:r>
              </a:p>
              <a:p>
                <a:pPr lvl="1"/>
                <a:r>
                  <a:rPr lang="en-US" dirty="0" smtClean="0"/>
                  <a:t>Decompose periodic signal into sine and cosine</a:t>
                </a:r>
              </a:p>
              <a:p>
                <a:pPr lvl="1"/>
                <a:r>
                  <a:rPr lang="en-US" dirty="0" smtClean="0"/>
                  <a:t>Absolutely </a:t>
                </a:r>
                <a:r>
                  <a:rPr lang="en-US" dirty="0" err="1" smtClean="0"/>
                  <a:t>Integrable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for all t implies bounded coefficients</a:t>
                </a:r>
              </a:p>
              <a:p>
                <a:pPr lvl="1"/>
                <a:r>
                  <a:rPr lang="en-US" dirty="0" smtClean="0"/>
                  <a:t>Orthogonal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𝑗𝑛𝑡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201168" lvl="1" indent="0">
                  <a:buNone/>
                </a:pPr>
                <a:endParaRPr lang="en-US" dirty="0" smtClean="0">
                  <a:latin typeface="Cambria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dirty="0" smtClean="0">
                  <a:latin typeface="Cambria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	http://mathlets.org/mathlets/fourier-coefficients/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 smtClean="0">
              <a:latin typeface="+mj-lt"/>
            </a:endParaRPr>
          </a:p>
          <a:p>
            <a:endParaRPr lang="en-US" sz="4800" dirty="0">
              <a:latin typeface="+mj-lt"/>
            </a:endParaRPr>
          </a:p>
          <a:p>
            <a:pPr algn="ctr"/>
            <a:r>
              <a:rPr lang="en-US" sz="6600" dirty="0" smtClean="0">
                <a:latin typeface="+mj-lt"/>
              </a:rPr>
              <a:t>Questions?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3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 smtClean="0">
              <a:latin typeface="+mj-lt"/>
            </a:endParaRPr>
          </a:p>
          <a:p>
            <a:endParaRPr lang="en-US" sz="4800" dirty="0">
              <a:latin typeface="+mj-lt"/>
            </a:endParaRPr>
          </a:p>
          <a:p>
            <a:pPr algn="ctr"/>
            <a:r>
              <a:rPr lang="en-US" sz="6600" dirty="0" smtClean="0">
                <a:latin typeface="+mj-lt"/>
              </a:rPr>
              <a:t>Past Problems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2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" y="155468"/>
            <a:ext cx="9046225" cy="5826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2433" y="648866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2017 Question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8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1F394D"/>
      </a:dk2>
      <a:lt2>
        <a:srgbClr val="CCDDEA"/>
      </a:lt2>
      <a:accent1>
        <a:srgbClr val="E48312"/>
      </a:accent1>
      <a:accent2>
        <a:srgbClr val="002D89"/>
      </a:accent2>
      <a:accent3>
        <a:srgbClr val="865640"/>
      </a:accent3>
      <a:accent4>
        <a:srgbClr val="0042C7"/>
      </a:accent4>
      <a:accent5>
        <a:srgbClr val="F7CD9D"/>
      </a:accent5>
      <a:accent6>
        <a:srgbClr val="94A088"/>
      </a:accent6>
      <a:hlink>
        <a:srgbClr val="2F75FF"/>
      </a:hlink>
      <a:folHlink>
        <a:srgbClr val="7EC1E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4221</TotalTime>
  <Words>165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</vt:lpstr>
      <vt:lpstr>Cambria Math</vt:lpstr>
      <vt:lpstr>Retrospect</vt:lpstr>
      <vt:lpstr>210 Midterm 2 HKN Fall 2017 Review</vt:lpstr>
      <vt:lpstr>Phasors and Impedance</vt:lpstr>
      <vt:lpstr>AC Circuit Analysis</vt:lpstr>
      <vt:lpstr>Average and Available Power</vt:lpstr>
      <vt:lpstr>Frequency Response</vt:lpstr>
      <vt:lpstr>Fourier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the signal: f(t)=2+cos⁡(t/3)+3 sin⁡(5t/6)+5e^(jt/2)+5e^((-jt)/2)  Find its period T, and fundamental frequency ω_0 Find the Fourier Coefficients F_0,F_1,F_(-1),F_2,F_(-2),F_3,F_(-3)</vt:lpstr>
      <vt:lpstr>LTI system described by ODE: (d^2 y)/〖dt〗^2 +3 dy/dt+10y(t)=cos⁡〖(2t)〗 Find the steady-state solution </vt:lpstr>
      <vt:lpstr>Convert signal to phasor form: f_1 (t)=2 cos⁡〖(2t-π/2〗)+sin⁡〖(2t+π/2)〗</vt:lpstr>
      <vt:lpstr>Find the cosine function with frequency ω=3 rad/s of the phasor F_2=3+4j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Yda Hoffer-Sohn</dc:creator>
  <cp:lastModifiedBy>Yda Hoffer-Sohn</cp:lastModifiedBy>
  <cp:revision>35</cp:revision>
  <dcterms:created xsi:type="dcterms:W3CDTF">2017-10-20T00:07:36Z</dcterms:created>
  <dcterms:modified xsi:type="dcterms:W3CDTF">2017-10-23T04:34:53Z</dcterms:modified>
</cp:coreProperties>
</file>