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HKN ECE 342 Review Session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Anthony Li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Alec Wasowicz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KVL/KCL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Sum of all voltages in a loop is 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Sum of current entering a node equals sum of current exiting a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Incremental/Small Signal Model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Can be numerically derived from Taylor Series approximation (up to first-order term)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Taylor Series: y = f(x</a:t>
            </a:r>
            <a:r>
              <a:rPr baseline="-25000" lang="en"/>
              <a:t>0</a:t>
            </a:r>
            <a:r>
              <a:rPr lang="en"/>
              <a:t>) + f’(x</a:t>
            </a:r>
            <a:r>
              <a:rPr baseline="-25000" lang="en"/>
              <a:t>0</a:t>
            </a:r>
            <a:r>
              <a:rPr lang="en"/>
              <a:t>)(x - x</a:t>
            </a:r>
            <a:r>
              <a:rPr baseline="-25000" lang="en"/>
              <a:t>0</a:t>
            </a:r>
            <a:r>
              <a:rPr lang="en"/>
              <a:t>) + f’’(x</a:t>
            </a:r>
            <a:r>
              <a:rPr baseline="-25000" lang="en"/>
              <a:t>0</a:t>
            </a:r>
            <a:r>
              <a:rPr lang="en"/>
              <a:t>)(x-x</a:t>
            </a:r>
            <a:r>
              <a:rPr baseline="-25000" lang="en"/>
              <a:t>0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/2 +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MOSFET’s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12" y="1152470"/>
            <a:ext cx="55301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MOSFET Operating Point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Three regions of operation: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Cutoff (V</a:t>
            </a:r>
            <a:r>
              <a:rPr baseline="-25000" lang="en"/>
              <a:t>G</a:t>
            </a:r>
            <a:r>
              <a:rPr lang="en"/>
              <a:t> &lt; V</a:t>
            </a:r>
            <a:r>
              <a:rPr baseline="-25000" lang="en"/>
              <a:t>T</a:t>
            </a:r>
            <a:r>
              <a:rPr lang="en"/>
              <a:t>): I</a:t>
            </a:r>
            <a:r>
              <a:rPr baseline="-25000" lang="en"/>
              <a:t>D</a:t>
            </a:r>
            <a:r>
              <a:rPr lang="en"/>
              <a:t> = 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Linear/Triode (V</a:t>
            </a:r>
            <a:r>
              <a:rPr baseline="-25000" lang="en"/>
              <a:t>G</a:t>
            </a:r>
            <a:r>
              <a:rPr lang="en"/>
              <a:t> &gt; V</a:t>
            </a:r>
            <a:r>
              <a:rPr baseline="-25000" lang="en"/>
              <a:t>T</a:t>
            </a:r>
            <a:r>
              <a:rPr lang="en"/>
              <a:t>, V</a:t>
            </a:r>
            <a:r>
              <a:rPr baseline="-25000" lang="en"/>
              <a:t>DS</a:t>
            </a:r>
            <a:r>
              <a:rPr lang="en"/>
              <a:t> &lt; V</a:t>
            </a:r>
            <a:r>
              <a:rPr baseline="-25000" lang="en"/>
              <a:t>GS</a:t>
            </a:r>
            <a:r>
              <a:rPr lang="en"/>
              <a:t> - V</a:t>
            </a:r>
            <a:r>
              <a:rPr baseline="-25000" lang="en"/>
              <a:t>T</a:t>
            </a:r>
            <a:r>
              <a:rPr lang="en"/>
              <a:t>): I</a:t>
            </a:r>
            <a:r>
              <a:rPr baseline="-25000" lang="en"/>
              <a:t>D</a:t>
            </a:r>
            <a:r>
              <a:rPr lang="en"/>
              <a:t> = μ</a:t>
            </a:r>
            <a:r>
              <a:rPr baseline="-25000" lang="en"/>
              <a:t>n/p</a:t>
            </a:r>
            <a:r>
              <a:rPr lang="en"/>
              <a:t>C</a:t>
            </a:r>
            <a:r>
              <a:rPr baseline="-25000" lang="en"/>
              <a:t>ox</a:t>
            </a:r>
            <a:r>
              <a:rPr lang="en"/>
              <a:t>(W/L)((V</a:t>
            </a:r>
            <a:r>
              <a:rPr baseline="-25000" lang="en"/>
              <a:t>GS</a:t>
            </a:r>
            <a:r>
              <a:rPr lang="en"/>
              <a:t> - V</a:t>
            </a:r>
            <a:r>
              <a:rPr baseline="-25000" lang="en"/>
              <a:t>T</a:t>
            </a:r>
            <a:r>
              <a:rPr lang="en"/>
              <a:t>)V</a:t>
            </a:r>
            <a:r>
              <a:rPr baseline="-25000" lang="en"/>
              <a:t>DS</a:t>
            </a:r>
            <a:r>
              <a:rPr lang="en"/>
              <a:t> - V</a:t>
            </a:r>
            <a:r>
              <a:rPr baseline="-25000" lang="en"/>
              <a:t>DS</a:t>
            </a:r>
            <a:r>
              <a:rPr baseline="30000" lang="en"/>
              <a:t>2</a:t>
            </a:r>
            <a:r>
              <a:rPr lang="en"/>
              <a:t>/2)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Saturation (V</a:t>
            </a:r>
            <a:r>
              <a:rPr baseline="-25000" lang="en"/>
              <a:t>G</a:t>
            </a:r>
            <a:r>
              <a:rPr lang="en"/>
              <a:t> &gt; V</a:t>
            </a:r>
            <a:r>
              <a:rPr baseline="-25000" lang="en"/>
              <a:t>T</a:t>
            </a:r>
            <a:r>
              <a:rPr lang="en"/>
              <a:t>, V</a:t>
            </a:r>
            <a:r>
              <a:rPr baseline="-25000" lang="en"/>
              <a:t>DS</a:t>
            </a:r>
            <a:r>
              <a:rPr lang="en"/>
              <a:t> &gt; V</a:t>
            </a:r>
            <a:r>
              <a:rPr baseline="-25000" lang="en"/>
              <a:t>GS</a:t>
            </a:r>
            <a:r>
              <a:rPr lang="en"/>
              <a:t> - V</a:t>
            </a:r>
            <a:r>
              <a:rPr baseline="-25000" lang="en"/>
              <a:t>T</a:t>
            </a:r>
            <a:r>
              <a:rPr lang="en"/>
              <a:t>), I</a:t>
            </a:r>
            <a:r>
              <a:rPr baseline="-25000" lang="en"/>
              <a:t>D</a:t>
            </a:r>
            <a:r>
              <a:rPr lang="en"/>
              <a:t> = μ</a:t>
            </a:r>
            <a:r>
              <a:rPr baseline="-25000" lang="en"/>
              <a:t>n/p</a:t>
            </a:r>
            <a:r>
              <a:rPr lang="en"/>
              <a:t>C</a:t>
            </a:r>
            <a:r>
              <a:rPr baseline="-25000" lang="en"/>
              <a:t>ox</a:t>
            </a:r>
            <a:r>
              <a:rPr lang="en"/>
              <a:t>(W/L)(½)(V</a:t>
            </a:r>
            <a:r>
              <a:rPr baseline="-25000" lang="en"/>
              <a:t>GS</a:t>
            </a:r>
            <a:r>
              <a:rPr lang="en"/>
              <a:t> - V</a:t>
            </a:r>
            <a:r>
              <a:rPr baseline="-25000" lang="en"/>
              <a:t>T</a:t>
            </a:r>
            <a:r>
              <a:rPr lang="en"/>
              <a:t>)</a:t>
            </a:r>
            <a:r>
              <a:rPr baseline="30000" lang="en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