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63" r:id="rId2"/>
    <p:sldId id="257" r:id="rId3"/>
    <p:sldId id="258" r:id="rId4"/>
    <p:sldId id="259" r:id="rId5"/>
    <p:sldId id="260"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03" autoAdjust="0"/>
    <p:restoredTop sz="94660"/>
  </p:normalViewPr>
  <p:slideViewPr>
    <p:cSldViewPr snapToGrid="0">
      <p:cViewPr>
        <p:scale>
          <a:sx n="35" d="100"/>
          <a:sy n="35" d="100"/>
        </p:scale>
        <p:origin x="984" y="4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45F3C-00EC-340C-B6AB-700844963D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5EAAF0-9C0B-935F-9B15-74E72B8500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D4571E-743D-93FC-8A23-E1E597E18799}"/>
              </a:ext>
            </a:extLst>
          </p:cNvPr>
          <p:cNvSpPr>
            <a:spLocks noGrp="1"/>
          </p:cNvSpPr>
          <p:nvPr>
            <p:ph type="dt" sz="half" idx="10"/>
          </p:nvPr>
        </p:nvSpPr>
        <p:spPr/>
        <p:txBody>
          <a:bodyPr/>
          <a:lstStyle/>
          <a:p>
            <a:fld id="{3822B2C6-D053-49E1-B958-60D6FCF14E4D}" type="datetimeFigureOut">
              <a:rPr lang="en-IN" smtClean="0"/>
              <a:t>10-12-2024</a:t>
            </a:fld>
            <a:endParaRPr lang="en-IN"/>
          </a:p>
        </p:txBody>
      </p:sp>
      <p:sp>
        <p:nvSpPr>
          <p:cNvPr id="5" name="Footer Placeholder 4">
            <a:extLst>
              <a:ext uri="{FF2B5EF4-FFF2-40B4-BE49-F238E27FC236}">
                <a16:creationId xmlns:a16="http://schemas.microsoft.com/office/drawing/2014/main" id="{68E6A905-C69D-F4FB-AA3D-EB17187C27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385321-8C63-2DAC-D7E6-D8230A905442}"/>
              </a:ext>
            </a:extLst>
          </p:cNvPr>
          <p:cNvSpPr>
            <a:spLocks noGrp="1"/>
          </p:cNvSpPr>
          <p:nvPr>
            <p:ph type="sldNum" sz="quarter" idx="12"/>
          </p:nvPr>
        </p:nvSpPr>
        <p:spPr/>
        <p:txBody>
          <a:bodyPr/>
          <a:lstStyle/>
          <a:p>
            <a:fld id="{50CC99C6-7816-4766-80D7-35467FF01937}" type="slidenum">
              <a:rPr lang="en-IN" smtClean="0"/>
              <a:t>‹#›</a:t>
            </a:fld>
            <a:endParaRPr lang="en-IN"/>
          </a:p>
        </p:txBody>
      </p:sp>
    </p:spTree>
    <p:extLst>
      <p:ext uri="{BB962C8B-B14F-4D97-AF65-F5344CB8AC3E}">
        <p14:creationId xmlns:p14="http://schemas.microsoft.com/office/powerpoint/2010/main" val="1656401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CE18-43B0-DC57-A48B-1EC1BB5384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F579B6-360B-A020-33A0-DB563DB99B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E0B80A-7CC1-8EDC-8896-3747962C96A6}"/>
              </a:ext>
            </a:extLst>
          </p:cNvPr>
          <p:cNvSpPr>
            <a:spLocks noGrp="1"/>
          </p:cNvSpPr>
          <p:nvPr>
            <p:ph type="dt" sz="half" idx="10"/>
          </p:nvPr>
        </p:nvSpPr>
        <p:spPr/>
        <p:txBody>
          <a:bodyPr/>
          <a:lstStyle/>
          <a:p>
            <a:fld id="{3822B2C6-D053-49E1-B958-60D6FCF14E4D}" type="datetimeFigureOut">
              <a:rPr lang="en-IN" smtClean="0"/>
              <a:t>10-12-2024</a:t>
            </a:fld>
            <a:endParaRPr lang="en-IN"/>
          </a:p>
        </p:txBody>
      </p:sp>
      <p:sp>
        <p:nvSpPr>
          <p:cNvPr id="5" name="Footer Placeholder 4">
            <a:extLst>
              <a:ext uri="{FF2B5EF4-FFF2-40B4-BE49-F238E27FC236}">
                <a16:creationId xmlns:a16="http://schemas.microsoft.com/office/drawing/2014/main" id="{57F0C53B-474A-A7CE-7668-9310A9A4D3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422517-D624-9A66-20FC-C36DF0420F2B}"/>
              </a:ext>
            </a:extLst>
          </p:cNvPr>
          <p:cNvSpPr>
            <a:spLocks noGrp="1"/>
          </p:cNvSpPr>
          <p:nvPr>
            <p:ph type="sldNum" sz="quarter" idx="12"/>
          </p:nvPr>
        </p:nvSpPr>
        <p:spPr/>
        <p:txBody>
          <a:bodyPr/>
          <a:lstStyle/>
          <a:p>
            <a:fld id="{50CC99C6-7816-4766-80D7-35467FF01937}" type="slidenum">
              <a:rPr lang="en-IN" smtClean="0"/>
              <a:t>‹#›</a:t>
            </a:fld>
            <a:endParaRPr lang="en-IN"/>
          </a:p>
        </p:txBody>
      </p:sp>
    </p:spTree>
    <p:extLst>
      <p:ext uri="{BB962C8B-B14F-4D97-AF65-F5344CB8AC3E}">
        <p14:creationId xmlns:p14="http://schemas.microsoft.com/office/powerpoint/2010/main" val="1522388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CAFAE-C908-21A7-0262-3FE0A16A6C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3AE917-550C-B36F-76BC-1C305C09DC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9A6E6-302B-9755-3346-347052934592}"/>
              </a:ext>
            </a:extLst>
          </p:cNvPr>
          <p:cNvSpPr>
            <a:spLocks noGrp="1"/>
          </p:cNvSpPr>
          <p:nvPr>
            <p:ph type="dt" sz="half" idx="10"/>
          </p:nvPr>
        </p:nvSpPr>
        <p:spPr/>
        <p:txBody>
          <a:bodyPr/>
          <a:lstStyle/>
          <a:p>
            <a:fld id="{3822B2C6-D053-49E1-B958-60D6FCF14E4D}" type="datetimeFigureOut">
              <a:rPr lang="en-IN" smtClean="0"/>
              <a:t>10-12-2024</a:t>
            </a:fld>
            <a:endParaRPr lang="en-IN"/>
          </a:p>
        </p:txBody>
      </p:sp>
      <p:sp>
        <p:nvSpPr>
          <p:cNvPr id="5" name="Footer Placeholder 4">
            <a:extLst>
              <a:ext uri="{FF2B5EF4-FFF2-40B4-BE49-F238E27FC236}">
                <a16:creationId xmlns:a16="http://schemas.microsoft.com/office/drawing/2014/main" id="{E0A4AE67-0235-6DDC-85F6-CE6A880B43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0EADAE-1EEB-4611-1C05-59A9E6F28776}"/>
              </a:ext>
            </a:extLst>
          </p:cNvPr>
          <p:cNvSpPr>
            <a:spLocks noGrp="1"/>
          </p:cNvSpPr>
          <p:nvPr>
            <p:ph type="sldNum" sz="quarter" idx="12"/>
          </p:nvPr>
        </p:nvSpPr>
        <p:spPr/>
        <p:txBody>
          <a:bodyPr/>
          <a:lstStyle/>
          <a:p>
            <a:fld id="{50CC99C6-7816-4766-80D7-35467FF01937}" type="slidenum">
              <a:rPr lang="en-IN" smtClean="0"/>
              <a:t>‹#›</a:t>
            </a:fld>
            <a:endParaRPr lang="en-IN"/>
          </a:p>
        </p:txBody>
      </p:sp>
    </p:spTree>
    <p:extLst>
      <p:ext uri="{BB962C8B-B14F-4D97-AF65-F5344CB8AC3E}">
        <p14:creationId xmlns:p14="http://schemas.microsoft.com/office/powerpoint/2010/main" val="2087116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679ED43-85E1-6AE9-F91C-CFD295DDCB98}"/>
              </a:ext>
            </a:extLst>
          </p:cNvPr>
          <p:cNvSpPr>
            <a:spLocks noGrp="1"/>
          </p:cNvSpPr>
          <p:nvPr>
            <p:ph type="pic" sz="quarter" idx="10"/>
          </p:nvPr>
        </p:nvSpPr>
        <p:spPr>
          <a:xfrm>
            <a:off x="2774914" y="934403"/>
            <a:ext cx="3211513" cy="4430712"/>
          </a:xfrm>
        </p:spPr>
        <p:txBody>
          <a:bodyPr/>
          <a:lstStyle/>
          <a:p>
            <a:endParaRPr lang="en-IN" dirty="0"/>
          </a:p>
        </p:txBody>
      </p:sp>
      <p:sp>
        <p:nvSpPr>
          <p:cNvPr id="7" name="Picture Placeholder 5">
            <a:extLst>
              <a:ext uri="{FF2B5EF4-FFF2-40B4-BE49-F238E27FC236}">
                <a16:creationId xmlns:a16="http://schemas.microsoft.com/office/drawing/2014/main" id="{92B97266-F720-65A7-F236-BF49A1A418B2}"/>
              </a:ext>
            </a:extLst>
          </p:cNvPr>
          <p:cNvSpPr>
            <a:spLocks noGrp="1"/>
          </p:cNvSpPr>
          <p:nvPr>
            <p:ph type="pic" sz="quarter" idx="11"/>
          </p:nvPr>
        </p:nvSpPr>
        <p:spPr>
          <a:xfrm>
            <a:off x="9613550" y="934403"/>
            <a:ext cx="3211513" cy="4430712"/>
          </a:xfrm>
        </p:spPr>
        <p:txBody>
          <a:bodyPr/>
          <a:lstStyle/>
          <a:p>
            <a:endParaRPr lang="en-IN"/>
          </a:p>
        </p:txBody>
      </p:sp>
      <p:sp>
        <p:nvSpPr>
          <p:cNvPr id="8" name="Picture Placeholder 5">
            <a:extLst>
              <a:ext uri="{FF2B5EF4-FFF2-40B4-BE49-F238E27FC236}">
                <a16:creationId xmlns:a16="http://schemas.microsoft.com/office/drawing/2014/main" id="{26A7D1D0-A7A7-A5CC-6B30-18D12B692E8C}"/>
              </a:ext>
            </a:extLst>
          </p:cNvPr>
          <p:cNvSpPr>
            <a:spLocks noGrp="1"/>
          </p:cNvSpPr>
          <p:nvPr>
            <p:ph type="pic" sz="quarter" idx="12"/>
          </p:nvPr>
        </p:nvSpPr>
        <p:spPr>
          <a:xfrm>
            <a:off x="-644404" y="934403"/>
            <a:ext cx="3211513" cy="4430712"/>
          </a:xfrm>
        </p:spPr>
        <p:txBody>
          <a:bodyPr/>
          <a:lstStyle/>
          <a:p>
            <a:endParaRPr lang="en-IN" dirty="0"/>
          </a:p>
        </p:txBody>
      </p:sp>
      <p:sp>
        <p:nvSpPr>
          <p:cNvPr id="9" name="Picture Placeholder 5">
            <a:extLst>
              <a:ext uri="{FF2B5EF4-FFF2-40B4-BE49-F238E27FC236}">
                <a16:creationId xmlns:a16="http://schemas.microsoft.com/office/drawing/2014/main" id="{42A8578D-5F40-6BE7-0781-4AE7ACA4A8B3}"/>
              </a:ext>
            </a:extLst>
          </p:cNvPr>
          <p:cNvSpPr>
            <a:spLocks noGrp="1"/>
          </p:cNvSpPr>
          <p:nvPr>
            <p:ph type="pic" sz="quarter" idx="13"/>
          </p:nvPr>
        </p:nvSpPr>
        <p:spPr>
          <a:xfrm>
            <a:off x="6194232" y="934403"/>
            <a:ext cx="3211513" cy="4430712"/>
          </a:xfrm>
        </p:spPr>
        <p:txBody>
          <a:bodyPr/>
          <a:lstStyle/>
          <a:p>
            <a:endParaRPr lang="en-IN" dirty="0"/>
          </a:p>
        </p:txBody>
      </p:sp>
    </p:spTree>
    <p:extLst>
      <p:ext uri="{BB962C8B-B14F-4D97-AF65-F5344CB8AC3E}">
        <p14:creationId xmlns:p14="http://schemas.microsoft.com/office/powerpoint/2010/main" val="2724507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29ABF-8DD1-D665-A898-351AA4D302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A45CD7-816F-6D89-71F7-F658D0FB68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A569EA-766E-8BCA-0481-8797C61A4ECB}"/>
              </a:ext>
            </a:extLst>
          </p:cNvPr>
          <p:cNvSpPr>
            <a:spLocks noGrp="1"/>
          </p:cNvSpPr>
          <p:nvPr>
            <p:ph type="dt" sz="half" idx="10"/>
          </p:nvPr>
        </p:nvSpPr>
        <p:spPr/>
        <p:txBody>
          <a:bodyPr/>
          <a:lstStyle/>
          <a:p>
            <a:fld id="{3822B2C6-D053-49E1-B958-60D6FCF14E4D}" type="datetimeFigureOut">
              <a:rPr lang="en-IN" smtClean="0"/>
              <a:t>10-12-2024</a:t>
            </a:fld>
            <a:endParaRPr lang="en-IN"/>
          </a:p>
        </p:txBody>
      </p:sp>
      <p:sp>
        <p:nvSpPr>
          <p:cNvPr id="5" name="Footer Placeholder 4">
            <a:extLst>
              <a:ext uri="{FF2B5EF4-FFF2-40B4-BE49-F238E27FC236}">
                <a16:creationId xmlns:a16="http://schemas.microsoft.com/office/drawing/2014/main" id="{6F2260E7-C880-6C39-4915-ED05B291B7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20B35C-F5E4-911B-16CD-FF725CD414AE}"/>
              </a:ext>
            </a:extLst>
          </p:cNvPr>
          <p:cNvSpPr>
            <a:spLocks noGrp="1"/>
          </p:cNvSpPr>
          <p:nvPr>
            <p:ph type="sldNum" sz="quarter" idx="12"/>
          </p:nvPr>
        </p:nvSpPr>
        <p:spPr/>
        <p:txBody>
          <a:bodyPr/>
          <a:lstStyle/>
          <a:p>
            <a:fld id="{50CC99C6-7816-4766-80D7-35467FF01937}" type="slidenum">
              <a:rPr lang="en-IN" smtClean="0"/>
              <a:t>‹#›</a:t>
            </a:fld>
            <a:endParaRPr lang="en-IN"/>
          </a:p>
        </p:txBody>
      </p:sp>
    </p:spTree>
    <p:extLst>
      <p:ext uri="{BB962C8B-B14F-4D97-AF65-F5344CB8AC3E}">
        <p14:creationId xmlns:p14="http://schemas.microsoft.com/office/powerpoint/2010/main" val="4104737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43BB-CE93-04FF-1952-63D901DD4E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95F78B-7FB1-9D67-0102-3E03CF6065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C9F774-42E4-5F2C-9BD0-E62D3EF1FAA6}"/>
              </a:ext>
            </a:extLst>
          </p:cNvPr>
          <p:cNvSpPr>
            <a:spLocks noGrp="1"/>
          </p:cNvSpPr>
          <p:nvPr>
            <p:ph type="dt" sz="half" idx="10"/>
          </p:nvPr>
        </p:nvSpPr>
        <p:spPr/>
        <p:txBody>
          <a:bodyPr/>
          <a:lstStyle/>
          <a:p>
            <a:fld id="{3822B2C6-D053-49E1-B958-60D6FCF14E4D}" type="datetimeFigureOut">
              <a:rPr lang="en-IN" smtClean="0"/>
              <a:t>10-12-2024</a:t>
            </a:fld>
            <a:endParaRPr lang="en-IN"/>
          </a:p>
        </p:txBody>
      </p:sp>
      <p:sp>
        <p:nvSpPr>
          <p:cNvPr id="5" name="Footer Placeholder 4">
            <a:extLst>
              <a:ext uri="{FF2B5EF4-FFF2-40B4-BE49-F238E27FC236}">
                <a16:creationId xmlns:a16="http://schemas.microsoft.com/office/drawing/2014/main" id="{968F28D8-DF61-459A-1256-37F672371D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2AC8BA-B72C-1DC4-A844-FB7CC12E21F8}"/>
              </a:ext>
            </a:extLst>
          </p:cNvPr>
          <p:cNvSpPr>
            <a:spLocks noGrp="1"/>
          </p:cNvSpPr>
          <p:nvPr>
            <p:ph type="sldNum" sz="quarter" idx="12"/>
          </p:nvPr>
        </p:nvSpPr>
        <p:spPr/>
        <p:txBody>
          <a:bodyPr/>
          <a:lstStyle/>
          <a:p>
            <a:fld id="{50CC99C6-7816-4766-80D7-35467FF01937}" type="slidenum">
              <a:rPr lang="en-IN" smtClean="0"/>
              <a:t>‹#›</a:t>
            </a:fld>
            <a:endParaRPr lang="en-IN"/>
          </a:p>
        </p:txBody>
      </p:sp>
    </p:spTree>
    <p:extLst>
      <p:ext uri="{BB962C8B-B14F-4D97-AF65-F5344CB8AC3E}">
        <p14:creationId xmlns:p14="http://schemas.microsoft.com/office/powerpoint/2010/main" val="3960953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81476-0F11-589C-5ADC-9640557DF3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5A5BA1-7CEF-59A6-FDAC-15E3C16F9C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2CAA54-FF3E-26A6-D765-74E320CFD1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6D7838-E05D-1139-A47C-C235AD957BB0}"/>
              </a:ext>
            </a:extLst>
          </p:cNvPr>
          <p:cNvSpPr>
            <a:spLocks noGrp="1"/>
          </p:cNvSpPr>
          <p:nvPr>
            <p:ph type="dt" sz="half" idx="10"/>
          </p:nvPr>
        </p:nvSpPr>
        <p:spPr/>
        <p:txBody>
          <a:bodyPr/>
          <a:lstStyle/>
          <a:p>
            <a:fld id="{3822B2C6-D053-49E1-B958-60D6FCF14E4D}" type="datetimeFigureOut">
              <a:rPr lang="en-IN" smtClean="0"/>
              <a:t>10-12-2024</a:t>
            </a:fld>
            <a:endParaRPr lang="en-IN"/>
          </a:p>
        </p:txBody>
      </p:sp>
      <p:sp>
        <p:nvSpPr>
          <p:cNvPr id="6" name="Footer Placeholder 5">
            <a:extLst>
              <a:ext uri="{FF2B5EF4-FFF2-40B4-BE49-F238E27FC236}">
                <a16:creationId xmlns:a16="http://schemas.microsoft.com/office/drawing/2014/main" id="{BD3313A3-2E0A-0274-54C1-A4BEA8CA83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A6D8AD-DCB0-AC28-224E-9C27419A5C95}"/>
              </a:ext>
            </a:extLst>
          </p:cNvPr>
          <p:cNvSpPr>
            <a:spLocks noGrp="1"/>
          </p:cNvSpPr>
          <p:nvPr>
            <p:ph type="sldNum" sz="quarter" idx="12"/>
          </p:nvPr>
        </p:nvSpPr>
        <p:spPr/>
        <p:txBody>
          <a:bodyPr/>
          <a:lstStyle/>
          <a:p>
            <a:fld id="{50CC99C6-7816-4766-80D7-35467FF01937}" type="slidenum">
              <a:rPr lang="en-IN" smtClean="0"/>
              <a:t>‹#›</a:t>
            </a:fld>
            <a:endParaRPr lang="en-IN"/>
          </a:p>
        </p:txBody>
      </p:sp>
    </p:spTree>
    <p:extLst>
      <p:ext uri="{BB962C8B-B14F-4D97-AF65-F5344CB8AC3E}">
        <p14:creationId xmlns:p14="http://schemas.microsoft.com/office/powerpoint/2010/main" val="2501012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FE9E7-F41A-7A6C-AC04-74B9A4B0A4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97AC46-61C8-A2B0-87A5-CEAE7EEDB6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87A3E3-0644-B0BB-FA3E-CE3C7BB295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EDF363-6F37-9FB4-443C-5D7DD0F034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8B5545-BC6A-BC39-3401-C0E88D0E80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2DD907-2550-B4CD-42F6-57701FC72B20}"/>
              </a:ext>
            </a:extLst>
          </p:cNvPr>
          <p:cNvSpPr>
            <a:spLocks noGrp="1"/>
          </p:cNvSpPr>
          <p:nvPr>
            <p:ph type="dt" sz="half" idx="10"/>
          </p:nvPr>
        </p:nvSpPr>
        <p:spPr/>
        <p:txBody>
          <a:bodyPr/>
          <a:lstStyle/>
          <a:p>
            <a:fld id="{3822B2C6-D053-49E1-B958-60D6FCF14E4D}" type="datetimeFigureOut">
              <a:rPr lang="en-IN" smtClean="0"/>
              <a:t>10-12-2024</a:t>
            </a:fld>
            <a:endParaRPr lang="en-IN"/>
          </a:p>
        </p:txBody>
      </p:sp>
      <p:sp>
        <p:nvSpPr>
          <p:cNvPr id="8" name="Footer Placeholder 7">
            <a:extLst>
              <a:ext uri="{FF2B5EF4-FFF2-40B4-BE49-F238E27FC236}">
                <a16:creationId xmlns:a16="http://schemas.microsoft.com/office/drawing/2014/main" id="{3096C747-6AAA-0FEC-8AED-895992CF26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3DD182-B9A8-7FA8-F871-EEA3A68B84EE}"/>
              </a:ext>
            </a:extLst>
          </p:cNvPr>
          <p:cNvSpPr>
            <a:spLocks noGrp="1"/>
          </p:cNvSpPr>
          <p:nvPr>
            <p:ph type="sldNum" sz="quarter" idx="12"/>
          </p:nvPr>
        </p:nvSpPr>
        <p:spPr/>
        <p:txBody>
          <a:bodyPr/>
          <a:lstStyle/>
          <a:p>
            <a:fld id="{50CC99C6-7816-4766-80D7-35467FF01937}" type="slidenum">
              <a:rPr lang="en-IN" smtClean="0"/>
              <a:t>‹#›</a:t>
            </a:fld>
            <a:endParaRPr lang="en-IN"/>
          </a:p>
        </p:txBody>
      </p:sp>
    </p:spTree>
    <p:extLst>
      <p:ext uri="{BB962C8B-B14F-4D97-AF65-F5344CB8AC3E}">
        <p14:creationId xmlns:p14="http://schemas.microsoft.com/office/powerpoint/2010/main" val="1575852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10950-C9D2-617B-5FCB-6AE644B73E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F4810C-B8F2-99A5-ADCD-1322D2CB9853}"/>
              </a:ext>
            </a:extLst>
          </p:cNvPr>
          <p:cNvSpPr>
            <a:spLocks noGrp="1"/>
          </p:cNvSpPr>
          <p:nvPr>
            <p:ph type="dt" sz="half" idx="10"/>
          </p:nvPr>
        </p:nvSpPr>
        <p:spPr/>
        <p:txBody>
          <a:bodyPr/>
          <a:lstStyle/>
          <a:p>
            <a:fld id="{3822B2C6-D053-49E1-B958-60D6FCF14E4D}" type="datetimeFigureOut">
              <a:rPr lang="en-IN" smtClean="0"/>
              <a:t>10-12-2024</a:t>
            </a:fld>
            <a:endParaRPr lang="en-IN"/>
          </a:p>
        </p:txBody>
      </p:sp>
      <p:sp>
        <p:nvSpPr>
          <p:cNvPr id="4" name="Footer Placeholder 3">
            <a:extLst>
              <a:ext uri="{FF2B5EF4-FFF2-40B4-BE49-F238E27FC236}">
                <a16:creationId xmlns:a16="http://schemas.microsoft.com/office/drawing/2014/main" id="{58A1BE8B-8272-CE14-16CE-DC3A3E9622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6735EA-EC58-6249-A403-F8A7E71AA597}"/>
              </a:ext>
            </a:extLst>
          </p:cNvPr>
          <p:cNvSpPr>
            <a:spLocks noGrp="1"/>
          </p:cNvSpPr>
          <p:nvPr>
            <p:ph type="sldNum" sz="quarter" idx="12"/>
          </p:nvPr>
        </p:nvSpPr>
        <p:spPr/>
        <p:txBody>
          <a:bodyPr/>
          <a:lstStyle/>
          <a:p>
            <a:fld id="{50CC99C6-7816-4766-80D7-35467FF01937}" type="slidenum">
              <a:rPr lang="en-IN" smtClean="0"/>
              <a:t>‹#›</a:t>
            </a:fld>
            <a:endParaRPr lang="en-IN"/>
          </a:p>
        </p:txBody>
      </p:sp>
    </p:spTree>
    <p:extLst>
      <p:ext uri="{BB962C8B-B14F-4D97-AF65-F5344CB8AC3E}">
        <p14:creationId xmlns:p14="http://schemas.microsoft.com/office/powerpoint/2010/main" val="1791503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9350C2-8460-A904-0FCD-D7A5A69C9A39}"/>
              </a:ext>
            </a:extLst>
          </p:cNvPr>
          <p:cNvSpPr>
            <a:spLocks noGrp="1"/>
          </p:cNvSpPr>
          <p:nvPr>
            <p:ph type="dt" sz="half" idx="10"/>
          </p:nvPr>
        </p:nvSpPr>
        <p:spPr/>
        <p:txBody>
          <a:bodyPr/>
          <a:lstStyle/>
          <a:p>
            <a:fld id="{3822B2C6-D053-49E1-B958-60D6FCF14E4D}" type="datetimeFigureOut">
              <a:rPr lang="en-IN" smtClean="0"/>
              <a:t>10-12-2024</a:t>
            </a:fld>
            <a:endParaRPr lang="en-IN"/>
          </a:p>
        </p:txBody>
      </p:sp>
      <p:sp>
        <p:nvSpPr>
          <p:cNvPr id="3" name="Footer Placeholder 2">
            <a:extLst>
              <a:ext uri="{FF2B5EF4-FFF2-40B4-BE49-F238E27FC236}">
                <a16:creationId xmlns:a16="http://schemas.microsoft.com/office/drawing/2014/main" id="{D7D11D31-6BC3-F803-84A7-FCE63F0C89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814931-B54B-4B18-0464-9A08BEFDF942}"/>
              </a:ext>
            </a:extLst>
          </p:cNvPr>
          <p:cNvSpPr>
            <a:spLocks noGrp="1"/>
          </p:cNvSpPr>
          <p:nvPr>
            <p:ph type="sldNum" sz="quarter" idx="12"/>
          </p:nvPr>
        </p:nvSpPr>
        <p:spPr/>
        <p:txBody>
          <a:bodyPr/>
          <a:lstStyle/>
          <a:p>
            <a:fld id="{50CC99C6-7816-4766-80D7-35467FF01937}" type="slidenum">
              <a:rPr lang="en-IN" smtClean="0"/>
              <a:t>‹#›</a:t>
            </a:fld>
            <a:endParaRPr lang="en-IN"/>
          </a:p>
        </p:txBody>
      </p:sp>
    </p:spTree>
    <p:extLst>
      <p:ext uri="{BB962C8B-B14F-4D97-AF65-F5344CB8AC3E}">
        <p14:creationId xmlns:p14="http://schemas.microsoft.com/office/powerpoint/2010/main" val="2631300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CBEE-721E-2FF4-3ADC-D38E513FC0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AFA197-633A-889F-036D-EBED68B335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0CE414-91F8-4493-E8C8-F24718407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175F1-3965-9BA6-69CF-662DF902C0F9}"/>
              </a:ext>
            </a:extLst>
          </p:cNvPr>
          <p:cNvSpPr>
            <a:spLocks noGrp="1"/>
          </p:cNvSpPr>
          <p:nvPr>
            <p:ph type="dt" sz="half" idx="10"/>
          </p:nvPr>
        </p:nvSpPr>
        <p:spPr/>
        <p:txBody>
          <a:bodyPr/>
          <a:lstStyle/>
          <a:p>
            <a:fld id="{3822B2C6-D053-49E1-B958-60D6FCF14E4D}" type="datetimeFigureOut">
              <a:rPr lang="en-IN" smtClean="0"/>
              <a:t>10-12-2024</a:t>
            </a:fld>
            <a:endParaRPr lang="en-IN"/>
          </a:p>
        </p:txBody>
      </p:sp>
      <p:sp>
        <p:nvSpPr>
          <p:cNvPr id="6" name="Footer Placeholder 5">
            <a:extLst>
              <a:ext uri="{FF2B5EF4-FFF2-40B4-BE49-F238E27FC236}">
                <a16:creationId xmlns:a16="http://schemas.microsoft.com/office/drawing/2014/main" id="{3BCBA6C0-0BBC-9C0E-8E35-390F9501F6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4E253E-4EAD-CF7C-BA5D-1835567BF63D}"/>
              </a:ext>
            </a:extLst>
          </p:cNvPr>
          <p:cNvSpPr>
            <a:spLocks noGrp="1"/>
          </p:cNvSpPr>
          <p:nvPr>
            <p:ph type="sldNum" sz="quarter" idx="12"/>
          </p:nvPr>
        </p:nvSpPr>
        <p:spPr/>
        <p:txBody>
          <a:bodyPr/>
          <a:lstStyle/>
          <a:p>
            <a:fld id="{50CC99C6-7816-4766-80D7-35467FF01937}" type="slidenum">
              <a:rPr lang="en-IN" smtClean="0"/>
              <a:t>‹#›</a:t>
            </a:fld>
            <a:endParaRPr lang="en-IN"/>
          </a:p>
        </p:txBody>
      </p:sp>
    </p:spTree>
    <p:extLst>
      <p:ext uri="{BB962C8B-B14F-4D97-AF65-F5344CB8AC3E}">
        <p14:creationId xmlns:p14="http://schemas.microsoft.com/office/powerpoint/2010/main" val="555643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8F8A7-4AA2-BB73-141A-88DE0AE26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9DC0E9-AAAA-90B1-B492-499940F88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EB3F9E-A7F2-3736-3947-588547B37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5AFC51-8751-9613-8D50-8C16E2C39542}"/>
              </a:ext>
            </a:extLst>
          </p:cNvPr>
          <p:cNvSpPr>
            <a:spLocks noGrp="1"/>
          </p:cNvSpPr>
          <p:nvPr>
            <p:ph type="dt" sz="half" idx="10"/>
          </p:nvPr>
        </p:nvSpPr>
        <p:spPr/>
        <p:txBody>
          <a:bodyPr/>
          <a:lstStyle/>
          <a:p>
            <a:fld id="{3822B2C6-D053-49E1-B958-60D6FCF14E4D}" type="datetimeFigureOut">
              <a:rPr lang="en-IN" smtClean="0"/>
              <a:t>10-12-2024</a:t>
            </a:fld>
            <a:endParaRPr lang="en-IN"/>
          </a:p>
        </p:txBody>
      </p:sp>
      <p:sp>
        <p:nvSpPr>
          <p:cNvPr id="6" name="Footer Placeholder 5">
            <a:extLst>
              <a:ext uri="{FF2B5EF4-FFF2-40B4-BE49-F238E27FC236}">
                <a16:creationId xmlns:a16="http://schemas.microsoft.com/office/drawing/2014/main" id="{8377A999-B898-0DBA-A477-07EE243E8D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4D7B7F-60E3-1EB8-F3DD-59F8A8137477}"/>
              </a:ext>
            </a:extLst>
          </p:cNvPr>
          <p:cNvSpPr>
            <a:spLocks noGrp="1"/>
          </p:cNvSpPr>
          <p:nvPr>
            <p:ph type="sldNum" sz="quarter" idx="12"/>
          </p:nvPr>
        </p:nvSpPr>
        <p:spPr/>
        <p:txBody>
          <a:bodyPr/>
          <a:lstStyle/>
          <a:p>
            <a:fld id="{50CC99C6-7816-4766-80D7-35467FF01937}" type="slidenum">
              <a:rPr lang="en-IN" smtClean="0"/>
              <a:t>‹#›</a:t>
            </a:fld>
            <a:endParaRPr lang="en-IN"/>
          </a:p>
        </p:txBody>
      </p:sp>
    </p:spTree>
    <p:extLst>
      <p:ext uri="{BB962C8B-B14F-4D97-AF65-F5344CB8AC3E}">
        <p14:creationId xmlns:p14="http://schemas.microsoft.com/office/powerpoint/2010/main" val="3729080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146C80-2217-CDA6-BE7E-F4E865695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8B8026-2B34-E2A9-4C98-C78C5BCB16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DFB8EA-AC66-AB72-A186-DAA90EB0C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2B2C6-D053-49E1-B958-60D6FCF14E4D}" type="datetimeFigureOut">
              <a:rPr lang="en-IN" smtClean="0"/>
              <a:t>10-12-2024</a:t>
            </a:fld>
            <a:endParaRPr lang="en-IN"/>
          </a:p>
        </p:txBody>
      </p:sp>
      <p:sp>
        <p:nvSpPr>
          <p:cNvPr id="5" name="Footer Placeholder 4">
            <a:extLst>
              <a:ext uri="{FF2B5EF4-FFF2-40B4-BE49-F238E27FC236}">
                <a16:creationId xmlns:a16="http://schemas.microsoft.com/office/drawing/2014/main" id="{2D595EFF-2CEB-9C79-D12A-3F9C08138F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70840B-89AD-149F-F640-82A6C406E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C99C6-7816-4766-80D7-35467FF01937}" type="slidenum">
              <a:rPr lang="en-IN" smtClean="0"/>
              <a:t>‹#›</a:t>
            </a:fld>
            <a:endParaRPr lang="en-IN"/>
          </a:p>
        </p:txBody>
      </p:sp>
    </p:spTree>
    <p:extLst>
      <p:ext uri="{BB962C8B-B14F-4D97-AF65-F5344CB8AC3E}">
        <p14:creationId xmlns:p14="http://schemas.microsoft.com/office/powerpoint/2010/main" val="187550563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5.jpeg"/><Relationship Id="rId1" Type="http://schemas.openxmlformats.org/officeDocument/2006/relationships/slideLayout" Target="../slideLayouts/slideLayout12.xml"/><Relationship Id="rId5" Type="http://schemas.openxmlformats.org/officeDocument/2006/relationships/image" Target="../media/image14.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6.jpeg"/><Relationship Id="rId1" Type="http://schemas.openxmlformats.org/officeDocument/2006/relationships/slideLayout" Target="../slideLayouts/slideLayout12.xml"/><Relationship Id="rId5" Type="http://schemas.openxmlformats.org/officeDocument/2006/relationships/image" Target="../media/image14.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slworking/49918308152/" TargetMode="External"/><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g"/><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courses.lumenlearning.com/boundless-microbiology/chapter/microbial-symbioses/" TargetMode="External"/><Relationship Id="rId7" Type="http://schemas.openxmlformats.org/officeDocument/2006/relationships/image" Target="../media/image10.jpg"/><Relationship Id="rId2" Type="http://schemas.openxmlformats.org/officeDocument/2006/relationships/image" Target="../media/image7.jpeg"/><Relationship Id="rId1" Type="http://schemas.openxmlformats.org/officeDocument/2006/relationships/slideLayout" Target="../slideLayouts/slideLayout12.xml"/><Relationship Id="rId6" Type="http://schemas.openxmlformats.org/officeDocument/2006/relationships/image" Target="../media/image9.jpg"/><Relationship Id="rId5" Type="http://schemas.openxmlformats.org/officeDocument/2006/relationships/hyperlink" Target="https://www.cancerresearchuk.org/funding-for-researchers/research-features/2019-10-04-walking-the-path-to-leadership-in-cancer-immunotherapy-dr-sean-lim-advanced-clinician-scientist" TargetMode="Externa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12.xml"/><Relationship Id="rId5" Type="http://schemas.openxmlformats.org/officeDocument/2006/relationships/image" Target="../media/image14.jp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FE479B-B380-2090-AE58-37188ED66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89971" cy="6857999"/>
          </a:xfrm>
          <a:prstGeom prst="rect">
            <a:avLst/>
          </a:prstGeom>
        </p:spPr>
      </p:pic>
      <p:sp>
        <p:nvSpPr>
          <p:cNvPr id="5" name="TextBox 4">
            <a:extLst>
              <a:ext uri="{FF2B5EF4-FFF2-40B4-BE49-F238E27FC236}">
                <a16:creationId xmlns:a16="http://schemas.microsoft.com/office/drawing/2014/main" id="{26868EF7-097D-F687-EDE7-19C6BEF01A37}"/>
              </a:ext>
            </a:extLst>
          </p:cNvPr>
          <p:cNvSpPr txBox="1"/>
          <p:nvPr/>
        </p:nvSpPr>
        <p:spPr>
          <a:xfrm>
            <a:off x="2128154" y="4093028"/>
            <a:ext cx="3543301" cy="584775"/>
          </a:xfrm>
          <a:prstGeom prst="rect">
            <a:avLst/>
          </a:prstGeom>
          <a:noFill/>
        </p:spPr>
        <p:txBody>
          <a:bodyPr wrap="square" rtlCol="0">
            <a:spAutoFit/>
          </a:bodyPr>
          <a:lstStyle/>
          <a:p>
            <a:pPr algn="ctr"/>
            <a:r>
              <a:rPr lang="en-US" sz="3200" dirty="0">
                <a:solidFill>
                  <a:schemeClr val="bg1"/>
                </a:solidFill>
                <a:effectLst>
                  <a:outerShdw blurRad="38100" dist="38100" dir="2700000" algn="tl">
                    <a:srgbClr val="000000">
                      <a:alpha val="43137"/>
                    </a:srgbClr>
                  </a:outerShdw>
                </a:effectLst>
              </a:rPr>
              <a:t>BIOLUMINESCENCE</a:t>
            </a:r>
            <a:r>
              <a:rPr lang="en-US" sz="2800" dirty="0">
                <a:solidFill>
                  <a:schemeClr val="bg1"/>
                </a:solidFill>
              </a:rPr>
              <a:t>         </a:t>
            </a:r>
            <a:endParaRPr lang="en-IN" sz="2800" dirty="0">
              <a:solidFill>
                <a:schemeClr val="bg1"/>
              </a:solidFill>
            </a:endParaRPr>
          </a:p>
        </p:txBody>
      </p:sp>
      <p:sp>
        <p:nvSpPr>
          <p:cNvPr id="6" name="TextBox 5">
            <a:extLst>
              <a:ext uri="{FF2B5EF4-FFF2-40B4-BE49-F238E27FC236}">
                <a16:creationId xmlns:a16="http://schemas.microsoft.com/office/drawing/2014/main" id="{45DE30C6-FD18-0CC9-A59B-9AED5467208F}"/>
              </a:ext>
            </a:extLst>
          </p:cNvPr>
          <p:cNvSpPr txBox="1"/>
          <p:nvPr/>
        </p:nvSpPr>
        <p:spPr>
          <a:xfrm>
            <a:off x="2171697" y="5072739"/>
            <a:ext cx="3673932" cy="584775"/>
          </a:xfrm>
          <a:prstGeom prst="rect">
            <a:avLst/>
          </a:prstGeom>
          <a:noFill/>
        </p:spPr>
        <p:txBody>
          <a:bodyPr wrap="square" rtlCol="0">
            <a:spAutoFit/>
          </a:bodyPr>
          <a:lstStyle/>
          <a:p>
            <a:r>
              <a:rPr lang="en-US" sz="3200" dirty="0">
                <a:solidFill>
                  <a:schemeClr val="bg1"/>
                </a:solidFill>
                <a:effectLst>
                  <a:outerShdw blurRad="38100" dist="38100" dir="2700000" algn="tl">
                    <a:srgbClr val="000000">
                      <a:alpha val="43137"/>
                    </a:srgbClr>
                  </a:outerShdw>
                </a:effectLst>
              </a:rPr>
              <a:t>S.LAKSHMI SIRISHA</a:t>
            </a:r>
            <a:endParaRPr lang="en-IN" sz="3200"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8DE45055-F076-EB25-D49E-A9B03A4B6E44}"/>
              </a:ext>
            </a:extLst>
          </p:cNvPr>
          <p:cNvSpPr txBox="1"/>
          <p:nvPr/>
        </p:nvSpPr>
        <p:spPr>
          <a:xfrm>
            <a:off x="2656113" y="6030685"/>
            <a:ext cx="3026227" cy="584775"/>
          </a:xfrm>
          <a:prstGeom prst="rect">
            <a:avLst/>
          </a:prstGeom>
          <a:noFill/>
        </p:spPr>
        <p:txBody>
          <a:bodyPr wrap="square" rtlCol="0">
            <a:spAutoFit/>
          </a:bodyPr>
          <a:lstStyle/>
          <a:p>
            <a:r>
              <a:rPr lang="en-US" sz="3200" dirty="0">
                <a:solidFill>
                  <a:schemeClr val="bg1"/>
                </a:solidFill>
              </a:rPr>
              <a:t>324103210194</a:t>
            </a:r>
            <a:endParaRPr lang="en-IN" sz="3200" dirty="0">
              <a:solidFill>
                <a:schemeClr val="bg1"/>
              </a:solidFill>
            </a:endParaRPr>
          </a:p>
        </p:txBody>
      </p:sp>
    </p:spTree>
    <p:extLst>
      <p:ext uri="{BB962C8B-B14F-4D97-AF65-F5344CB8AC3E}">
        <p14:creationId xmlns:p14="http://schemas.microsoft.com/office/powerpoint/2010/main" val="2452586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BC70A6D-9EBA-DC6A-2085-178FAD1D18B5}"/>
              </a:ext>
            </a:extLst>
          </p:cNvPr>
          <p:cNvSpPr/>
          <p:nvPr/>
        </p:nvSpPr>
        <p:spPr>
          <a:xfrm>
            <a:off x="0" y="0"/>
            <a:ext cx="12192000" cy="6858000"/>
          </a:xfrm>
          <a:prstGeom prst="rect">
            <a:avLst/>
          </a:prstGeom>
          <a:gradFill flip="none" rotWithShape="1">
            <a:gsLst>
              <a:gs pos="1000">
                <a:schemeClr val="tx1">
                  <a:lumMod val="75000"/>
                  <a:lumOff val="25000"/>
                  <a:alpha val="0"/>
                </a:schemeClr>
              </a:gs>
              <a:gs pos="100000">
                <a:schemeClr val="tx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useBgFill="1">
        <p:nvSpPr>
          <p:cNvPr id="10" name="Rectangle: Rounded Corners 9">
            <a:extLst>
              <a:ext uri="{FF2B5EF4-FFF2-40B4-BE49-F238E27FC236}">
                <a16:creationId xmlns:a16="http://schemas.microsoft.com/office/drawing/2014/main" id="{74A6F7B5-D93C-9D8C-2D7D-68827EE337B0}"/>
              </a:ext>
            </a:extLst>
          </p:cNvPr>
          <p:cNvSpPr/>
          <p:nvPr/>
        </p:nvSpPr>
        <p:spPr>
          <a:xfrm>
            <a:off x="5353782" y="592777"/>
            <a:ext cx="1023257" cy="4984668"/>
          </a:xfrm>
          <a:prstGeom prst="roundRect">
            <a:avLst>
              <a:gd name="adj" fmla="val 50000"/>
            </a:avLst>
          </a:prstGeom>
          <a:ln>
            <a:noFill/>
          </a:ln>
          <a:effectLst>
            <a:outerShdw blurRad="762000" sx="102000" sy="102000" algn="ct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11" name="Rectangle: Rounded Corners 10">
            <a:extLst>
              <a:ext uri="{FF2B5EF4-FFF2-40B4-BE49-F238E27FC236}">
                <a16:creationId xmlns:a16="http://schemas.microsoft.com/office/drawing/2014/main" id="{698D13BC-BF57-4880-0EAA-059FC5C141E9}"/>
              </a:ext>
            </a:extLst>
          </p:cNvPr>
          <p:cNvSpPr/>
          <p:nvPr/>
        </p:nvSpPr>
        <p:spPr>
          <a:xfrm>
            <a:off x="6575159" y="965894"/>
            <a:ext cx="1023257" cy="5602545"/>
          </a:xfrm>
          <a:prstGeom prst="roundRect">
            <a:avLst>
              <a:gd name="adj" fmla="val 50000"/>
            </a:avLst>
          </a:prstGeom>
          <a:ln>
            <a:noFill/>
          </a:ln>
          <a:effectLst>
            <a:outerShdw blurRad="762000" sx="102000" sy="102000" algn="ct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12" name="Rectangle: Rounded Corners 11">
            <a:extLst>
              <a:ext uri="{FF2B5EF4-FFF2-40B4-BE49-F238E27FC236}">
                <a16:creationId xmlns:a16="http://schemas.microsoft.com/office/drawing/2014/main" id="{B123D0F1-4A90-E385-4B35-9ED016533E52}"/>
              </a:ext>
            </a:extLst>
          </p:cNvPr>
          <p:cNvSpPr/>
          <p:nvPr/>
        </p:nvSpPr>
        <p:spPr>
          <a:xfrm>
            <a:off x="7705096" y="1238002"/>
            <a:ext cx="1023257" cy="2857572"/>
          </a:xfrm>
          <a:prstGeom prst="roundRect">
            <a:avLst>
              <a:gd name="adj" fmla="val 50000"/>
            </a:avLst>
          </a:prstGeom>
          <a:ln>
            <a:noFill/>
          </a:ln>
          <a:effectLst>
            <a:outerShdw blurRad="762000" sx="102000" sy="102000" algn="ct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13" name="Rectangle: Rounded Corners 12">
            <a:extLst>
              <a:ext uri="{FF2B5EF4-FFF2-40B4-BE49-F238E27FC236}">
                <a16:creationId xmlns:a16="http://schemas.microsoft.com/office/drawing/2014/main" id="{6DD19AD6-9D95-BD09-DBE2-5064EDF6C41B}"/>
              </a:ext>
            </a:extLst>
          </p:cNvPr>
          <p:cNvSpPr/>
          <p:nvPr/>
        </p:nvSpPr>
        <p:spPr>
          <a:xfrm>
            <a:off x="8880753" y="820386"/>
            <a:ext cx="1023257" cy="4984668"/>
          </a:xfrm>
          <a:prstGeom prst="roundRect">
            <a:avLst>
              <a:gd name="adj" fmla="val 50000"/>
            </a:avLst>
          </a:prstGeom>
          <a:ln>
            <a:noFill/>
          </a:ln>
          <a:effectLst>
            <a:outerShdw blurRad="762000" sx="102000" sy="102000" algn="ct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14" name="Rectangle: Rounded Corners 13">
            <a:extLst>
              <a:ext uri="{FF2B5EF4-FFF2-40B4-BE49-F238E27FC236}">
                <a16:creationId xmlns:a16="http://schemas.microsoft.com/office/drawing/2014/main" id="{527E73B1-FFF3-F9E6-CC38-7ADB3C5C7223}"/>
              </a:ext>
            </a:extLst>
          </p:cNvPr>
          <p:cNvSpPr/>
          <p:nvPr/>
        </p:nvSpPr>
        <p:spPr>
          <a:xfrm>
            <a:off x="10056410" y="1173677"/>
            <a:ext cx="1023257" cy="3530522"/>
          </a:xfrm>
          <a:prstGeom prst="roundRect">
            <a:avLst>
              <a:gd name="adj" fmla="val 50000"/>
            </a:avLst>
          </a:prstGeom>
          <a:ln>
            <a:noFill/>
          </a:ln>
          <a:effectLst>
            <a:outerShdw blurRad="762000" sx="102000" sy="102000" algn="ct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3CA9B988-CD73-9003-1DF4-53C4A1CDA15B}"/>
              </a:ext>
            </a:extLst>
          </p:cNvPr>
          <p:cNvPicPr>
            <a:picLocks noChangeAspect="1"/>
          </p:cNvPicPr>
          <p:nvPr/>
        </p:nvPicPr>
        <p:blipFill rotWithShape="1">
          <a:blip r:embed="rId3">
            <a:extLst>
              <a:ext uri="{28A0092B-C50C-407E-A947-70E740481C1C}">
                <a14:useLocalDpi xmlns:a14="http://schemas.microsoft.com/office/drawing/2010/main" val="0"/>
              </a:ext>
            </a:extLst>
          </a:blip>
          <a:srcRect l="23899" r="23899"/>
          <a:stretch/>
        </p:blipFill>
        <p:spPr>
          <a:xfrm>
            <a:off x="678896" y="1254950"/>
            <a:ext cx="900000" cy="900000"/>
          </a:xfrm>
          <a:prstGeom prst="ellipse">
            <a:avLst/>
          </a:prstGeom>
        </p:spPr>
      </p:pic>
      <p:pic>
        <p:nvPicPr>
          <p:cNvPr id="17" name="Picture 16">
            <a:extLst>
              <a:ext uri="{FF2B5EF4-FFF2-40B4-BE49-F238E27FC236}">
                <a16:creationId xmlns:a16="http://schemas.microsoft.com/office/drawing/2014/main" id="{96E6DB6D-7F6D-54CF-FA5D-9A96C50B076B}"/>
              </a:ext>
            </a:extLst>
          </p:cNvPr>
          <p:cNvPicPr>
            <a:picLocks noChangeAspect="1"/>
          </p:cNvPicPr>
          <p:nvPr/>
        </p:nvPicPr>
        <p:blipFill rotWithShape="1">
          <a:blip r:embed="rId4">
            <a:extLst>
              <a:ext uri="{28A0092B-C50C-407E-A947-70E740481C1C}">
                <a14:useLocalDpi xmlns:a14="http://schemas.microsoft.com/office/drawing/2010/main" val="0"/>
              </a:ext>
            </a:extLst>
          </a:blip>
          <a:srcRect l="16628" r="16628"/>
          <a:stretch/>
        </p:blipFill>
        <p:spPr>
          <a:xfrm>
            <a:off x="446333" y="2619574"/>
            <a:ext cx="1620000" cy="1620000"/>
          </a:xfrm>
          <a:prstGeom prst="ellipse">
            <a:avLst/>
          </a:prstGeom>
        </p:spPr>
      </p:pic>
      <p:pic>
        <p:nvPicPr>
          <p:cNvPr id="18" name="Picture 17">
            <a:extLst>
              <a:ext uri="{FF2B5EF4-FFF2-40B4-BE49-F238E27FC236}">
                <a16:creationId xmlns:a16="http://schemas.microsoft.com/office/drawing/2014/main" id="{9A444DC9-80EE-DB8F-C6F0-D024270A1126}"/>
              </a:ext>
            </a:extLst>
          </p:cNvPr>
          <p:cNvPicPr>
            <a:picLocks noChangeAspect="1"/>
          </p:cNvPicPr>
          <p:nvPr/>
        </p:nvPicPr>
        <p:blipFill rotWithShape="1">
          <a:blip r:embed="rId5">
            <a:extLst>
              <a:ext uri="{28A0092B-C50C-407E-A947-70E740481C1C}">
                <a14:useLocalDpi xmlns:a14="http://schemas.microsoft.com/office/drawing/2010/main" val="0"/>
              </a:ext>
            </a:extLst>
          </a:blip>
          <a:srcRect l="20046" r="20046"/>
          <a:stretch/>
        </p:blipFill>
        <p:spPr>
          <a:xfrm>
            <a:off x="678896" y="4704199"/>
            <a:ext cx="900000" cy="900000"/>
          </a:xfrm>
          <a:prstGeom prst="ellipse">
            <a:avLst/>
          </a:prstGeom>
        </p:spPr>
      </p:pic>
      <p:sp>
        <p:nvSpPr>
          <p:cNvPr id="19" name="TextBox 18">
            <a:extLst>
              <a:ext uri="{FF2B5EF4-FFF2-40B4-BE49-F238E27FC236}">
                <a16:creationId xmlns:a16="http://schemas.microsoft.com/office/drawing/2014/main" id="{16D5E20B-0552-4C75-2736-CBE6A1EF8491}"/>
              </a:ext>
            </a:extLst>
          </p:cNvPr>
          <p:cNvSpPr txBox="1"/>
          <p:nvPr/>
        </p:nvSpPr>
        <p:spPr>
          <a:xfrm>
            <a:off x="2331720" y="1539240"/>
            <a:ext cx="2438400" cy="397031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Biotech:</a:t>
            </a:r>
            <a:r>
              <a:rPr lang="en-US" sz="2000" dirty="0">
                <a:solidFill>
                  <a:schemeClr val="bg1"/>
                </a:solidFill>
              </a:rPr>
              <a:t> Glowing organisms for research.</a:t>
            </a: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 </a:t>
            </a:r>
            <a:r>
              <a:rPr lang="en-US" sz="2400" dirty="0">
                <a:solidFill>
                  <a:schemeClr val="bg1"/>
                </a:solidFill>
              </a:rPr>
              <a:t>Medical:</a:t>
            </a:r>
            <a:r>
              <a:rPr lang="en-US" sz="2000" dirty="0">
                <a:solidFill>
                  <a:schemeClr val="bg1"/>
                </a:solidFill>
              </a:rPr>
              <a:t> Disease tracking and diagnostics.</a:t>
            </a:r>
          </a:p>
          <a:p>
            <a:pPr marL="342900" indent="-342900">
              <a:buFont typeface="Arial" panose="020B0604020202020204" pitchFamily="34" charset="0"/>
              <a:buChar char="•"/>
            </a:pPr>
            <a:r>
              <a:rPr lang="en-US" sz="2000" dirty="0">
                <a:solidFill>
                  <a:schemeClr val="bg1"/>
                </a:solidFill>
              </a:rPr>
              <a:t> </a:t>
            </a:r>
            <a:r>
              <a:rPr lang="en-US" sz="2400" dirty="0">
                <a:solidFill>
                  <a:schemeClr val="bg1"/>
                </a:solidFill>
              </a:rPr>
              <a:t>Environmental: </a:t>
            </a:r>
            <a:r>
              <a:rPr lang="en-US" sz="2000" dirty="0">
                <a:solidFill>
                  <a:schemeClr val="bg1"/>
                </a:solidFill>
              </a:rPr>
              <a:t>Pollution detection</a:t>
            </a:r>
            <a:r>
              <a:rPr lang="en-US" sz="2000" dirty="0"/>
              <a:t>.</a:t>
            </a:r>
            <a:endParaRPr lang="en-IN" sz="2000" dirty="0"/>
          </a:p>
        </p:txBody>
      </p:sp>
    </p:spTree>
    <p:extLst>
      <p:ext uri="{BB962C8B-B14F-4D97-AF65-F5344CB8AC3E}">
        <p14:creationId xmlns:p14="http://schemas.microsoft.com/office/powerpoint/2010/main" val="3093032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286F2BE-3020-D9FE-1185-D320CCC08D3B}"/>
              </a:ext>
            </a:extLst>
          </p:cNvPr>
          <p:cNvSpPr/>
          <p:nvPr/>
        </p:nvSpPr>
        <p:spPr>
          <a:xfrm>
            <a:off x="0" y="0"/>
            <a:ext cx="12192000" cy="6858000"/>
          </a:xfrm>
          <a:prstGeom prst="rect">
            <a:avLst/>
          </a:prstGeom>
          <a:gradFill flip="none" rotWithShape="1">
            <a:gsLst>
              <a:gs pos="1000">
                <a:schemeClr val="tx1">
                  <a:lumMod val="75000"/>
                  <a:lumOff val="25000"/>
                  <a:alpha val="0"/>
                </a:schemeClr>
              </a:gs>
              <a:gs pos="100000">
                <a:schemeClr val="tx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8" name="Rectangle: Rounded Corners 7">
            <a:extLst>
              <a:ext uri="{FF2B5EF4-FFF2-40B4-BE49-F238E27FC236}">
                <a16:creationId xmlns:a16="http://schemas.microsoft.com/office/drawing/2014/main" id="{7F997788-8DE4-5B67-8377-93B1D9DCC3CC}"/>
              </a:ext>
            </a:extLst>
          </p:cNvPr>
          <p:cNvSpPr/>
          <p:nvPr/>
        </p:nvSpPr>
        <p:spPr>
          <a:xfrm>
            <a:off x="5584371" y="711529"/>
            <a:ext cx="1023257" cy="5351813"/>
          </a:xfrm>
          <a:prstGeom prst="roundRect">
            <a:avLst>
              <a:gd name="adj" fmla="val 50000"/>
            </a:avLst>
          </a:prstGeom>
          <a:ln>
            <a:noFill/>
          </a:ln>
          <a:effectLst>
            <a:outerShdw blurRad="762000" sx="102000" sy="102000" algn="ct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9" name="Rectangle: Rounded Corners 8">
            <a:extLst>
              <a:ext uri="{FF2B5EF4-FFF2-40B4-BE49-F238E27FC236}">
                <a16:creationId xmlns:a16="http://schemas.microsoft.com/office/drawing/2014/main" id="{79F02FBA-FDA8-72C3-5F65-4EB1EA4A6CD6}"/>
              </a:ext>
            </a:extLst>
          </p:cNvPr>
          <p:cNvSpPr/>
          <p:nvPr/>
        </p:nvSpPr>
        <p:spPr>
          <a:xfrm>
            <a:off x="6651360" y="1920240"/>
            <a:ext cx="1175657" cy="3566160"/>
          </a:xfrm>
          <a:prstGeom prst="roundRect">
            <a:avLst>
              <a:gd name="adj" fmla="val 50000"/>
            </a:avLst>
          </a:prstGeom>
          <a:ln>
            <a:noFill/>
          </a:ln>
          <a:effectLst>
            <a:outerShdw blurRad="762000" sx="102000" sy="102000" algn="ct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10" name="Rectangle: Rounded Corners 9">
            <a:extLst>
              <a:ext uri="{FF2B5EF4-FFF2-40B4-BE49-F238E27FC236}">
                <a16:creationId xmlns:a16="http://schemas.microsoft.com/office/drawing/2014/main" id="{79133FE1-6738-870B-0B65-CE2A3A1B7DFA}"/>
              </a:ext>
            </a:extLst>
          </p:cNvPr>
          <p:cNvSpPr/>
          <p:nvPr/>
        </p:nvSpPr>
        <p:spPr>
          <a:xfrm>
            <a:off x="7857497" y="999011"/>
            <a:ext cx="1023257" cy="4099461"/>
          </a:xfrm>
          <a:prstGeom prst="roundRect">
            <a:avLst>
              <a:gd name="adj" fmla="val 50000"/>
            </a:avLst>
          </a:prstGeom>
          <a:ln>
            <a:noFill/>
          </a:ln>
          <a:effectLst>
            <a:outerShdw blurRad="762000" sx="102000" sy="102000" algn="ct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11" name="Rectangle: Rounded Corners 10">
            <a:extLst>
              <a:ext uri="{FF2B5EF4-FFF2-40B4-BE49-F238E27FC236}">
                <a16:creationId xmlns:a16="http://schemas.microsoft.com/office/drawing/2014/main" id="{77C2A525-3EFE-B645-AA0C-E0C7733A13C8}"/>
              </a:ext>
            </a:extLst>
          </p:cNvPr>
          <p:cNvSpPr/>
          <p:nvPr/>
        </p:nvSpPr>
        <p:spPr>
          <a:xfrm>
            <a:off x="9033154" y="938149"/>
            <a:ext cx="1023257" cy="4898572"/>
          </a:xfrm>
          <a:prstGeom prst="roundRect">
            <a:avLst>
              <a:gd name="adj" fmla="val 50000"/>
            </a:avLst>
          </a:prstGeom>
          <a:ln>
            <a:noFill/>
          </a:ln>
          <a:effectLst>
            <a:outerShdw blurRad="762000" sx="102000" sy="102000" algn="ct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12" name="Rectangle: Rounded Corners 11">
            <a:extLst>
              <a:ext uri="{FF2B5EF4-FFF2-40B4-BE49-F238E27FC236}">
                <a16:creationId xmlns:a16="http://schemas.microsoft.com/office/drawing/2014/main" id="{53BF3860-0546-DBD6-7C46-B8C843A87B8B}"/>
              </a:ext>
            </a:extLst>
          </p:cNvPr>
          <p:cNvSpPr/>
          <p:nvPr/>
        </p:nvSpPr>
        <p:spPr>
          <a:xfrm>
            <a:off x="10208811" y="1676398"/>
            <a:ext cx="1023257" cy="3422074"/>
          </a:xfrm>
          <a:prstGeom prst="roundRect">
            <a:avLst>
              <a:gd name="adj" fmla="val 50000"/>
            </a:avLst>
          </a:prstGeom>
          <a:ln>
            <a:noFill/>
          </a:ln>
          <a:effectLst>
            <a:outerShdw blurRad="762000" sx="102000" sy="102000" algn="ct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E940E691-C46F-CE9E-55D4-44F3792726AA}"/>
              </a:ext>
            </a:extLst>
          </p:cNvPr>
          <p:cNvPicPr>
            <a:picLocks noChangeAspect="1"/>
          </p:cNvPicPr>
          <p:nvPr/>
        </p:nvPicPr>
        <p:blipFill rotWithShape="1">
          <a:blip r:embed="rId3">
            <a:extLst>
              <a:ext uri="{28A0092B-C50C-407E-A947-70E740481C1C}">
                <a14:useLocalDpi xmlns:a14="http://schemas.microsoft.com/office/drawing/2010/main" val="0"/>
              </a:ext>
            </a:extLst>
          </a:blip>
          <a:srcRect l="23899" r="23899"/>
          <a:stretch/>
        </p:blipFill>
        <p:spPr>
          <a:xfrm>
            <a:off x="678896" y="1676398"/>
            <a:ext cx="900000" cy="900000"/>
          </a:xfrm>
          <a:prstGeom prst="ellipse">
            <a:avLst/>
          </a:prstGeom>
        </p:spPr>
      </p:pic>
      <p:pic>
        <p:nvPicPr>
          <p:cNvPr id="15" name="Picture 14">
            <a:extLst>
              <a:ext uri="{FF2B5EF4-FFF2-40B4-BE49-F238E27FC236}">
                <a16:creationId xmlns:a16="http://schemas.microsoft.com/office/drawing/2014/main" id="{AA953745-B889-05FF-75D4-75FD118D9595}"/>
              </a:ext>
            </a:extLst>
          </p:cNvPr>
          <p:cNvPicPr>
            <a:picLocks noChangeAspect="1"/>
          </p:cNvPicPr>
          <p:nvPr/>
        </p:nvPicPr>
        <p:blipFill rotWithShape="1">
          <a:blip r:embed="rId4">
            <a:extLst>
              <a:ext uri="{28A0092B-C50C-407E-A947-70E740481C1C}">
                <a14:useLocalDpi xmlns:a14="http://schemas.microsoft.com/office/drawing/2010/main" val="0"/>
              </a:ext>
            </a:extLst>
          </a:blip>
          <a:srcRect l="16628" r="16628"/>
          <a:stretch/>
        </p:blipFill>
        <p:spPr>
          <a:xfrm>
            <a:off x="678896" y="3183603"/>
            <a:ext cx="900000" cy="900000"/>
          </a:xfrm>
          <a:prstGeom prst="ellipse">
            <a:avLst/>
          </a:prstGeom>
        </p:spPr>
      </p:pic>
      <p:pic>
        <p:nvPicPr>
          <p:cNvPr id="16" name="Picture 15">
            <a:extLst>
              <a:ext uri="{FF2B5EF4-FFF2-40B4-BE49-F238E27FC236}">
                <a16:creationId xmlns:a16="http://schemas.microsoft.com/office/drawing/2014/main" id="{1629015D-BABD-197C-E846-32F3DABE79F4}"/>
              </a:ext>
            </a:extLst>
          </p:cNvPr>
          <p:cNvPicPr>
            <a:picLocks noChangeAspect="1"/>
          </p:cNvPicPr>
          <p:nvPr/>
        </p:nvPicPr>
        <p:blipFill rotWithShape="1">
          <a:blip r:embed="rId5">
            <a:extLst>
              <a:ext uri="{28A0092B-C50C-407E-A947-70E740481C1C}">
                <a14:useLocalDpi xmlns:a14="http://schemas.microsoft.com/office/drawing/2010/main" val="0"/>
              </a:ext>
            </a:extLst>
          </a:blip>
          <a:srcRect l="20046" r="20046"/>
          <a:stretch/>
        </p:blipFill>
        <p:spPr>
          <a:xfrm>
            <a:off x="462896" y="4504721"/>
            <a:ext cx="1332000" cy="1332000"/>
          </a:xfrm>
          <a:prstGeom prst="ellipse">
            <a:avLst/>
          </a:prstGeom>
        </p:spPr>
      </p:pic>
      <p:pic>
        <p:nvPicPr>
          <p:cNvPr id="17" name="Picture 16">
            <a:extLst>
              <a:ext uri="{FF2B5EF4-FFF2-40B4-BE49-F238E27FC236}">
                <a16:creationId xmlns:a16="http://schemas.microsoft.com/office/drawing/2014/main" id="{DFCC411C-469A-3703-A184-1975B5B8D503}"/>
              </a:ext>
            </a:extLst>
          </p:cNvPr>
          <p:cNvPicPr>
            <a:picLocks noChangeAspect="1"/>
          </p:cNvPicPr>
          <p:nvPr/>
        </p:nvPicPr>
        <p:blipFill rotWithShape="1">
          <a:blip r:embed="rId4">
            <a:extLst>
              <a:ext uri="{28A0092B-C50C-407E-A947-70E740481C1C}">
                <a14:useLocalDpi xmlns:a14="http://schemas.microsoft.com/office/drawing/2010/main" val="0"/>
              </a:ext>
            </a:extLst>
          </a:blip>
          <a:srcRect l="16628" r="16628"/>
          <a:stretch/>
        </p:blipFill>
        <p:spPr>
          <a:xfrm>
            <a:off x="678896" y="3082939"/>
            <a:ext cx="900000" cy="900000"/>
          </a:xfrm>
          <a:prstGeom prst="ellipse">
            <a:avLst/>
          </a:prstGeom>
        </p:spPr>
      </p:pic>
      <p:pic>
        <p:nvPicPr>
          <p:cNvPr id="18" name="Picture 17">
            <a:extLst>
              <a:ext uri="{FF2B5EF4-FFF2-40B4-BE49-F238E27FC236}">
                <a16:creationId xmlns:a16="http://schemas.microsoft.com/office/drawing/2014/main" id="{E79CC4F0-6E16-A6DA-9602-F2A6F13ACB88}"/>
              </a:ext>
            </a:extLst>
          </p:cNvPr>
          <p:cNvPicPr>
            <a:picLocks noChangeAspect="1"/>
          </p:cNvPicPr>
          <p:nvPr/>
        </p:nvPicPr>
        <p:blipFill rotWithShape="1">
          <a:blip r:embed="rId5">
            <a:extLst>
              <a:ext uri="{28A0092B-C50C-407E-A947-70E740481C1C}">
                <a14:useLocalDpi xmlns:a14="http://schemas.microsoft.com/office/drawing/2010/main" val="0"/>
              </a:ext>
            </a:extLst>
          </a:blip>
          <a:srcRect l="20046" r="20046"/>
          <a:stretch/>
        </p:blipFill>
        <p:spPr>
          <a:xfrm>
            <a:off x="462896" y="4489481"/>
            <a:ext cx="1620000" cy="1620000"/>
          </a:xfrm>
          <a:prstGeom prst="ellipse">
            <a:avLst/>
          </a:prstGeom>
        </p:spPr>
      </p:pic>
      <p:sp>
        <p:nvSpPr>
          <p:cNvPr id="19" name="TextBox 18">
            <a:extLst>
              <a:ext uri="{FF2B5EF4-FFF2-40B4-BE49-F238E27FC236}">
                <a16:creationId xmlns:a16="http://schemas.microsoft.com/office/drawing/2014/main" id="{3EB1415A-5E72-A68E-39D0-2DA3A9A5D5A5}"/>
              </a:ext>
            </a:extLst>
          </p:cNvPr>
          <p:cNvSpPr txBox="1"/>
          <p:nvPr/>
        </p:nvSpPr>
        <p:spPr>
          <a:xfrm>
            <a:off x="2046891" y="1633109"/>
            <a:ext cx="2438400" cy="403187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Custom Organisms: </a:t>
            </a:r>
            <a:r>
              <a:rPr lang="en-US" sz="2000" dirty="0">
                <a:solidFill>
                  <a:schemeClr val="bg1"/>
                </a:solidFill>
              </a:rPr>
              <a:t>For sustainable energy.</a:t>
            </a: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400" dirty="0">
                <a:solidFill>
                  <a:schemeClr val="bg1"/>
                </a:solidFill>
              </a:rPr>
              <a:t> Medical: </a:t>
            </a:r>
            <a:r>
              <a:rPr lang="en-US" sz="2000" dirty="0">
                <a:solidFill>
                  <a:schemeClr val="bg1"/>
                </a:solidFill>
              </a:rPr>
              <a:t>Early disease detection.</a:t>
            </a: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 </a:t>
            </a:r>
            <a:r>
              <a:rPr lang="en-US" sz="2400" dirty="0">
                <a:solidFill>
                  <a:schemeClr val="bg1"/>
                </a:solidFill>
              </a:rPr>
              <a:t>Eco-lighting: </a:t>
            </a:r>
            <a:r>
              <a:rPr lang="en-US" sz="2000" dirty="0">
                <a:solidFill>
                  <a:schemeClr val="bg1"/>
                </a:solidFill>
              </a:rPr>
              <a:t>Bioluminescent plants as light sources.</a:t>
            </a:r>
            <a:endParaRPr lang="en-IN" sz="2000" dirty="0">
              <a:solidFill>
                <a:schemeClr val="bg1"/>
              </a:solidFill>
            </a:endParaRPr>
          </a:p>
        </p:txBody>
      </p:sp>
    </p:spTree>
    <p:extLst>
      <p:ext uri="{BB962C8B-B14F-4D97-AF65-F5344CB8AC3E}">
        <p14:creationId xmlns:p14="http://schemas.microsoft.com/office/powerpoint/2010/main" val="993016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0B56A4-C012-6E71-BA8C-661433CB8E4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39025" y="0"/>
            <a:ext cx="4752975" cy="3171825"/>
          </a:xfrm>
          <a:prstGeom prst="rect">
            <a:avLst/>
          </a:prstGeom>
          <a:effectLst>
            <a:reflection blurRad="6350" stA="50000" endA="295" endPos="92000" dist="101600" dir="5400000" sy="-100000" algn="bl" rotWithShape="0"/>
            <a:softEdge rad="127000"/>
          </a:effectLst>
        </p:spPr>
      </p:pic>
      <p:sp>
        <p:nvSpPr>
          <p:cNvPr id="10" name="TextBox 9">
            <a:extLst>
              <a:ext uri="{FF2B5EF4-FFF2-40B4-BE49-F238E27FC236}">
                <a16:creationId xmlns:a16="http://schemas.microsoft.com/office/drawing/2014/main" id="{F6B8323D-C80B-1617-AF94-B866BBCEC6D8}"/>
              </a:ext>
            </a:extLst>
          </p:cNvPr>
          <p:cNvSpPr txBox="1"/>
          <p:nvPr/>
        </p:nvSpPr>
        <p:spPr>
          <a:xfrm>
            <a:off x="1972019" y="793214"/>
            <a:ext cx="4362680" cy="4493538"/>
          </a:xfrm>
          <a:prstGeom prst="rect">
            <a:avLst/>
          </a:prstGeom>
          <a:noFill/>
        </p:spPr>
        <p:txBody>
          <a:bodyPr wrap="square" rtlCol="0">
            <a:spAutoFit/>
          </a:bodyPr>
          <a:lstStyle/>
          <a:p>
            <a:r>
              <a:rPr lang="en-US" sz="2400" b="1" dirty="0"/>
              <a:t>CONCLUSION:</a:t>
            </a:r>
          </a:p>
          <a:p>
            <a:endParaRPr lang="en-US" sz="2400" b="1" dirty="0"/>
          </a:p>
          <a:p>
            <a:r>
              <a:rPr lang="en-US" sz="2000" dirty="0"/>
              <a:t>             Bioluminescence has evolved from a natural curiosity to a valuable tool in fields like medicine, diagnostics, and eco- friendly lighting. Its advantages include real-time, non-invasive monitoring and potential for sustainable applications. However, Challenges like cost, scalability, and environmental impact remain. In the future, it could contribute significantly to energy efficiency and medical advancement.</a:t>
            </a:r>
            <a:endParaRPr lang="en-IN" sz="2000" dirty="0"/>
          </a:p>
          <a:p>
            <a:endParaRPr lang="en-IN" dirty="0"/>
          </a:p>
        </p:txBody>
      </p:sp>
    </p:spTree>
    <p:extLst>
      <p:ext uri="{BB962C8B-B14F-4D97-AF65-F5344CB8AC3E}">
        <p14:creationId xmlns:p14="http://schemas.microsoft.com/office/powerpoint/2010/main" val="21716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23551-D5C7-0DC4-DDB5-07AC77612E46}"/>
              </a:ext>
            </a:extLst>
          </p:cNvPr>
          <p:cNvSpPr txBox="1"/>
          <p:nvPr/>
        </p:nvSpPr>
        <p:spPr>
          <a:xfrm>
            <a:off x="2126256" y="2401678"/>
            <a:ext cx="8516039" cy="1862048"/>
          </a:xfrm>
          <a:prstGeom prst="rect">
            <a:avLst/>
          </a:prstGeom>
          <a:noFill/>
        </p:spPr>
        <p:txBody>
          <a:bodyPr wrap="square" rtlCol="0">
            <a:spAutoFit/>
          </a:bodyPr>
          <a:lstStyle/>
          <a:p>
            <a:r>
              <a:rPr lang="en-US" sz="11500" b="1" dirty="0">
                <a:solidFill>
                  <a:srgbClr val="002060"/>
                </a:solidFill>
              </a:rPr>
              <a:t>THANK YOU</a:t>
            </a:r>
            <a:endParaRPr lang="en-IN" sz="11500" b="1" dirty="0">
              <a:solidFill>
                <a:srgbClr val="002060"/>
              </a:solidFill>
            </a:endParaRPr>
          </a:p>
        </p:txBody>
      </p:sp>
    </p:spTree>
    <p:extLst>
      <p:ext uri="{BB962C8B-B14F-4D97-AF65-F5344CB8AC3E}">
        <p14:creationId xmlns:p14="http://schemas.microsoft.com/office/powerpoint/2010/main" val="351239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A27B31-EBFE-E7C5-CA18-C1384D6A1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885" y="0"/>
            <a:ext cx="12674885" cy="6858000"/>
          </a:xfrm>
          <a:prstGeom prst="rect">
            <a:avLst/>
          </a:prstGeom>
        </p:spPr>
      </p:pic>
      <p:sp>
        <p:nvSpPr>
          <p:cNvPr id="10" name="Freeform: Shape 9">
            <a:extLst>
              <a:ext uri="{FF2B5EF4-FFF2-40B4-BE49-F238E27FC236}">
                <a16:creationId xmlns:a16="http://schemas.microsoft.com/office/drawing/2014/main" id="{0F1999FF-7592-850F-8503-2E9FDDE166F4}"/>
              </a:ext>
            </a:extLst>
          </p:cNvPr>
          <p:cNvSpPr/>
          <p:nvPr/>
        </p:nvSpPr>
        <p:spPr>
          <a:xfrm>
            <a:off x="-508056" y="0"/>
            <a:ext cx="12700056" cy="6858000"/>
          </a:xfrm>
          <a:custGeom>
            <a:avLst/>
            <a:gdLst/>
            <a:ahLst/>
            <a:cxnLst/>
            <a:rect l="l" t="t" r="r" b="b"/>
            <a:pathLst>
              <a:path w="12700056" h="6858000">
                <a:moveTo>
                  <a:pt x="1088896" y="3313837"/>
                </a:moveTo>
                <a:lnTo>
                  <a:pt x="1199903" y="3313837"/>
                </a:lnTo>
                <a:cubicBezTo>
                  <a:pt x="1234059" y="3313837"/>
                  <a:pt x="1261811" y="3316920"/>
                  <a:pt x="1283158" y="3323087"/>
                </a:cubicBezTo>
                <a:cubicBezTo>
                  <a:pt x="1304506" y="3329254"/>
                  <a:pt x="1322058" y="3338031"/>
                  <a:pt x="1335815" y="3349416"/>
                </a:cubicBezTo>
                <a:cubicBezTo>
                  <a:pt x="1349573" y="3360801"/>
                  <a:pt x="1360009" y="3374914"/>
                  <a:pt x="1367125" y="3391755"/>
                </a:cubicBezTo>
                <a:cubicBezTo>
                  <a:pt x="1374241" y="3408596"/>
                  <a:pt x="1377799" y="3427690"/>
                  <a:pt x="1377799" y="3449038"/>
                </a:cubicBezTo>
                <a:cubicBezTo>
                  <a:pt x="1377799" y="3469436"/>
                  <a:pt x="1374122" y="3487582"/>
                  <a:pt x="1366769" y="3503474"/>
                </a:cubicBezTo>
                <a:cubicBezTo>
                  <a:pt x="1359416" y="3519366"/>
                  <a:pt x="1349217" y="3532649"/>
                  <a:pt x="1336171" y="3543323"/>
                </a:cubicBezTo>
                <a:cubicBezTo>
                  <a:pt x="1323125" y="3553996"/>
                  <a:pt x="1307708" y="3562061"/>
                  <a:pt x="1289918" y="3567517"/>
                </a:cubicBezTo>
                <a:cubicBezTo>
                  <a:pt x="1272128" y="3572972"/>
                  <a:pt x="1250188" y="3575700"/>
                  <a:pt x="1224097" y="3575700"/>
                </a:cubicBezTo>
                <a:lnTo>
                  <a:pt x="1088896" y="3575700"/>
                </a:lnTo>
                <a:close/>
                <a:moveTo>
                  <a:pt x="1088896" y="2938120"/>
                </a:moveTo>
                <a:lnTo>
                  <a:pt x="1183536" y="2938120"/>
                </a:lnTo>
                <a:cubicBezTo>
                  <a:pt x="1212474" y="2938120"/>
                  <a:pt x="1235601" y="2940729"/>
                  <a:pt x="1252916" y="2945947"/>
                </a:cubicBezTo>
                <a:cubicBezTo>
                  <a:pt x="1270231" y="2951166"/>
                  <a:pt x="1284581" y="2958637"/>
                  <a:pt x="1295967" y="2968363"/>
                </a:cubicBezTo>
                <a:cubicBezTo>
                  <a:pt x="1307352" y="2978088"/>
                  <a:pt x="1315891" y="2990303"/>
                  <a:pt x="1321584" y="3005009"/>
                </a:cubicBezTo>
                <a:cubicBezTo>
                  <a:pt x="1327276" y="3019715"/>
                  <a:pt x="1330123" y="3036319"/>
                  <a:pt x="1330123" y="3054820"/>
                </a:cubicBezTo>
                <a:cubicBezTo>
                  <a:pt x="1330123" y="3071424"/>
                  <a:pt x="1327514" y="3087197"/>
                  <a:pt x="1322295" y="3102140"/>
                </a:cubicBezTo>
                <a:cubicBezTo>
                  <a:pt x="1317077" y="3117084"/>
                  <a:pt x="1309131" y="3130129"/>
                  <a:pt x="1298457" y="3141277"/>
                </a:cubicBezTo>
                <a:cubicBezTo>
                  <a:pt x="1287783" y="3152426"/>
                  <a:pt x="1274382" y="3161202"/>
                  <a:pt x="1258253" y="3167606"/>
                </a:cubicBezTo>
                <a:cubicBezTo>
                  <a:pt x="1242123" y="3174010"/>
                  <a:pt x="1220539" y="3177212"/>
                  <a:pt x="1193498" y="3177212"/>
                </a:cubicBezTo>
                <a:lnTo>
                  <a:pt x="1088896" y="3177212"/>
                </a:lnTo>
                <a:close/>
                <a:moveTo>
                  <a:pt x="2509911" y="2935274"/>
                </a:moveTo>
                <a:cubicBezTo>
                  <a:pt x="2555453" y="2935274"/>
                  <a:pt x="2593404" y="2942983"/>
                  <a:pt x="2623765" y="2958400"/>
                </a:cubicBezTo>
                <a:cubicBezTo>
                  <a:pt x="2654126" y="2973818"/>
                  <a:pt x="2678438" y="2995640"/>
                  <a:pt x="2696702" y="3023866"/>
                </a:cubicBezTo>
                <a:cubicBezTo>
                  <a:pt x="2714966" y="3052092"/>
                  <a:pt x="2727893" y="3086011"/>
                  <a:pt x="2735484" y="3125623"/>
                </a:cubicBezTo>
                <a:cubicBezTo>
                  <a:pt x="2743074" y="3165234"/>
                  <a:pt x="2746869" y="3209234"/>
                  <a:pt x="2746869" y="3257622"/>
                </a:cubicBezTo>
                <a:cubicBezTo>
                  <a:pt x="2746869" y="3301740"/>
                  <a:pt x="2742955" y="3343367"/>
                  <a:pt x="2735128" y="3382505"/>
                </a:cubicBezTo>
                <a:cubicBezTo>
                  <a:pt x="2727300" y="3421642"/>
                  <a:pt x="2713899" y="3455916"/>
                  <a:pt x="2694923" y="3485329"/>
                </a:cubicBezTo>
                <a:cubicBezTo>
                  <a:pt x="2675948" y="3514741"/>
                  <a:pt x="2651042" y="3537986"/>
                  <a:pt x="2620207" y="3555064"/>
                </a:cubicBezTo>
                <a:cubicBezTo>
                  <a:pt x="2589372" y="3572142"/>
                  <a:pt x="2550946" y="3580681"/>
                  <a:pt x="2504930" y="3580681"/>
                </a:cubicBezTo>
                <a:cubicBezTo>
                  <a:pt x="2458914" y="3580681"/>
                  <a:pt x="2420726" y="3573209"/>
                  <a:pt x="2390365" y="3558266"/>
                </a:cubicBezTo>
                <a:cubicBezTo>
                  <a:pt x="2360004" y="3543323"/>
                  <a:pt x="2335810" y="3521619"/>
                  <a:pt x="2317784" y="3493156"/>
                </a:cubicBezTo>
                <a:cubicBezTo>
                  <a:pt x="2299757" y="3464693"/>
                  <a:pt x="2286948" y="3430418"/>
                  <a:pt x="2279358" y="3390332"/>
                </a:cubicBezTo>
                <a:cubicBezTo>
                  <a:pt x="2271768" y="3350246"/>
                  <a:pt x="2267972" y="3305060"/>
                  <a:pt x="2267972" y="3254775"/>
                </a:cubicBezTo>
                <a:cubicBezTo>
                  <a:pt x="2267972" y="3211606"/>
                  <a:pt x="2271886" y="3170690"/>
                  <a:pt x="2279714" y="3132027"/>
                </a:cubicBezTo>
                <a:cubicBezTo>
                  <a:pt x="2287541" y="3093364"/>
                  <a:pt x="2300943" y="3059564"/>
                  <a:pt x="2319918" y="3030626"/>
                </a:cubicBezTo>
                <a:cubicBezTo>
                  <a:pt x="2338894" y="3001688"/>
                  <a:pt x="2363799" y="2978562"/>
                  <a:pt x="2394634" y="2961247"/>
                </a:cubicBezTo>
                <a:cubicBezTo>
                  <a:pt x="2425470" y="2943931"/>
                  <a:pt x="2463896" y="2935274"/>
                  <a:pt x="2509911" y="2935274"/>
                </a:cubicBezTo>
                <a:close/>
                <a:moveTo>
                  <a:pt x="11924085" y="2797938"/>
                </a:moveTo>
                <a:cubicBezTo>
                  <a:pt x="11908430" y="2797938"/>
                  <a:pt x="11895266" y="2802563"/>
                  <a:pt x="11884592" y="2811814"/>
                </a:cubicBezTo>
                <a:cubicBezTo>
                  <a:pt x="11873918" y="2821064"/>
                  <a:pt x="11868581" y="2836126"/>
                  <a:pt x="11868581" y="2857000"/>
                </a:cubicBezTo>
                <a:lnTo>
                  <a:pt x="11868581" y="3659667"/>
                </a:lnTo>
                <a:cubicBezTo>
                  <a:pt x="11868581" y="3680540"/>
                  <a:pt x="11873918" y="3695602"/>
                  <a:pt x="11884592" y="3704852"/>
                </a:cubicBezTo>
                <a:cubicBezTo>
                  <a:pt x="11895266" y="3714103"/>
                  <a:pt x="11908430" y="3718728"/>
                  <a:pt x="11924085" y="3718728"/>
                </a:cubicBezTo>
                <a:lnTo>
                  <a:pt x="12386615" y="3718728"/>
                </a:lnTo>
                <a:cubicBezTo>
                  <a:pt x="12390884" y="3718728"/>
                  <a:pt x="12394798" y="3717424"/>
                  <a:pt x="12398356" y="3714815"/>
                </a:cubicBezTo>
                <a:cubicBezTo>
                  <a:pt x="12401914" y="3712205"/>
                  <a:pt x="12404879" y="3708054"/>
                  <a:pt x="12407251" y="3702362"/>
                </a:cubicBezTo>
                <a:cubicBezTo>
                  <a:pt x="12409623" y="3696669"/>
                  <a:pt x="12411402" y="3689197"/>
                  <a:pt x="12412588" y="3679947"/>
                </a:cubicBezTo>
                <a:cubicBezTo>
                  <a:pt x="12413773" y="3670696"/>
                  <a:pt x="12414366" y="3659192"/>
                  <a:pt x="12414366" y="3645435"/>
                </a:cubicBezTo>
                <a:cubicBezTo>
                  <a:pt x="12414366" y="3631678"/>
                  <a:pt x="12413773" y="3620174"/>
                  <a:pt x="12412588" y="3610923"/>
                </a:cubicBezTo>
                <a:cubicBezTo>
                  <a:pt x="12411402" y="3601673"/>
                  <a:pt x="12409623" y="3594201"/>
                  <a:pt x="12407251" y="3588508"/>
                </a:cubicBezTo>
                <a:cubicBezTo>
                  <a:pt x="12404879" y="3582816"/>
                  <a:pt x="12401914" y="3578665"/>
                  <a:pt x="12398356" y="3576056"/>
                </a:cubicBezTo>
                <a:cubicBezTo>
                  <a:pt x="12394798" y="3573446"/>
                  <a:pt x="12390884" y="3572142"/>
                  <a:pt x="12386615" y="3572142"/>
                </a:cubicBezTo>
                <a:lnTo>
                  <a:pt x="12055016" y="3572142"/>
                </a:lnTo>
                <a:lnTo>
                  <a:pt x="12055016" y="3312413"/>
                </a:lnTo>
                <a:lnTo>
                  <a:pt x="12333246" y="3312413"/>
                </a:lnTo>
                <a:cubicBezTo>
                  <a:pt x="12337515" y="3312413"/>
                  <a:pt x="12341429" y="3311227"/>
                  <a:pt x="12344987" y="3308856"/>
                </a:cubicBezTo>
                <a:cubicBezTo>
                  <a:pt x="12348545" y="3306484"/>
                  <a:pt x="12351510" y="3302570"/>
                  <a:pt x="12353882" y="3297114"/>
                </a:cubicBezTo>
                <a:cubicBezTo>
                  <a:pt x="12356254" y="3291659"/>
                  <a:pt x="12358033" y="3284424"/>
                  <a:pt x="12359219" y="3275411"/>
                </a:cubicBezTo>
                <a:cubicBezTo>
                  <a:pt x="12360405" y="3266398"/>
                  <a:pt x="12360998" y="3255012"/>
                  <a:pt x="12360998" y="3241255"/>
                </a:cubicBezTo>
                <a:cubicBezTo>
                  <a:pt x="12360998" y="3227972"/>
                  <a:pt x="12360405" y="3216706"/>
                  <a:pt x="12359219" y="3207455"/>
                </a:cubicBezTo>
                <a:cubicBezTo>
                  <a:pt x="12358033" y="3198204"/>
                  <a:pt x="12356254" y="3190851"/>
                  <a:pt x="12353882" y="3185396"/>
                </a:cubicBezTo>
                <a:cubicBezTo>
                  <a:pt x="12351510" y="3179940"/>
                  <a:pt x="12348545" y="3175908"/>
                  <a:pt x="12344987" y="3173299"/>
                </a:cubicBezTo>
                <a:cubicBezTo>
                  <a:pt x="12341429" y="3170690"/>
                  <a:pt x="12337515" y="3169385"/>
                  <a:pt x="12333246" y="3169385"/>
                </a:cubicBezTo>
                <a:lnTo>
                  <a:pt x="12055016" y="3169385"/>
                </a:lnTo>
                <a:lnTo>
                  <a:pt x="12055016" y="2944524"/>
                </a:lnTo>
                <a:lnTo>
                  <a:pt x="12383768" y="2944524"/>
                </a:lnTo>
                <a:cubicBezTo>
                  <a:pt x="12388038" y="2944524"/>
                  <a:pt x="12391833" y="2943220"/>
                  <a:pt x="12395154" y="2940611"/>
                </a:cubicBezTo>
                <a:cubicBezTo>
                  <a:pt x="12398474" y="2938002"/>
                  <a:pt x="12401321" y="2933851"/>
                  <a:pt x="12403693" y="2928158"/>
                </a:cubicBezTo>
                <a:cubicBezTo>
                  <a:pt x="12406065" y="2922465"/>
                  <a:pt x="12407844" y="2914994"/>
                  <a:pt x="12409030" y="2905743"/>
                </a:cubicBezTo>
                <a:cubicBezTo>
                  <a:pt x="12410216" y="2896492"/>
                  <a:pt x="12410809" y="2885226"/>
                  <a:pt x="12410809" y="2871943"/>
                </a:cubicBezTo>
                <a:cubicBezTo>
                  <a:pt x="12410809" y="2857711"/>
                  <a:pt x="12410216" y="2845970"/>
                  <a:pt x="12409030" y="2836719"/>
                </a:cubicBezTo>
                <a:cubicBezTo>
                  <a:pt x="12407844" y="2827469"/>
                  <a:pt x="12406065" y="2819879"/>
                  <a:pt x="12403693" y="2813949"/>
                </a:cubicBezTo>
                <a:cubicBezTo>
                  <a:pt x="12401321" y="2808019"/>
                  <a:pt x="12398474" y="2803868"/>
                  <a:pt x="12395154" y="2801496"/>
                </a:cubicBezTo>
                <a:cubicBezTo>
                  <a:pt x="12391833" y="2799124"/>
                  <a:pt x="12388038" y="2797938"/>
                  <a:pt x="12383768" y="2797938"/>
                </a:cubicBezTo>
                <a:close/>
                <a:moveTo>
                  <a:pt x="9476160" y="2797938"/>
                </a:moveTo>
                <a:cubicBezTo>
                  <a:pt x="9460505" y="2797938"/>
                  <a:pt x="9447341" y="2802563"/>
                  <a:pt x="9436667" y="2811814"/>
                </a:cubicBezTo>
                <a:cubicBezTo>
                  <a:pt x="9425993" y="2821064"/>
                  <a:pt x="9420656" y="2836126"/>
                  <a:pt x="9420656" y="2857000"/>
                </a:cubicBezTo>
                <a:lnTo>
                  <a:pt x="9420656" y="3659667"/>
                </a:lnTo>
                <a:cubicBezTo>
                  <a:pt x="9420656" y="3680540"/>
                  <a:pt x="9425993" y="3695602"/>
                  <a:pt x="9436667" y="3704852"/>
                </a:cubicBezTo>
                <a:cubicBezTo>
                  <a:pt x="9447341" y="3714103"/>
                  <a:pt x="9460505" y="3718728"/>
                  <a:pt x="9476160" y="3718728"/>
                </a:cubicBezTo>
                <a:lnTo>
                  <a:pt x="9938690" y="3718728"/>
                </a:lnTo>
                <a:cubicBezTo>
                  <a:pt x="9942959" y="3718728"/>
                  <a:pt x="9946873" y="3717424"/>
                  <a:pt x="9950431" y="3714815"/>
                </a:cubicBezTo>
                <a:cubicBezTo>
                  <a:pt x="9953989" y="3712205"/>
                  <a:pt x="9956954" y="3708054"/>
                  <a:pt x="9959326" y="3702362"/>
                </a:cubicBezTo>
                <a:cubicBezTo>
                  <a:pt x="9961698" y="3696669"/>
                  <a:pt x="9963477" y="3689197"/>
                  <a:pt x="9964663" y="3679947"/>
                </a:cubicBezTo>
                <a:cubicBezTo>
                  <a:pt x="9965848" y="3670696"/>
                  <a:pt x="9966441" y="3659192"/>
                  <a:pt x="9966441" y="3645435"/>
                </a:cubicBezTo>
                <a:cubicBezTo>
                  <a:pt x="9966441" y="3631678"/>
                  <a:pt x="9965848" y="3620174"/>
                  <a:pt x="9964663" y="3610923"/>
                </a:cubicBezTo>
                <a:cubicBezTo>
                  <a:pt x="9963477" y="3601673"/>
                  <a:pt x="9961698" y="3594201"/>
                  <a:pt x="9959326" y="3588508"/>
                </a:cubicBezTo>
                <a:cubicBezTo>
                  <a:pt x="9956954" y="3582816"/>
                  <a:pt x="9953989" y="3578665"/>
                  <a:pt x="9950431" y="3576056"/>
                </a:cubicBezTo>
                <a:cubicBezTo>
                  <a:pt x="9946873" y="3573446"/>
                  <a:pt x="9942959" y="3572142"/>
                  <a:pt x="9938690" y="3572142"/>
                </a:cubicBezTo>
                <a:lnTo>
                  <a:pt x="9607091" y="3572142"/>
                </a:lnTo>
                <a:lnTo>
                  <a:pt x="9607091" y="3312413"/>
                </a:lnTo>
                <a:lnTo>
                  <a:pt x="9885321" y="3312413"/>
                </a:lnTo>
                <a:cubicBezTo>
                  <a:pt x="9889590" y="3312413"/>
                  <a:pt x="9893504" y="3311227"/>
                  <a:pt x="9897062" y="3308856"/>
                </a:cubicBezTo>
                <a:cubicBezTo>
                  <a:pt x="9900620" y="3306484"/>
                  <a:pt x="9903585" y="3302570"/>
                  <a:pt x="9905957" y="3297114"/>
                </a:cubicBezTo>
                <a:cubicBezTo>
                  <a:pt x="9908329" y="3291659"/>
                  <a:pt x="9910108" y="3284424"/>
                  <a:pt x="9911294" y="3275411"/>
                </a:cubicBezTo>
                <a:cubicBezTo>
                  <a:pt x="9912480" y="3266398"/>
                  <a:pt x="9913073" y="3255012"/>
                  <a:pt x="9913073" y="3241255"/>
                </a:cubicBezTo>
                <a:cubicBezTo>
                  <a:pt x="9913073" y="3227972"/>
                  <a:pt x="9912480" y="3216706"/>
                  <a:pt x="9911294" y="3207455"/>
                </a:cubicBezTo>
                <a:cubicBezTo>
                  <a:pt x="9910108" y="3198204"/>
                  <a:pt x="9908329" y="3190851"/>
                  <a:pt x="9905957" y="3185396"/>
                </a:cubicBezTo>
                <a:cubicBezTo>
                  <a:pt x="9903585" y="3179940"/>
                  <a:pt x="9900620" y="3175908"/>
                  <a:pt x="9897062" y="3173299"/>
                </a:cubicBezTo>
                <a:cubicBezTo>
                  <a:pt x="9893504" y="3170690"/>
                  <a:pt x="9889590" y="3169385"/>
                  <a:pt x="9885321" y="3169385"/>
                </a:cubicBezTo>
                <a:lnTo>
                  <a:pt x="9607091" y="3169385"/>
                </a:lnTo>
                <a:lnTo>
                  <a:pt x="9607091" y="2944524"/>
                </a:lnTo>
                <a:lnTo>
                  <a:pt x="9935843" y="2944524"/>
                </a:lnTo>
                <a:cubicBezTo>
                  <a:pt x="9940113" y="2944524"/>
                  <a:pt x="9943908" y="2943220"/>
                  <a:pt x="9947229" y="2940611"/>
                </a:cubicBezTo>
                <a:cubicBezTo>
                  <a:pt x="9950549" y="2938002"/>
                  <a:pt x="9953396" y="2933851"/>
                  <a:pt x="9955768" y="2928158"/>
                </a:cubicBezTo>
                <a:cubicBezTo>
                  <a:pt x="9958140" y="2922465"/>
                  <a:pt x="9959919" y="2914994"/>
                  <a:pt x="9961105" y="2905743"/>
                </a:cubicBezTo>
                <a:cubicBezTo>
                  <a:pt x="9962291" y="2896492"/>
                  <a:pt x="9962884" y="2885226"/>
                  <a:pt x="9962884" y="2871943"/>
                </a:cubicBezTo>
                <a:cubicBezTo>
                  <a:pt x="9962884" y="2857711"/>
                  <a:pt x="9962291" y="2845970"/>
                  <a:pt x="9961105" y="2836719"/>
                </a:cubicBezTo>
                <a:cubicBezTo>
                  <a:pt x="9959919" y="2827469"/>
                  <a:pt x="9958140" y="2819879"/>
                  <a:pt x="9955768" y="2813949"/>
                </a:cubicBezTo>
                <a:cubicBezTo>
                  <a:pt x="9953396" y="2808019"/>
                  <a:pt x="9950549" y="2803868"/>
                  <a:pt x="9947229" y="2801496"/>
                </a:cubicBezTo>
                <a:cubicBezTo>
                  <a:pt x="9943908" y="2799124"/>
                  <a:pt x="9940113" y="2797938"/>
                  <a:pt x="9935843" y="2797938"/>
                </a:cubicBezTo>
                <a:close/>
                <a:moveTo>
                  <a:pt x="7313985" y="2797938"/>
                </a:moveTo>
                <a:cubicBezTo>
                  <a:pt x="7298330" y="2797938"/>
                  <a:pt x="7285166" y="2802563"/>
                  <a:pt x="7274492" y="2811814"/>
                </a:cubicBezTo>
                <a:cubicBezTo>
                  <a:pt x="7263818" y="2821064"/>
                  <a:pt x="7258481" y="2836126"/>
                  <a:pt x="7258481" y="2857000"/>
                </a:cubicBezTo>
                <a:lnTo>
                  <a:pt x="7258481" y="3659667"/>
                </a:lnTo>
                <a:cubicBezTo>
                  <a:pt x="7258481" y="3680540"/>
                  <a:pt x="7263818" y="3695602"/>
                  <a:pt x="7274492" y="3704852"/>
                </a:cubicBezTo>
                <a:cubicBezTo>
                  <a:pt x="7285166" y="3714103"/>
                  <a:pt x="7298330" y="3718728"/>
                  <a:pt x="7313985" y="3718728"/>
                </a:cubicBezTo>
                <a:lnTo>
                  <a:pt x="7776515" y="3718728"/>
                </a:lnTo>
                <a:cubicBezTo>
                  <a:pt x="7780784" y="3718728"/>
                  <a:pt x="7784698" y="3717424"/>
                  <a:pt x="7788256" y="3714815"/>
                </a:cubicBezTo>
                <a:cubicBezTo>
                  <a:pt x="7791814" y="3712205"/>
                  <a:pt x="7794779" y="3708054"/>
                  <a:pt x="7797151" y="3702362"/>
                </a:cubicBezTo>
                <a:cubicBezTo>
                  <a:pt x="7799523" y="3696669"/>
                  <a:pt x="7801301" y="3689197"/>
                  <a:pt x="7802488" y="3679947"/>
                </a:cubicBezTo>
                <a:cubicBezTo>
                  <a:pt x="7803674" y="3670696"/>
                  <a:pt x="7804267" y="3659192"/>
                  <a:pt x="7804267" y="3645435"/>
                </a:cubicBezTo>
                <a:cubicBezTo>
                  <a:pt x="7804267" y="3631678"/>
                  <a:pt x="7803674" y="3620174"/>
                  <a:pt x="7802488" y="3610923"/>
                </a:cubicBezTo>
                <a:cubicBezTo>
                  <a:pt x="7801302" y="3601673"/>
                  <a:pt x="7799522" y="3594201"/>
                  <a:pt x="7797151" y="3588508"/>
                </a:cubicBezTo>
                <a:cubicBezTo>
                  <a:pt x="7794779" y="3582816"/>
                  <a:pt x="7791814" y="3578665"/>
                  <a:pt x="7788256" y="3576056"/>
                </a:cubicBezTo>
                <a:cubicBezTo>
                  <a:pt x="7784698" y="3573446"/>
                  <a:pt x="7780784" y="3572142"/>
                  <a:pt x="7776515" y="3572142"/>
                </a:cubicBezTo>
                <a:lnTo>
                  <a:pt x="7444917" y="3572142"/>
                </a:lnTo>
                <a:lnTo>
                  <a:pt x="7444917" y="3312413"/>
                </a:lnTo>
                <a:lnTo>
                  <a:pt x="7723146" y="3312413"/>
                </a:lnTo>
                <a:cubicBezTo>
                  <a:pt x="7727416" y="3312413"/>
                  <a:pt x="7731329" y="3311227"/>
                  <a:pt x="7734887" y="3308856"/>
                </a:cubicBezTo>
                <a:cubicBezTo>
                  <a:pt x="7738445" y="3306484"/>
                  <a:pt x="7741410" y="3302570"/>
                  <a:pt x="7743782" y="3297114"/>
                </a:cubicBezTo>
                <a:cubicBezTo>
                  <a:pt x="7746155" y="3291659"/>
                  <a:pt x="7747932" y="3284424"/>
                  <a:pt x="7749119" y="3275411"/>
                </a:cubicBezTo>
                <a:cubicBezTo>
                  <a:pt x="7750305" y="3266398"/>
                  <a:pt x="7750898" y="3255012"/>
                  <a:pt x="7750898" y="3241255"/>
                </a:cubicBezTo>
                <a:cubicBezTo>
                  <a:pt x="7750898" y="3227972"/>
                  <a:pt x="7750305" y="3216706"/>
                  <a:pt x="7749119" y="3207455"/>
                </a:cubicBezTo>
                <a:cubicBezTo>
                  <a:pt x="7747934" y="3198204"/>
                  <a:pt x="7746153" y="3190851"/>
                  <a:pt x="7743782" y="3185396"/>
                </a:cubicBezTo>
                <a:cubicBezTo>
                  <a:pt x="7741410" y="3179940"/>
                  <a:pt x="7738445" y="3175908"/>
                  <a:pt x="7734887" y="3173299"/>
                </a:cubicBezTo>
                <a:cubicBezTo>
                  <a:pt x="7731329" y="3170690"/>
                  <a:pt x="7727416" y="3169385"/>
                  <a:pt x="7723146" y="3169385"/>
                </a:cubicBezTo>
                <a:lnTo>
                  <a:pt x="7444917" y="3169385"/>
                </a:lnTo>
                <a:lnTo>
                  <a:pt x="7444917" y="2944524"/>
                </a:lnTo>
                <a:lnTo>
                  <a:pt x="7773669" y="2944524"/>
                </a:lnTo>
                <a:cubicBezTo>
                  <a:pt x="7777938" y="2944524"/>
                  <a:pt x="7781733" y="2943220"/>
                  <a:pt x="7785054" y="2940611"/>
                </a:cubicBezTo>
                <a:cubicBezTo>
                  <a:pt x="7788375" y="2938002"/>
                  <a:pt x="7791221" y="2933851"/>
                  <a:pt x="7793593" y="2928158"/>
                </a:cubicBezTo>
                <a:cubicBezTo>
                  <a:pt x="7795965" y="2922465"/>
                  <a:pt x="7797743" y="2914994"/>
                  <a:pt x="7798930" y="2905743"/>
                </a:cubicBezTo>
                <a:cubicBezTo>
                  <a:pt x="7800116" y="2896492"/>
                  <a:pt x="7800709" y="2885226"/>
                  <a:pt x="7800709" y="2871943"/>
                </a:cubicBezTo>
                <a:cubicBezTo>
                  <a:pt x="7800709" y="2857711"/>
                  <a:pt x="7800116" y="2845970"/>
                  <a:pt x="7798930" y="2836719"/>
                </a:cubicBezTo>
                <a:cubicBezTo>
                  <a:pt x="7797744" y="2827469"/>
                  <a:pt x="7795964" y="2819879"/>
                  <a:pt x="7793593" y="2813949"/>
                </a:cubicBezTo>
                <a:cubicBezTo>
                  <a:pt x="7791221" y="2808019"/>
                  <a:pt x="7788375" y="2803868"/>
                  <a:pt x="7785054" y="2801496"/>
                </a:cubicBezTo>
                <a:cubicBezTo>
                  <a:pt x="7781734" y="2799124"/>
                  <a:pt x="7777938" y="2797938"/>
                  <a:pt x="7773669" y="2797938"/>
                </a:cubicBezTo>
                <a:close/>
                <a:moveTo>
                  <a:pt x="4700029" y="2797938"/>
                </a:moveTo>
                <a:cubicBezTo>
                  <a:pt x="4678681" y="2797938"/>
                  <a:pt x="4661603" y="2804342"/>
                  <a:pt x="4648795" y="2817151"/>
                </a:cubicBezTo>
                <a:cubicBezTo>
                  <a:pt x="4635986" y="2829959"/>
                  <a:pt x="4629582" y="2848460"/>
                  <a:pt x="4629582" y="2872654"/>
                </a:cubicBezTo>
                <a:lnTo>
                  <a:pt x="4629582" y="3693111"/>
                </a:lnTo>
                <a:cubicBezTo>
                  <a:pt x="4629582" y="3697855"/>
                  <a:pt x="4630887" y="3702125"/>
                  <a:pt x="4633496" y="3705920"/>
                </a:cubicBezTo>
                <a:cubicBezTo>
                  <a:pt x="4636105" y="3709715"/>
                  <a:pt x="4640849" y="3712798"/>
                  <a:pt x="4647728" y="3715170"/>
                </a:cubicBezTo>
                <a:cubicBezTo>
                  <a:pt x="4654606" y="3717542"/>
                  <a:pt x="4663738" y="3719440"/>
                  <a:pt x="4675123" y="3720863"/>
                </a:cubicBezTo>
                <a:cubicBezTo>
                  <a:pt x="4686508" y="3722286"/>
                  <a:pt x="4700741" y="3722998"/>
                  <a:pt x="4717818" y="3722998"/>
                </a:cubicBezTo>
                <a:cubicBezTo>
                  <a:pt x="4735370" y="3722998"/>
                  <a:pt x="4749721" y="3722286"/>
                  <a:pt x="4760869" y="3720863"/>
                </a:cubicBezTo>
                <a:cubicBezTo>
                  <a:pt x="4772018" y="3719440"/>
                  <a:pt x="4781149" y="3717542"/>
                  <a:pt x="4788265" y="3715170"/>
                </a:cubicBezTo>
                <a:cubicBezTo>
                  <a:pt x="4795381" y="3712798"/>
                  <a:pt x="4800244" y="3709715"/>
                  <a:pt x="4802853" y="3705920"/>
                </a:cubicBezTo>
                <a:cubicBezTo>
                  <a:pt x="4805463" y="3702125"/>
                  <a:pt x="4806766" y="3697855"/>
                  <a:pt x="4806766" y="3693111"/>
                </a:cubicBezTo>
                <a:lnTo>
                  <a:pt x="4806766" y="2943813"/>
                </a:lnTo>
                <a:lnTo>
                  <a:pt x="4808190" y="2943813"/>
                </a:lnTo>
                <a:lnTo>
                  <a:pt x="5065783" y="3692400"/>
                </a:lnTo>
                <a:cubicBezTo>
                  <a:pt x="5067206" y="3697618"/>
                  <a:pt x="5070053" y="3702125"/>
                  <a:pt x="5074322" y="3705920"/>
                </a:cubicBezTo>
                <a:cubicBezTo>
                  <a:pt x="5078592" y="3709715"/>
                  <a:pt x="5084404" y="3712917"/>
                  <a:pt x="5091756" y="3715526"/>
                </a:cubicBezTo>
                <a:cubicBezTo>
                  <a:pt x="5099109" y="3718135"/>
                  <a:pt x="5108478" y="3720033"/>
                  <a:pt x="5119863" y="3721219"/>
                </a:cubicBezTo>
                <a:cubicBezTo>
                  <a:pt x="5131249" y="3722405"/>
                  <a:pt x="5145007" y="3722998"/>
                  <a:pt x="5161136" y="3722998"/>
                </a:cubicBezTo>
                <a:cubicBezTo>
                  <a:pt x="5177265" y="3722998"/>
                  <a:pt x="5191022" y="3722642"/>
                  <a:pt x="5202408" y="3721930"/>
                </a:cubicBezTo>
                <a:cubicBezTo>
                  <a:pt x="5213793" y="3721219"/>
                  <a:pt x="5223163" y="3719677"/>
                  <a:pt x="5230515" y="3717305"/>
                </a:cubicBezTo>
                <a:cubicBezTo>
                  <a:pt x="5237868" y="3714933"/>
                  <a:pt x="5243679" y="3711731"/>
                  <a:pt x="5247949" y="3707699"/>
                </a:cubicBezTo>
                <a:cubicBezTo>
                  <a:pt x="5252218" y="3703666"/>
                  <a:pt x="5255302" y="3698567"/>
                  <a:pt x="5257200" y="3692400"/>
                </a:cubicBezTo>
                <a:lnTo>
                  <a:pt x="5524044" y="2943813"/>
                </a:lnTo>
                <a:lnTo>
                  <a:pt x="5525467" y="2943813"/>
                </a:lnTo>
                <a:lnTo>
                  <a:pt x="5525467" y="3693111"/>
                </a:lnTo>
                <a:cubicBezTo>
                  <a:pt x="5525467" y="3697855"/>
                  <a:pt x="5526890" y="3702125"/>
                  <a:pt x="5529736" y="3705920"/>
                </a:cubicBezTo>
                <a:cubicBezTo>
                  <a:pt x="5532583" y="3709715"/>
                  <a:pt x="5537327" y="3712798"/>
                  <a:pt x="5543968" y="3715170"/>
                </a:cubicBezTo>
                <a:cubicBezTo>
                  <a:pt x="5550610" y="3717542"/>
                  <a:pt x="5559623" y="3719440"/>
                  <a:pt x="5571008" y="3720863"/>
                </a:cubicBezTo>
                <a:cubicBezTo>
                  <a:pt x="5582393" y="3722286"/>
                  <a:pt x="5596625" y="3722998"/>
                  <a:pt x="5613703" y="3722998"/>
                </a:cubicBezTo>
                <a:cubicBezTo>
                  <a:pt x="5631256" y="3722998"/>
                  <a:pt x="5645725" y="3722286"/>
                  <a:pt x="5657110" y="3720863"/>
                </a:cubicBezTo>
                <a:cubicBezTo>
                  <a:pt x="5668495" y="3719440"/>
                  <a:pt x="5677627" y="3717542"/>
                  <a:pt x="5684505" y="3715170"/>
                </a:cubicBezTo>
                <a:cubicBezTo>
                  <a:pt x="5691384" y="3712798"/>
                  <a:pt x="5696128" y="3709715"/>
                  <a:pt x="5698737" y="3705920"/>
                </a:cubicBezTo>
                <a:cubicBezTo>
                  <a:pt x="5701346" y="3702125"/>
                  <a:pt x="5702651" y="3697855"/>
                  <a:pt x="5702651" y="3693111"/>
                </a:cubicBezTo>
                <a:lnTo>
                  <a:pt x="5702651" y="2872654"/>
                </a:lnTo>
                <a:cubicBezTo>
                  <a:pt x="5702651" y="2860795"/>
                  <a:pt x="5701109" y="2850239"/>
                  <a:pt x="5698026" y="2840989"/>
                </a:cubicBezTo>
                <a:cubicBezTo>
                  <a:pt x="5694942" y="2831738"/>
                  <a:pt x="5690435" y="2823911"/>
                  <a:pt x="5684505" y="2817506"/>
                </a:cubicBezTo>
                <a:cubicBezTo>
                  <a:pt x="5678577" y="2811102"/>
                  <a:pt x="5670986" y="2806240"/>
                  <a:pt x="5661735" y="2802919"/>
                </a:cubicBezTo>
                <a:cubicBezTo>
                  <a:pt x="5652485" y="2799598"/>
                  <a:pt x="5641455" y="2797938"/>
                  <a:pt x="5628647" y="2797938"/>
                </a:cubicBezTo>
                <a:lnTo>
                  <a:pt x="5502696" y="2797938"/>
                </a:lnTo>
                <a:cubicBezTo>
                  <a:pt x="5485144" y="2797938"/>
                  <a:pt x="5469726" y="2799717"/>
                  <a:pt x="5456443" y="2803275"/>
                </a:cubicBezTo>
                <a:cubicBezTo>
                  <a:pt x="5443161" y="2806833"/>
                  <a:pt x="5431656" y="2812881"/>
                  <a:pt x="5421932" y="2821420"/>
                </a:cubicBezTo>
                <a:cubicBezTo>
                  <a:pt x="5412207" y="2829959"/>
                  <a:pt x="5403667" y="2841107"/>
                  <a:pt x="5396314" y="2854865"/>
                </a:cubicBezTo>
                <a:cubicBezTo>
                  <a:pt x="5388962" y="2868622"/>
                  <a:pt x="5382201" y="2885463"/>
                  <a:pt x="5376034" y="2905387"/>
                </a:cubicBezTo>
                <a:lnTo>
                  <a:pt x="5169675" y="3452596"/>
                </a:lnTo>
                <a:lnTo>
                  <a:pt x="5166828" y="3452596"/>
                </a:lnTo>
                <a:lnTo>
                  <a:pt x="4967584" y="2903964"/>
                </a:lnTo>
                <a:cubicBezTo>
                  <a:pt x="4961892" y="2884040"/>
                  <a:pt x="4955250" y="2867317"/>
                  <a:pt x="4947661" y="2853797"/>
                </a:cubicBezTo>
                <a:cubicBezTo>
                  <a:pt x="4940070" y="2840277"/>
                  <a:pt x="4930582" y="2829366"/>
                  <a:pt x="4919197" y="2821064"/>
                </a:cubicBezTo>
                <a:cubicBezTo>
                  <a:pt x="4907811" y="2812763"/>
                  <a:pt x="4894291" y="2806833"/>
                  <a:pt x="4878636" y="2803275"/>
                </a:cubicBezTo>
                <a:cubicBezTo>
                  <a:pt x="4862982" y="2799717"/>
                  <a:pt x="4844243" y="2797938"/>
                  <a:pt x="4822421" y="2797938"/>
                </a:cubicBezTo>
                <a:close/>
                <a:moveTo>
                  <a:pt x="960810" y="2797938"/>
                </a:moveTo>
                <a:cubicBezTo>
                  <a:pt x="945155" y="2797938"/>
                  <a:pt x="931991" y="2802563"/>
                  <a:pt x="921317" y="2811814"/>
                </a:cubicBezTo>
                <a:cubicBezTo>
                  <a:pt x="910644" y="2821064"/>
                  <a:pt x="905307" y="2836126"/>
                  <a:pt x="905307" y="2857000"/>
                </a:cubicBezTo>
                <a:lnTo>
                  <a:pt x="905307" y="3659667"/>
                </a:lnTo>
                <a:cubicBezTo>
                  <a:pt x="905307" y="3680540"/>
                  <a:pt x="910644" y="3695602"/>
                  <a:pt x="921317" y="3704852"/>
                </a:cubicBezTo>
                <a:cubicBezTo>
                  <a:pt x="931991" y="3714103"/>
                  <a:pt x="945155" y="3718728"/>
                  <a:pt x="960810" y="3718728"/>
                </a:cubicBezTo>
                <a:lnTo>
                  <a:pt x="1205596" y="3718728"/>
                </a:lnTo>
                <a:cubicBezTo>
                  <a:pt x="1242598" y="3718728"/>
                  <a:pt x="1276161" y="3716475"/>
                  <a:pt x="1306285" y="3711968"/>
                </a:cubicBezTo>
                <a:cubicBezTo>
                  <a:pt x="1336408" y="3707461"/>
                  <a:pt x="1364753" y="3700464"/>
                  <a:pt x="1391319" y="3690976"/>
                </a:cubicBezTo>
                <a:cubicBezTo>
                  <a:pt x="1417885" y="3681489"/>
                  <a:pt x="1442197" y="3669392"/>
                  <a:pt x="1464256" y="3654686"/>
                </a:cubicBezTo>
                <a:cubicBezTo>
                  <a:pt x="1486315" y="3639980"/>
                  <a:pt x="1505291" y="3622427"/>
                  <a:pt x="1521183" y="3602028"/>
                </a:cubicBezTo>
                <a:cubicBezTo>
                  <a:pt x="1537075" y="3581630"/>
                  <a:pt x="1549528" y="3558147"/>
                  <a:pt x="1558541" y="3531582"/>
                </a:cubicBezTo>
                <a:cubicBezTo>
                  <a:pt x="1567555" y="3505016"/>
                  <a:pt x="1572061" y="3475366"/>
                  <a:pt x="1572061" y="3442633"/>
                </a:cubicBezTo>
                <a:cubicBezTo>
                  <a:pt x="1572061" y="3411324"/>
                  <a:pt x="1567318" y="3383098"/>
                  <a:pt x="1557830" y="3357955"/>
                </a:cubicBezTo>
                <a:cubicBezTo>
                  <a:pt x="1548342" y="3332812"/>
                  <a:pt x="1535415" y="3310872"/>
                  <a:pt x="1519048" y="3292133"/>
                </a:cubicBezTo>
                <a:cubicBezTo>
                  <a:pt x="1502682" y="3273395"/>
                  <a:pt x="1483469" y="3258096"/>
                  <a:pt x="1461410" y="3246236"/>
                </a:cubicBezTo>
                <a:cubicBezTo>
                  <a:pt x="1439351" y="3234376"/>
                  <a:pt x="1415276" y="3226075"/>
                  <a:pt x="1389184" y="3221331"/>
                </a:cubicBezTo>
                <a:cubicBezTo>
                  <a:pt x="1409583" y="3213741"/>
                  <a:pt x="1427728" y="3203778"/>
                  <a:pt x="1443620" y="3191444"/>
                </a:cubicBezTo>
                <a:cubicBezTo>
                  <a:pt x="1459512" y="3179110"/>
                  <a:pt x="1472914" y="3164878"/>
                  <a:pt x="1483825" y="3148749"/>
                </a:cubicBezTo>
                <a:cubicBezTo>
                  <a:pt x="1494736" y="3132620"/>
                  <a:pt x="1503038" y="3114712"/>
                  <a:pt x="1508730" y="3095024"/>
                </a:cubicBezTo>
                <a:cubicBezTo>
                  <a:pt x="1514423" y="3075337"/>
                  <a:pt x="1517269" y="3054345"/>
                  <a:pt x="1517269" y="3032049"/>
                </a:cubicBezTo>
                <a:cubicBezTo>
                  <a:pt x="1517269" y="2992200"/>
                  <a:pt x="1510154" y="2957570"/>
                  <a:pt x="1495922" y="2928158"/>
                </a:cubicBezTo>
                <a:cubicBezTo>
                  <a:pt x="1481690" y="2898746"/>
                  <a:pt x="1461173" y="2874433"/>
                  <a:pt x="1434370" y="2855220"/>
                </a:cubicBezTo>
                <a:cubicBezTo>
                  <a:pt x="1407567" y="2836008"/>
                  <a:pt x="1374597" y="2821657"/>
                  <a:pt x="1335460" y="2812170"/>
                </a:cubicBezTo>
                <a:cubicBezTo>
                  <a:pt x="1296323" y="2802682"/>
                  <a:pt x="1248528" y="2797938"/>
                  <a:pt x="1192075" y="2797938"/>
                </a:cubicBezTo>
                <a:close/>
                <a:moveTo>
                  <a:pt x="10812460" y="2795092"/>
                </a:moveTo>
                <a:cubicBezTo>
                  <a:pt x="10795382" y="2795092"/>
                  <a:pt x="10781387" y="2795685"/>
                  <a:pt x="10770476" y="2796870"/>
                </a:cubicBezTo>
                <a:cubicBezTo>
                  <a:pt x="10759565" y="2798057"/>
                  <a:pt x="10750789" y="2800073"/>
                  <a:pt x="10744147" y="2802919"/>
                </a:cubicBezTo>
                <a:cubicBezTo>
                  <a:pt x="10737506" y="2805765"/>
                  <a:pt x="10732762" y="2809086"/>
                  <a:pt x="10729916" y="2812881"/>
                </a:cubicBezTo>
                <a:cubicBezTo>
                  <a:pt x="10727069" y="2816676"/>
                  <a:pt x="10725646" y="2820946"/>
                  <a:pt x="10725646" y="2825690"/>
                </a:cubicBezTo>
                <a:lnTo>
                  <a:pt x="10725646" y="3257622"/>
                </a:lnTo>
                <a:cubicBezTo>
                  <a:pt x="10725646" y="3290354"/>
                  <a:pt x="10726002" y="3324748"/>
                  <a:pt x="10726714" y="3360801"/>
                </a:cubicBezTo>
                <a:cubicBezTo>
                  <a:pt x="10727425" y="3396855"/>
                  <a:pt x="10728493" y="3431485"/>
                  <a:pt x="10729916" y="3464693"/>
                </a:cubicBezTo>
                <a:lnTo>
                  <a:pt x="10729204" y="3464693"/>
                </a:lnTo>
                <a:cubicBezTo>
                  <a:pt x="10720665" y="3445717"/>
                  <a:pt x="10711889" y="3426741"/>
                  <a:pt x="10702876" y="3407766"/>
                </a:cubicBezTo>
                <a:cubicBezTo>
                  <a:pt x="10693862" y="3388790"/>
                  <a:pt x="10684612" y="3369459"/>
                  <a:pt x="10675124" y="3349772"/>
                </a:cubicBezTo>
                <a:cubicBezTo>
                  <a:pt x="10665636" y="3330084"/>
                  <a:pt x="10655792" y="3310397"/>
                  <a:pt x="10645593" y="3290710"/>
                </a:cubicBezTo>
                <a:cubicBezTo>
                  <a:pt x="10635394" y="3271023"/>
                  <a:pt x="10625076" y="3250980"/>
                  <a:pt x="10614639" y="3230581"/>
                </a:cubicBezTo>
                <a:lnTo>
                  <a:pt x="10435320" y="2894002"/>
                </a:lnTo>
                <a:cubicBezTo>
                  <a:pt x="10426306" y="2875501"/>
                  <a:pt x="10417530" y="2859964"/>
                  <a:pt x="10408991" y="2847393"/>
                </a:cubicBezTo>
                <a:cubicBezTo>
                  <a:pt x="10400452" y="2834822"/>
                  <a:pt x="10391320" y="2824978"/>
                  <a:pt x="10381595" y="2817862"/>
                </a:cubicBezTo>
                <a:cubicBezTo>
                  <a:pt x="10371870" y="2810746"/>
                  <a:pt x="10360841" y="2805647"/>
                  <a:pt x="10348507" y="2802563"/>
                </a:cubicBezTo>
                <a:cubicBezTo>
                  <a:pt x="10336172" y="2799480"/>
                  <a:pt x="10320992" y="2797938"/>
                  <a:pt x="10302965" y="2797938"/>
                </a:cubicBezTo>
                <a:lnTo>
                  <a:pt x="10202632" y="2797938"/>
                </a:lnTo>
                <a:cubicBezTo>
                  <a:pt x="10183656" y="2797938"/>
                  <a:pt x="10167645" y="2803512"/>
                  <a:pt x="10154600" y="2814660"/>
                </a:cubicBezTo>
                <a:cubicBezTo>
                  <a:pt x="10141554" y="2825808"/>
                  <a:pt x="10135031" y="2842530"/>
                  <a:pt x="10135031" y="2864827"/>
                </a:cubicBezTo>
                <a:lnTo>
                  <a:pt x="10135031" y="3692400"/>
                </a:lnTo>
                <a:cubicBezTo>
                  <a:pt x="10135031" y="3697143"/>
                  <a:pt x="10136217" y="3701413"/>
                  <a:pt x="10138589" y="3705208"/>
                </a:cubicBezTo>
                <a:cubicBezTo>
                  <a:pt x="10140961" y="3709003"/>
                  <a:pt x="10145231" y="3712205"/>
                  <a:pt x="10151398" y="3714815"/>
                </a:cubicBezTo>
                <a:cubicBezTo>
                  <a:pt x="10157565" y="3717424"/>
                  <a:pt x="10166104" y="3719440"/>
                  <a:pt x="10177015" y="3720863"/>
                </a:cubicBezTo>
                <a:cubicBezTo>
                  <a:pt x="10187926" y="3722286"/>
                  <a:pt x="10201683" y="3722998"/>
                  <a:pt x="10218287" y="3722998"/>
                </a:cubicBezTo>
                <a:cubicBezTo>
                  <a:pt x="10235365" y="3722998"/>
                  <a:pt x="10249359" y="3722286"/>
                  <a:pt x="10260270" y="3720863"/>
                </a:cubicBezTo>
                <a:cubicBezTo>
                  <a:pt x="10271181" y="3719440"/>
                  <a:pt x="10279839" y="3717424"/>
                  <a:pt x="10286243" y="3714815"/>
                </a:cubicBezTo>
                <a:cubicBezTo>
                  <a:pt x="10292647" y="3712205"/>
                  <a:pt x="10297154" y="3709003"/>
                  <a:pt x="10299763" y="3705208"/>
                </a:cubicBezTo>
                <a:cubicBezTo>
                  <a:pt x="10302372" y="3701413"/>
                  <a:pt x="10303677" y="3697143"/>
                  <a:pt x="10303677" y="3692400"/>
                </a:cubicBezTo>
                <a:lnTo>
                  <a:pt x="10303677" y="3210657"/>
                </a:lnTo>
                <a:cubicBezTo>
                  <a:pt x="10303677" y="3174603"/>
                  <a:pt x="10303202" y="3139617"/>
                  <a:pt x="10302254" y="3105698"/>
                </a:cubicBezTo>
                <a:cubicBezTo>
                  <a:pt x="10301305" y="3071779"/>
                  <a:pt x="10299882" y="3037742"/>
                  <a:pt x="10297984" y="3003586"/>
                </a:cubicBezTo>
                <a:lnTo>
                  <a:pt x="10299407" y="3003586"/>
                </a:lnTo>
                <a:cubicBezTo>
                  <a:pt x="10310318" y="3031575"/>
                  <a:pt x="10322652" y="3060394"/>
                  <a:pt x="10336410" y="3090043"/>
                </a:cubicBezTo>
                <a:cubicBezTo>
                  <a:pt x="10350167" y="3119693"/>
                  <a:pt x="10363687" y="3147326"/>
                  <a:pt x="10376970" y="3172943"/>
                </a:cubicBezTo>
                <a:lnTo>
                  <a:pt x="10606100" y="3603452"/>
                </a:lnTo>
                <a:cubicBezTo>
                  <a:pt x="10617960" y="3627171"/>
                  <a:pt x="10628634" y="3646502"/>
                  <a:pt x="10638121" y="3661446"/>
                </a:cubicBezTo>
                <a:cubicBezTo>
                  <a:pt x="10647609" y="3676389"/>
                  <a:pt x="10657453" y="3688249"/>
                  <a:pt x="10667652" y="3697025"/>
                </a:cubicBezTo>
                <a:cubicBezTo>
                  <a:pt x="10677852" y="3705801"/>
                  <a:pt x="10689000" y="3711850"/>
                  <a:pt x="10701097" y="3715170"/>
                </a:cubicBezTo>
                <a:cubicBezTo>
                  <a:pt x="10713194" y="3718491"/>
                  <a:pt x="10727544" y="3720151"/>
                  <a:pt x="10744147" y="3720151"/>
                </a:cubicBezTo>
                <a:lnTo>
                  <a:pt x="10823845" y="3720151"/>
                </a:lnTo>
                <a:cubicBezTo>
                  <a:pt x="10832858" y="3720151"/>
                  <a:pt x="10841753" y="3718847"/>
                  <a:pt x="10850529" y="3716238"/>
                </a:cubicBezTo>
                <a:cubicBezTo>
                  <a:pt x="10859306" y="3713629"/>
                  <a:pt x="10866896" y="3709478"/>
                  <a:pt x="10873300" y="3703785"/>
                </a:cubicBezTo>
                <a:cubicBezTo>
                  <a:pt x="10879704" y="3698092"/>
                  <a:pt x="10884804" y="3690976"/>
                  <a:pt x="10888599" y="3682437"/>
                </a:cubicBezTo>
                <a:cubicBezTo>
                  <a:pt x="10892394" y="3673898"/>
                  <a:pt x="10894292" y="3664173"/>
                  <a:pt x="10894292" y="3653262"/>
                </a:cubicBezTo>
                <a:lnTo>
                  <a:pt x="10894292" y="2825690"/>
                </a:lnTo>
                <a:cubicBezTo>
                  <a:pt x="10894292" y="2820946"/>
                  <a:pt x="10893106" y="2816676"/>
                  <a:pt x="10890734" y="2812881"/>
                </a:cubicBezTo>
                <a:cubicBezTo>
                  <a:pt x="10888362" y="2809086"/>
                  <a:pt x="10884211" y="2805765"/>
                  <a:pt x="10878281" y="2802919"/>
                </a:cubicBezTo>
                <a:cubicBezTo>
                  <a:pt x="10872351" y="2800073"/>
                  <a:pt x="10863931" y="2798057"/>
                  <a:pt x="10853020" y="2796870"/>
                </a:cubicBezTo>
                <a:cubicBezTo>
                  <a:pt x="10842109" y="2795685"/>
                  <a:pt x="10828589" y="2795092"/>
                  <a:pt x="10812460" y="2795092"/>
                </a:cubicBezTo>
                <a:close/>
                <a:moveTo>
                  <a:pt x="6973885" y="2795092"/>
                </a:moveTo>
                <a:cubicBezTo>
                  <a:pt x="6956807" y="2795092"/>
                  <a:pt x="6942812" y="2795685"/>
                  <a:pt x="6931901" y="2796870"/>
                </a:cubicBezTo>
                <a:cubicBezTo>
                  <a:pt x="6920990" y="2798057"/>
                  <a:pt x="6912214" y="2800073"/>
                  <a:pt x="6905573" y="2802919"/>
                </a:cubicBezTo>
                <a:cubicBezTo>
                  <a:pt x="6898931" y="2805765"/>
                  <a:pt x="6894187" y="2809086"/>
                  <a:pt x="6891341" y="2812881"/>
                </a:cubicBezTo>
                <a:cubicBezTo>
                  <a:pt x="6888495" y="2816676"/>
                  <a:pt x="6887072" y="2820946"/>
                  <a:pt x="6887072" y="2825690"/>
                </a:cubicBezTo>
                <a:lnTo>
                  <a:pt x="6887072" y="3257622"/>
                </a:lnTo>
                <a:cubicBezTo>
                  <a:pt x="6887072" y="3290354"/>
                  <a:pt x="6887427" y="3324748"/>
                  <a:pt x="6888139" y="3360801"/>
                </a:cubicBezTo>
                <a:cubicBezTo>
                  <a:pt x="6888851" y="3396855"/>
                  <a:pt x="6889918" y="3431485"/>
                  <a:pt x="6891341" y="3464693"/>
                </a:cubicBezTo>
                <a:lnTo>
                  <a:pt x="6890629" y="3464693"/>
                </a:lnTo>
                <a:cubicBezTo>
                  <a:pt x="6882090" y="3445717"/>
                  <a:pt x="6873314" y="3426741"/>
                  <a:pt x="6864301" y="3407766"/>
                </a:cubicBezTo>
                <a:cubicBezTo>
                  <a:pt x="6855287" y="3388790"/>
                  <a:pt x="6846037" y="3369459"/>
                  <a:pt x="6836549" y="3349772"/>
                </a:cubicBezTo>
                <a:cubicBezTo>
                  <a:pt x="6827061" y="3330084"/>
                  <a:pt x="6817218" y="3310397"/>
                  <a:pt x="6807018" y="3290710"/>
                </a:cubicBezTo>
                <a:cubicBezTo>
                  <a:pt x="6796819" y="3271023"/>
                  <a:pt x="6786501" y="3250980"/>
                  <a:pt x="6776064" y="3230581"/>
                </a:cubicBezTo>
                <a:lnTo>
                  <a:pt x="6596745" y="2894002"/>
                </a:lnTo>
                <a:cubicBezTo>
                  <a:pt x="6587732" y="2875501"/>
                  <a:pt x="6578955" y="2859964"/>
                  <a:pt x="6570416" y="2847393"/>
                </a:cubicBezTo>
                <a:cubicBezTo>
                  <a:pt x="6561877" y="2834822"/>
                  <a:pt x="6552745" y="2824978"/>
                  <a:pt x="6543020" y="2817862"/>
                </a:cubicBezTo>
                <a:cubicBezTo>
                  <a:pt x="6533295" y="2810746"/>
                  <a:pt x="6522266" y="2805647"/>
                  <a:pt x="6509932" y="2802563"/>
                </a:cubicBezTo>
                <a:cubicBezTo>
                  <a:pt x="6497598" y="2799480"/>
                  <a:pt x="6482417" y="2797938"/>
                  <a:pt x="6464390" y="2797938"/>
                </a:cubicBezTo>
                <a:lnTo>
                  <a:pt x="6364057" y="2797938"/>
                </a:lnTo>
                <a:cubicBezTo>
                  <a:pt x="6345081" y="2797938"/>
                  <a:pt x="6329071" y="2803512"/>
                  <a:pt x="6316025" y="2814660"/>
                </a:cubicBezTo>
                <a:cubicBezTo>
                  <a:pt x="6302979" y="2825808"/>
                  <a:pt x="6296456" y="2842530"/>
                  <a:pt x="6296456" y="2864827"/>
                </a:cubicBezTo>
                <a:lnTo>
                  <a:pt x="6296456" y="3692400"/>
                </a:lnTo>
                <a:cubicBezTo>
                  <a:pt x="6296456" y="3697143"/>
                  <a:pt x="6297642" y="3701413"/>
                  <a:pt x="6300014" y="3705208"/>
                </a:cubicBezTo>
                <a:cubicBezTo>
                  <a:pt x="6302386" y="3709003"/>
                  <a:pt x="6306656" y="3712205"/>
                  <a:pt x="6312823" y="3714815"/>
                </a:cubicBezTo>
                <a:cubicBezTo>
                  <a:pt x="6318990" y="3717424"/>
                  <a:pt x="6327529" y="3719440"/>
                  <a:pt x="6338440" y="3720863"/>
                </a:cubicBezTo>
                <a:cubicBezTo>
                  <a:pt x="6349351" y="3722286"/>
                  <a:pt x="6363108" y="3722998"/>
                  <a:pt x="6379712" y="3722998"/>
                </a:cubicBezTo>
                <a:cubicBezTo>
                  <a:pt x="6396790" y="3722998"/>
                  <a:pt x="6410784" y="3722286"/>
                  <a:pt x="6421695" y="3720863"/>
                </a:cubicBezTo>
                <a:cubicBezTo>
                  <a:pt x="6432606" y="3719440"/>
                  <a:pt x="6441264" y="3717424"/>
                  <a:pt x="6447668" y="3714815"/>
                </a:cubicBezTo>
                <a:cubicBezTo>
                  <a:pt x="6454072" y="3712205"/>
                  <a:pt x="6458579" y="3709003"/>
                  <a:pt x="6461188" y="3705208"/>
                </a:cubicBezTo>
                <a:cubicBezTo>
                  <a:pt x="6463797" y="3701413"/>
                  <a:pt x="6465102" y="3697143"/>
                  <a:pt x="6465102" y="3692400"/>
                </a:cubicBezTo>
                <a:lnTo>
                  <a:pt x="6465102" y="3210657"/>
                </a:lnTo>
                <a:cubicBezTo>
                  <a:pt x="6465102" y="3174603"/>
                  <a:pt x="6464628" y="3139617"/>
                  <a:pt x="6463679" y="3105698"/>
                </a:cubicBezTo>
                <a:cubicBezTo>
                  <a:pt x="6462730" y="3071779"/>
                  <a:pt x="6461307" y="3037742"/>
                  <a:pt x="6459409" y="3003586"/>
                </a:cubicBezTo>
                <a:lnTo>
                  <a:pt x="6460832" y="3003586"/>
                </a:lnTo>
                <a:cubicBezTo>
                  <a:pt x="6471743" y="3031575"/>
                  <a:pt x="6484078" y="3060394"/>
                  <a:pt x="6497835" y="3090043"/>
                </a:cubicBezTo>
                <a:cubicBezTo>
                  <a:pt x="6511592" y="3119693"/>
                  <a:pt x="6525112" y="3147326"/>
                  <a:pt x="6538395" y="3172943"/>
                </a:cubicBezTo>
                <a:lnTo>
                  <a:pt x="6767525" y="3603452"/>
                </a:lnTo>
                <a:cubicBezTo>
                  <a:pt x="6779385" y="3627171"/>
                  <a:pt x="6790059" y="3646502"/>
                  <a:pt x="6799547" y="3661446"/>
                </a:cubicBezTo>
                <a:cubicBezTo>
                  <a:pt x="6809034" y="3676389"/>
                  <a:pt x="6818878" y="3688249"/>
                  <a:pt x="6829077" y="3697025"/>
                </a:cubicBezTo>
                <a:cubicBezTo>
                  <a:pt x="6839277" y="3705801"/>
                  <a:pt x="6850425" y="3711850"/>
                  <a:pt x="6862522" y="3715170"/>
                </a:cubicBezTo>
                <a:cubicBezTo>
                  <a:pt x="6874619" y="3718491"/>
                  <a:pt x="6888969" y="3720151"/>
                  <a:pt x="6905573" y="3720151"/>
                </a:cubicBezTo>
                <a:lnTo>
                  <a:pt x="6985270" y="3720151"/>
                </a:lnTo>
                <a:cubicBezTo>
                  <a:pt x="6994284" y="3720151"/>
                  <a:pt x="7003178" y="3718847"/>
                  <a:pt x="7011955" y="3716238"/>
                </a:cubicBezTo>
                <a:cubicBezTo>
                  <a:pt x="7020731" y="3713629"/>
                  <a:pt x="7028321" y="3709478"/>
                  <a:pt x="7034725" y="3703785"/>
                </a:cubicBezTo>
                <a:cubicBezTo>
                  <a:pt x="7041130" y="3698092"/>
                  <a:pt x="7046229" y="3690976"/>
                  <a:pt x="7050024" y="3682437"/>
                </a:cubicBezTo>
                <a:cubicBezTo>
                  <a:pt x="7053820" y="3673898"/>
                  <a:pt x="7055717" y="3664173"/>
                  <a:pt x="7055717" y="3653262"/>
                </a:cubicBezTo>
                <a:lnTo>
                  <a:pt x="7055717" y="2825690"/>
                </a:lnTo>
                <a:cubicBezTo>
                  <a:pt x="7055717" y="2820946"/>
                  <a:pt x="7054531" y="2816676"/>
                  <a:pt x="7052159" y="2812881"/>
                </a:cubicBezTo>
                <a:cubicBezTo>
                  <a:pt x="7049787" y="2809086"/>
                  <a:pt x="7045636" y="2805765"/>
                  <a:pt x="7039706" y="2802919"/>
                </a:cubicBezTo>
                <a:cubicBezTo>
                  <a:pt x="7033777" y="2800073"/>
                  <a:pt x="7025356" y="2798057"/>
                  <a:pt x="7014445" y="2796870"/>
                </a:cubicBezTo>
                <a:cubicBezTo>
                  <a:pt x="7003534" y="2795685"/>
                  <a:pt x="6990014" y="2795092"/>
                  <a:pt x="6973885" y="2795092"/>
                </a:cubicBezTo>
                <a:close/>
                <a:moveTo>
                  <a:pt x="5999861" y="2793668"/>
                </a:moveTo>
                <a:cubicBezTo>
                  <a:pt x="5981834" y="2793668"/>
                  <a:pt x="5966890" y="2794380"/>
                  <a:pt x="5955031" y="2795803"/>
                </a:cubicBezTo>
                <a:cubicBezTo>
                  <a:pt x="5943171" y="2797226"/>
                  <a:pt x="5933565" y="2799124"/>
                  <a:pt x="5926212" y="2801496"/>
                </a:cubicBezTo>
                <a:cubicBezTo>
                  <a:pt x="5918859" y="2803868"/>
                  <a:pt x="5913640" y="2806951"/>
                  <a:pt x="5910557" y="2810746"/>
                </a:cubicBezTo>
                <a:cubicBezTo>
                  <a:pt x="5907473" y="2814541"/>
                  <a:pt x="5905931" y="2818811"/>
                  <a:pt x="5905931" y="2823555"/>
                </a:cubicBezTo>
                <a:lnTo>
                  <a:pt x="5905931" y="3693111"/>
                </a:lnTo>
                <a:cubicBezTo>
                  <a:pt x="5905931" y="3697855"/>
                  <a:pt x="5907473" y="3702125"/>
                  <a:pt x="5910557" y="3705920"/>
                </a:cubicBezTo>
                <a:cubicBezTo>
                  <a:pt x="5913640" y="3709715"/>
                  <a:pt x="5918740" y="3712798"/>
                  <a:pt x="5925856" y="3715170"/>
                </a:cubicBezTo>
                <a:cubicBezTo>
                  <a:pt x="5932972" y="3717542"/>
                  <a:pt x="5942578" y="3719440"/>
                  <a:pt x="5954675" y="3720863"/>
                </a:cubicBezTo>
                <a:cubicBezTo>
                  <a:pt x="5966772" y="3722286"/>
                  <a:pt x="5981834" y="3722998"/>
                  <a:pt x="5999861" y="3722998"/>
                </a:cubicBezTo>
                <a:cubicBezTo>
                  <a:pt x="6018362" y="3722998"/>
                  <a:pt x="6033542" y="3722286"/>
                  <a:pt x="6045402" y="3720863"/>
                </a:cubicBezTo>
                <a:cubicBezTo>
                  <a:pt x="6057262" y="3719440"/>
                  <a:pt x="6066750" y="3717542"/>
                  <a:pt x="6073866" y="3715170"/>
                </a:cubicBezTo>
                <a:cubicBezTo>
                  <a:pt x="6080982" y="3712798"/>
                  <a:pt x="6086081" y="3709715"/>
                  <a:pt x="6089165" y="3705920"/>
                </a:cubicBezTo>
                <a:cubicBezTo>
                  <a:pt x="6092248" y="3702125"/>
                  <a:pt x="6093790" y="3697855"/>
                  <a:pt x="6093790" y="3693111"/>
                </a:cubicBezTo>
                <a:lnTo>
                  <a:pt x="6093790" y="2823555"/>
                </a:lnTo>
                <a:cubicBezTo>
                  <a:pt x="6093790" y="2818811"/>
                  <a:pt x="6092248" y="2814541"/>
                  <a:pt x="6089165" y="2810746"/>
                </a:cubicBezTo>
                <a:cubicBezTo>
                  <a:pt x="6086081" y="2806951"/>
                  <a:pt x="6080982" y="2803868"/>
                  <a:pt x="6073866" y="2801496"/>
                </a:cubicBezTo>
                <a:cubicBezTo>
                  <a:pt x="6066750" y="2799124"/>
                  <a:pt x="6057262" y="2797226"/>
                  <a:pt x="6045402" y="2795803"/>
                </a:cubicBezTo>
                <a:cubicBezTo>
                  <a:pt x="6033542" y="2794380"/>
                  <a:pt x="6018362" y="2793668"/>
                  <a:pt x="5999861" y="2793668"/>
                </a:cubicBezTo>
                <a:close/>
                <a:moveTo>
                  <a:pt x="3770300" y="2793668"/>
                </a:moveTo>
                <a:cubicBezTo>
                  <a:pt x="3751799" y="2793668"/>
                  <a:pt x="3736618" y="2794380"/>
                  <a:pt x="3724758" y="2795803"/>
                </a:cubicBezTo>
                <a:cubicBezTo>
                  <a:pt x="3712899" y="2797226"/>
                  <a:pt x="3703292" y="2799124"/>
                  <a:pt x="3695939" y="2801496"/>
                </a:cubicBezTo>
                <a:cubicBezTo>
                  <a:pt x="3688586" y="2803868"/>
                  <a:pt x="3683486" y="2806951"/>
                  <a:pt x="3680640" y="2810746"/>
                </a:cubicBezTo>
                <a:cubicBezTo>
                  <a:pt x="3677794" y="2814541"/>
                  <a:pt x="3676370" y="2818811"/>
                  <a:pt x="3676370" y="2823555"/>
                </a:cubicBezTo>
                <a:lnTo>
                  <a:pt x="3676370" y="3383572"/>
                </a:lnTo>
                <a:cubicBezTo>
                  <a:pt x="3676370" y="3442396"/>
                  <a:pt x="3684791" y="3493749"/>
                  <a:pt x="3701632" y="3537630"/>
                </a:cubicBezTo>
                <a:cubicBezTo>
                  <a:pt x="3718472" y="3581511"/>
                  <a:pt x="3742785" y="3618158"/>
                  <a:pt x="3774569" y="3647570"/>
                </a:cubicBezTo>
                <a:cubicBezTo>
                  <a:pt x="3806353" y="3676982"/>
                  <a:pt x="3845253" y="3698922"/>
                  <a:pt x="3891269" y="3713391"/>
                </a:cubicBezTo>
                <a:cubicBezTo>
                  <a:pt x="3937284" y="3727860"/>
                  <a:pt x="3989230" y="3735095"/>
                  <a:pt x="4047106" y="3735095"/>
                </a:cubicBezTo>
                <a:cubicBezTo>
                  <a:pt x="4108776" y="3735095"/>
                  <a:pt x="4163331" y="3727030"/>
                  <a:pt x="4210770" y="3710901"/>
                </a:cubicBezTo>
                <a:cubicBezTo>
                  <a:pt x="4258209" y="3694772"/>
                  <a:pt x="4298058" y="3671289"/>
                  <a:pt x="4330317" y="3640454"/>
                </a:cubicBezTo>
                <a:cubicBezTo>
                  <a:pt x="4362575" y="3609619"/>
                  <a:pt x="4387006" y="3571905"/>
                  <a:pt x="4403610" y="3527312"/>
                </a:cubicBezTo>
                <a:cubicBezTo>
                  <a:pt x="4420214" y="3482719"/>
                  <a:pt x="4428515" y="3432197"/>
                  <a:pt x="4428515" y="3375745"/>
                </a:cubicBezTo>
                <a:lnTo>
                  <a:pt x="4428515" y="2823555"/>
                </a:lnTo>
                <a:cubicBezTo>
                  <a:pt x="4428515" y="2818811"/>
                  <a:pt x="4427092" y="2814541"/>
                  <a:pt x="4424246" y="2810746"/>
                </a:cubicBezTo>
                <a:cubicBezTo>
                  <a:pt x="4421399" y="2806951"/>
                  <a:pt x="4416418" y="2803868"/>
                  <a:pt x="4409302" y="2801496"/>
                </a:cubicBezTo>
                <a:cubicBezTo>
                  <a:pt x="4402186" y="2799124"/>
                  <a:pt x="4392818" y="2797226"/>
                  <a:pt x="4381195" y="2795803"/>
                </a:cubicBezTo>
                <a:cubicBezTo>
                  <a:pt x="4369572" y="2794380"/>
                  <a:pt x="4354747" y="2793668"/>
                  <a:pt x="4336721" y="2793668"/>
                </a:cubicBezTo>
                <a:cubicBezTo>
                  <a:pt x="4318694" y="2793668"/>
                  <a:pt x="4303632" y="2794380"/>
                  <a:pt x="4291535" y="2795803"/>
                </a:cubicBezTo>
                <a:cubicBezTo>
                  <a:pt x="4279438" y="2797226"/>
                  <a:pt x="4269832" y="2799124"/>
                  <a:pt x="4262716" y="2801496"/>
                </a:cubicBezTo>
                <a:cubicBezTo>
                  <a:pt x="4255600" y="2803868"/>
                  <a:pt x="4250619" y="2806951"/>
                  <a:pt x="4247773" y="2810746"/>
                </a:cubicBezTo>
                <a:cubicBezTo>
                  <a:pt x="4244926" y="2814541"/>
                  <a:pt x="4243503" y="2818811"/>
                  <a:pt x="4243503" y="2823555"/>
                </a:cubicBezTo>
                <a:lnTo>
                  <a:pt x="4243503" y="3377879"/>
                </a:lnTo>
                <a:cubicBezTo>
                  <a:pt x="4243503" y="3410138"/>
                  <a:pt x="4239115" y="3438957"/>
                  <a:pt x="4230339" y="3464337"/>
                </a:cubicBezTo>
                <a:cubicBezTo>
                  <a:pt x="4221563" y="3489717"/>
                  <a:pt x="4209110" y="3511064"/>
                  <a:pt x="4192981" y="3528379"/>
                </a:cubicBezTo>
                <a:cubicBezTo>
                  <a:pt x="4176851" y="3545695"/>
                  <a:pt x="4157164" y="3558859"/>
                  <a:pt x="4133919" y="3567872"/>
                </a:cubicBezTo>
                <a:cubicBezTo>
                  <a:pt x="4110674" y="3576886"/>
                  <a:pt x="4084346" y="3581392"/>
                  <a:pt x="4054933" y="3581392"/>
                </a:cubicBezTo>
                <a:cubicBezTo>
                  <a:pt x="4025996" y="3581392"/>
                  <a:pt x="3999785" y="3577004"/>
                  <a:pt x="3976303" y="3568228"/>
                </a:cubicBezTo>
                <a:cubicBezTo>
                  <a:pt x="3952821" y="3559452"/>
                  <a:pt x="3932659" y="3546288"/>
                  <a:pt x="3915819" y="3528735"/>
                </a:cubicBezTo>
                <a:cubicBezTo>
                  <a:pt x="3898978" y="3511183"/>
                  <a:pt x="3886050" y="3489005"/>
                  <a:pt x="3877037" y="3462202"/>
                </a:cubicBezTo>
                <a:cubicBezTo>
                  <a:pt x="3868024" y="3435399"/>
                  <a:pt x="3863517" y="3403734"/>
                  <a:pt x="3863517" y="3367205"/>
                </a:cubicBezTo>
                <a:lnTo>
                  <a:pt x="3863517" y="2823555"/>
                </a:lnTo>
                <a:cubicBezTo>
                  <a:pt x="3863517" y="2818811"/>
                  <a:pt x="3861975" y="2814541"/>
                  <a:pt x="3858892" y="2810746"/>
                </a:cubicBezTo>
                <a:cubicBezTo>
                  <a:pt x="3855808" y="2806951"/>
                  <a:pt x="3850708" y="2803868"/>
                  <a:pt x="3843593" y="2801496"/>
                </a:cubicBezTo>
                <a:cubicBezTo>
                  <a:pt x="3836477" y="2799124"/>
                  <a:pt x="3826989" y="2797226"/>
                  <a:pt x="3815129" y="2795803"/>
                </a:cubicBezTo>
                <a:cubicBezTo>
                  <a:pt x="3803270" y="2794380"/>
                  <a:pt x="3788327" y="2793668"/>
                  <a:pt x="3770300" y="2793668"/>
                </a:cubicBezTo>
                <a:close/>
                <a:moveTo>
                  <a:pt x="3189986" y="2793668"/>
                </a:moveTo>
                <a:cubicBezTo>
                  <a:pt x="3171959" y="2793668"/>
                  <a:pt x="3156897" y="2794380"/>
                  <a:pt x="3144801" y="2795803"/>
                </a:cubicBezTo>
                <a:cubicBezTo>
                  <a:pt x="3132703" y="2797226"/>
                  <a:pt x="3123097" y="2799124"/>
                  <a:pt x="3115981" y="2801496"/>
                </a:cubicBezTo>
                <a:cubicBezTo>
                  <a:pt x="3108866" y="2803868"/>
                  <a:pt x="3103766" y="2806951"/>
                  <a:pt x="3100682" y="2810746"/>
                </a:cubicBezTo>
                <a:cubicBezTo>
                  <a:pt x="3097599" y="2814541"/>
                  <a:pt x="3096057" y="2818811"/>
                  <a:pt x="3096057" y="2823555"/>
                </a:cubicBezTo>
                <a:lnTo>
                  <a:pt x="3096057" y="3659667"/>
                </a:lnTo>
                <a:cubicBezTo>
                  <a:pt x="3096057" y="3680540"/>
                  <a:pt x="3101394" y="3695602"/>
                  <a:pt x="3112068" y="3704852"/>
                </a:cubicBezTo>
                <a:cubicBezTo>
                  <a:pt x="3122741" y="3714103"/>
                  <a:pt x="3135906" y="3718728"/>
                  <a:pt x="3151560" y="3718728"/>
                </a:cubicBezTo>
                <a:lnTo>
                  <a:pt x="3573530" y="3718728"/>
                </a:lnTo>
                <a:cubicBezTo>
                  <a:pt x="3578274" y="3718728"/>
                  <a:pt x="3582425" y="3717305"/>
                  <a:pt x="3585983" y="3714459"/>
                </a:cubicBezTo>
                <a:cubicBezTo>
                  <a:pt x="3589541" y="3711612"/>
                  <a:pt x="3592506" y="3706987"/>
                  <a:pt x="3594878" y="3700583"/>
                </a:cubicBezTo>
                <a:cubicBezTo>
                  <a:pt x="3597250" y="3694179"/>
                  <a:pt x="3599029" y="3686114"/>
                  <a:pt x="3600215" y="3676389"/>
                </a:cubicBezTo>
                <a:cubicBezTo>
                  <a:pt x="3601400" y="3666664"/>
                  <a:pt x="3601994" y="3654686"/>
                  <a:pt x="3601994" y="3640454"/>
                </a:cubicBezTo>
                <a:cubicBezTo>
                  <a:pt x="3601994" y="3626222"/>
                  <a:pt x="3601400" y="3614244"/>
                  <a:pt x="3600215" y="3604519"/>
                </a:cubicBezTo>
                <a:cubicBezTo>
                  <a:pt x="3599029" y="3594794"/>
                  <a:pt x="3597250" y="3586966"/>
                  <a:pt x="3594878" y="3581037"/>
                </a:cubicBezTo>
                <a:cubicBezTo>
                  <a:pt x="3592506" y="3575107"/>
                  <a:pt x="3589541" y="3570837"/>
                  <a:pt x="3585983" y="3568228"/>
                </a:cubicBezTo>
                <a:cubicBezTo>
                  <a:pt x="3582425" y="3565619"/>
                  <a:pt x="3578274" y="3564314"/>
                  <a:pt x="3573530" y="3564314"/>
                </a:cubicBezTo>
                <a:lnTo>
                  <a:pt x="3283915" y="3564314"/>
                </a:lnTo>
                <a:lnTo>
                  <a:pt x="3283915" y="2823555"/>
                </a:lnTo>
                <a:cubicBezTo>
                  <a:pt x="3283915" y="2818811"/>
                  <a:pt x="3282374" y="2814541"/>
                  <a:pt x="3279290" y="2810746"/>
                </a:cubicBezTo>
                <a:cubicBezTo>
                  <a:pt x="3276207" y="2806951"/>
                  <a:pt x="3271107" y="2803868"/>
                  <a:pt x="3263991" y="2801496"/>
                </a:cubicBezTo>
                <a:cubicBezTo>
                  <a:pt x="3256875" y="2799124"/>
                  <a:pt x="3247387" y="2797226"/>
                  <a:pt x="3235528" y="2795803"/>
                </a:cubicBezTo>
                <a:cubicBezTo>
                  <a:pt x="3223668" y="2794380"/>
                  <a:pt x="3208487" y="2793668"/>
                  <a:pt x="3189986" y="2793668"/>
                </a:cubicBezTo>
                <a:close/>
                <a:moveTo>
                  <a:pt x="1818386" y="2793668"/>
                </a:moveTo>
                <a:cubicBezTo>
                  <a:pt x="1800359" y="2793668"/>
                  <a:pt x="1785416" y="2794380"/>
                  <a:pt x="1773556" y="2795803"/>
                </a:cubicBezTo>
                <a:cubicBezTo>
                  <a:pt x="1761696" y="2797226"/>
                  <a:pt x="1752090" y="2799124"/>
                  <a:pt x="1744737" y="2801496"/>
                </a:cubicBezTo>
                <a:cubicBezTo>
                  <a:pt x="1737384" y="2803868"/>
                  <a:pt x="1732166" y="2806951"/>
                  <a:pt x="1729082" y="2810746"/>
                </a:cubicBezTo>
                <a:cubicBezTo>
                  <a:pt x="1725998" y="2814541"/>
                  <a:pt x="1724457" y="2818811"/>
                  <a:pt x="1724457" y="2823555"/>
                </a:cubicBezTo>
                <a:lnTo>
                  <a:pt x="1724457" y="3693111"/>
                </a:lnTo>
                <a:cubicBezTo>
                  <a:pt x="1724457" y="3697855"/>
                  <a:pt x="1725998" y="3702125"/>
                  <a:pt x="1729082" y="3705920"/>
                </a:cubicBezTo>
                <a:cubicBezTo>
                  <a:pt x="1732166" y="3709715"/>
                  <a:pt x="1737266" y="3712798"/>
                  <a:pt x="1744381" y="3715170"/>
                </a:cubicBezTo>
                <a:cubicBezTo>
                  <a:pt x="1751497" y="3717542"/>
                  <a:pt x="1761103" y="3719440"/>
                  <a:pt x="1773200" y="3720863"/>
                </a:cubicBezTo>
                <a:cubicBezTo>
                  <a:pt x="1785297" y="3722286"/>
                  <a:pt x="1800359" y="3722998"/>
                  <a:pt x="1818386" y="3722998"/>
                </a:cubicBezTo>
                <a:cubicBezTo>
                  <a:pt x="1836887" y="3722998"/>
                  <a:pt x="1852068" y="3722286"/>
                  <a:pt x="1863927" y="3720863"/>
                </a:cubicBezTo>
                <a:cubicBezTo>
                  <a:pt x="1875787" y="3719440"/>
                  <a:pt x="1885275" y="3717542"/>
                  <a:pt x="1892391" y="3715170"/>
                </a:cubicBezTo>
                <a:cubicBezTo>
                  <a:pt x="1899507" y="3712798"/>
                  <a:pt x="1904606" y="3709715"/>
                  <a:pt x="1907690" y="3705920"/>
                </a:cubicBezTo>
                <a:cubicBezTo>
                  <a:pt x="1910773" y="3702125"/>
                  <a:pt x="1912315" y="3697855"/>
                  <a:pt x="1912315" y="3693111"/>
                </a:cubicBezTo>
                <a:lnTo>
                  <a:pt x="1912315" y="2823555"/>
                </a:lnTo>
                <a:cubicBezTo>
                  <a:pt x="1912315" y="2818811"/>
                  <a:pt x="1910773" y="2814541"/>
                  <a:pt x="1907690" y="2810746"/>
                </a:cubicBezTo>
                <a:cubicBezTo>
                  <a:pt x="1904606" y="2806951"/>
                  <a:pt x="1899507" y="2803868"/>
                  <a:pt x="1892391" y="2801496"/>
                </a:cubicBezTo>
                <a:cubicBezTo>
                  <a:pt x="1885275" y="2799124"/>
                  <a:pt x="1875787" y="2797226"/>
                  <a:pt x="1863927" y="2795803"/>
                </a:cubicBezTo>
                <a:cubicBezTo>
                  <a:pt x="1852068" y="2794380"/>
                  <a:pt x="1836887" y="2793668"/>
                  <a:pt x="1818386" y="2793668"/>
                </a:cubicBezTo>
                <a:close/>
                <a:moveTo>
                  <a:pt x="11479889" y="2782995"/>
                </a:moveTo>
                <a:cubicBezTo>
                  <a:pt x="11416795" y="2782995"/>
                  <a:pt x="11359038" y="2793668"/>
                  <a:pt x="11306618" y="2815016"/>
                </a:cubicBezTo>
                <a:cubicBezTo>
                  <a:pt x="11254198" y="2836363"/>
                  <a:pt x="11209249" y="2867673"/>
                  <a:pt x="11171773" y="2908945"/>
                </a:cubicBezTo>
                <a:cubicBezTo>
                  <a:pt x="11134296" y="2950217"/>
                  <a:pt x="11105121" y="3001214"/>
                  <a:pt x="11084248" y="3061936"/>
                </a:cubicBezTo>
                <a:cubicBezTo>
                  <a:pt x="11063375" y="3122658"/>
                  <a:pt x="11052938" y="3192156"/>
                  <a:pt x="11052938" y="3270430"/>
                </a:cubicBezTo>
                <a:cubicBezTo>
                  <a:pt x="11052938" y="3347281"/>
                  <a:pt x="11062426" y="3414644"/>
                  <a:pt x="11081401" y="3472520"/>
                </a:cubicBezTo>
                <a:cubicBezTo>
                  <a:pt x="11100377" y="3530396"/>
                  <a:pt x="11127654" y="3578665"/>
                  <a:pt x="11163234" y="3617327"/>
                </a:cubicBezTo>
                <a:cubicBezTo>
                  <a:pt x="11198813" y="3655990"/>
                  <a:pt x="11241982" y="3685047"/>
                  <a:pt x="11292742" y="3704497"/>
                </a:cubicBezTo>
                <a:cubicBezTo>
                  <a:pt x="11343502" y="3723947"/>
                  <a:pt x="11400428" y="3733671"/>
                  <a:pt x="11463522" y="3733671"/>
                </a:cubicBezTo>
                <a:cubicBezTo>
                  <a:pt x="11495781" y="3733671"/>
                  <a:pt x="11525786" y="3731062"/>
                  <a:pt x="11553538" y="3725844"/>
                </a:cubicBezTo>
                <a:cubicBezTo>
                  <a:pt x="11581289" y="3720626"/>
                  <a:pt x="11605958" y="3714103"/>
                  <a:pt x="11627542" y="3706275"/>
                </a:cubicBezTo>
                <a:cubicBezTo>
                  <a:pt x="11649127" y="3698448"/>
                  <a:pt x="11667391" y="3690265"/>
                  <a:pt x="11682334" y="3681726"/>
                </a:cubicBezTo>
                <a:cubicBezTo>
                  <a:pt x="11697278" y="3673187"/>
                  <a:pt x="11707358" y="3666190"/>
                  <a:pt x="11712577" y="3660734"/>
                </a:cubicBezTo>
                <a:cubicBezTo>
                  <a:pt x="11717795" y="3655279"/>
                  <a:pt x="11721590" y="3650416"/>
                  <a:pt x="11723962" y="3646147"/>
                </a:cubicBezTo>
                <a:cubicBezTo>
                  <a:pt x="11726334" y="3641877"/>
                  <a:pt x="11728232" y="3636777"/>
                  <a:pt x="11729655" y="3630848"/>
                </a:cubicBezTo>
                <a:cubicBezTo>
                  <a:pt x="11731078" y="3624918"/>
                  <a:pt x="11732145" y="3617802"/>
                  <a:pt x="11732857" y="3609500"/>
                </a:cubicBezTo>
                <a:cubicBezTo>
                  <a:pt x="11733568" y="3601198"/>
                  <a:pt x="11733924" y="3591117"/>
                  <a:pt x="11733924" y="3579258"/>
                </a:cubicBezTo>
                <a:cubicBezTo>
                  <a:pt x="11733924" y="3562180"/>
                  <a:pt x="11733450" y="3548541"/>
                  <a:pt x="11732501" y="3538342"/>
                </a:cubicBezTo>
                <a:cubicBezTo>
                  <a:pt x="11731552" y="3528142"/>
                  <a:pt x="11730129" y="3520196"/>
                  <a:pt x="11728232" y="3514503"/>
                </a:cubicBezTo>
                <a:cubicBezTo>
                  <a:pt x="11726334" y="3508811"/>
                  <a:pt x="11723962" y="3505016"/>
                  <a:pt x="11721116" y="3503118"/>
                </a:cubicBezTo>
                <a:cubicBezTo>
                  <a:pt x="11718269" y="3501221"/>
                  <a:pt x="11714474" y="3500272"/>
                  <a:pt x="11709730" y="3500272"/>
                </a:cubicBezTo>
                <a:cubicBezTo>
                  <a:pt x="11703563" y="3500272"/>
                  <a:pt x="11694906" y="3504067"/>
                  <a:pt x="11683758" y="3511657"/>
                </a:cubicBezTo>
                <a:cubicBezTo>
                  <a:pt x="11672609" y="3519247"/>
                  <a:pt x="11658378" y="3527786"/>
                  <a:pt x="11641063" y="3537274"/>
                </a:cubicBezTo>
                <a:cubicBezTo>
                  <a:pt x="11623747" y="3546762"/>
                  <a:pt x="11602993" y="3555420"/>
                  <a:pt x="11578799" y="3563247"/>
                </a:cubicBezTo>
                <a:cubicBezTo>
                  <a:pt x="11554605" y="3571074"/>
                  <a:pt x="11525904" y="3574988"/>
                  <a:pt x="11492697" y="3574988"/>
                </a:cubicBezTo>
                <a:cubicBezTo>
                  <a:pt x="11456169" y="3574988"/>
                  <a:pt x="11423318" y="3568702"/>
                  <a:pt x="11394143" y="3556131"/>
                </a:cubicBezTo>
                <a:cubicBezTo>
                  <a:pt x="11364968" y="3543560"/>
                  <a:pt x="11340062" y="3524466"/>
                  <a:pt x="11319426" y="3498849"/>
                </a:cubicBezTo>
                <a:cubicBezTo>
                  <a:pt x="11298790" y="3473232"/>
                  <a:pt x="11282898" y="3440617"/>
                  <a:pt x="11271750" y="3401006"/>
                </a:cubicBezTo>
                <a:cubicBezTo>
                  <a:pt x="11260602" y="3361394"/>
                  <a:pt x="11255028" y="3314548"/>
                  <a:pt x="11255028" y="3260468"/>
                </a:cubicBezTo>
                <a:cubicBezTo>
                  <a:pt x="11255028" y="3211131"/>
                  <a:pt x="11260246" y="3166776"/>
                  <a:pt x="11270683" y="3127402"/>
                </a:cubicBezTo>
                <a:cubicBezTo>
                  <a:pt x="11281119" y="3088027"/>
                  <a:pt x="11296418" y="3054464"/>
                  <a:pt x="11316580" y="3026712"/>
                </a:cubicBezTo>
                <a:cubicBezTo>
                  <a:pt x="11336742" y="2998960"/>
                  <a:pt x="11361173" y="2977613"/>
                  <a:pt x="11389873" y="2962670"/>
                </a:cubicBezTo>
                <a:cubicBezTo>
                  <a:pt x="11418574" y="2947726"/>
                  <a:pt x="11451188" y="2940255"/>
                  <a:pt x="11487716" y="2940255"/>
                </a:cubicBezTo>
                <a:cubicBezTo>
                  <a:pt x="11520923" y="2940255"/>
                  <a:pt x="11549505" y="2944406"/>
                  <a:pt x="11573462" y="2952708"/>
                </a:cubicBezTo>
                <a:cubicBezTo>
                  <a:pt x="11597419" y="2961009"/>
                  <a:pt x="11618055" y="2970260"/>
                  <a:pt x="11635370" y="2980459"/>
                </a:cubicBezTo>
                <a:cubicBezTo>
                  <a:pt x="11652685" y="2990659"/>
                  <a:pt x="11666798" y="2999909"/>
                  <a:pt x="11677709" y="3008211"/>
                </a:cubicBezTo>
                <a:cubicBezTo>
                  <a:pt x="11688620" y="3016513"/>
                  <a:pt x="11697633" y="3020664"/>
                  <a:pt x="11704749" y="3020664"/>
                </a:cubicBezTo>
                <a:cubicBezTo>
                  <a:pt x="11709019" y="3020664"/>
                  <a:pt x="11712814" y="3019241"/>
                  <a:pt x="11716135" y="3016394"/>
                </a:cubicBezTo>
                <a:cubicBezTo>
                  <a:pt x="11719455" y="3013548"/>
                  <a:pt x="11722302" y="3009041"/>
                  <a:pt x="11724674" y="3002874"/>
                </a:cubicBezTo>
                <a:cubicBezTo>
                  <a:pt x="11727046" y="2996707"/>
                  <a:pt x="11728706" y="2988643"/>
                  <a:pt x="11729655" y="2978680"/>
                </a:cubicBezTo>
                <a:cubicBezTo>
                  <a:pt x="11730604" y="2968718"/>
                  <a:pt x="11731078" y="2956621"/>
                  <a:pt x="11731078" y="2942390"/>
                </a:cubicBezTo>
                <a:cubicBezTo>
                  <a:pt x="11731078" y="2929107"/>
                  <a:pt x="11730722" y="2917958"/>
                  <a:pt x="11730011" y="2908945"/>
                </a:cubicBezTo>
                <a:cubicBezTo>
                  <a:pt x="11729299" y="2899932"/>
                  <a:pt x="11728232" y="2892104"/>
                  <a:pt x="11726808" y="2885463"/>
                </a:cubicBezTo>
                <a:cubicBezTo>
                  <a:pt x="11725385" y="2878821"/>
                  <a:pt x="11723488" y="2873366"/>
                  <a:pt x="11721116" y="2869096"/>
                </a:cubicBezTo>
                <a:cubicBezTo>
                  <a:pt x="11718744" y="2864827"/>
                  <a:pt x="11714356" y="2859490"/>
                  <a:pt x="11707951" y="2853086"/>
                </a:cubicBezTo>
                <a:cubicBezTo>
                  <a:pt x="11701547" y="2846681"/>
                  <a:pt x="11690280" y="2838973"/>
                  <a:pt x="11674151" y="2829959"/>
                </a:cubicBezTo>
                <a:cubicBezTo>
                  <a:pt x="11658022" y="2820946"/>
                  <a:pt x="11639877" y="2813000"/>
                  <a:pt x="11619715" y="2806121"/>
                </a:cubicBezTo>
                <a:cubicBezTo>
                  <a:pt x="11599553" y="2799242"/>
                  <a:pt x="11577613" y="2793668"/>
                  <a:pt x="11553893" y="2789399"/>
                </a:cubicBezTo>
                <a:cubicBezTo>
                  <a:pt x="11530174" y="2785130"/>
                  <a:pt x="11505506" y="2782995"/>
                  <a:pt x="11479889" y="2782995"/>
                </a:cubicBezTo>
                <a:close/>
                <a:moveTo>
                  <a:pt x="9031964" y="2782995"/>
                </a:moveTo>
                <a:cubicBezTo>
                  <a:pt x="8968870" y="2782995"/>
                  <a:pt x="8911113" y="2793668"/>
                  <a:pt x="8858693" y="2815016"/>
                </a:cubicBezTo>
                <a:cubicBezTo>
                  <a:pt x="8806273" y="2836363"/>
                  <a:pt x="8761325" y="2867673"/>
                  <a:pt x="8723848" y="2908945"/>
                </a:cubicBezTo>
                <a:cubicBezTo>
                  <a:pt x="8686371" y="2950217"/>
                  <a:pt x="8657196" y="3001214"/>
                  <a:pt x="8636323" y="3061936"/>
                </a:cubicBezTo>
                <a:cubicBezTo>
                  <a:pt x="8615450" y="3122658"/>
                  <a:pt x="8605013" y="3192156"/>
                  <a:pt x="8605013" y="3270430"/>
                </a:cubicBezTo>
                <a:cubicBezTo>
                  <a:pt x="8605013" y="3347281"/>
                  <a:pt x="8614501" y="3414644"/>
                  <a:pt x="8633477" y="3472520"/>
                </a:cubicBezTo>
                <a:cubicBezTo>
                  <a:pt x="8652452" y="3530396"/>
                  <a:pt x="8679730" y="3578665"/>
                  <a:pt x="8715309" y="3617327"/>
                </a:cubicBezTo>
                <a:cubicBezTo>
                  <a:pt x="8750888" y="3655990"/>
                  <a:pt x="8794057" y="3685047"/>
                  <a:pt x="8844817" y="3704497"/>
                </a:cubicBezTo>
                <a:cubicBezTo>
                  <a:pt x="8895577" y="3723947"/>
                  <a:pt x="8952504" y="3733671"/>
                  <a:pt x="9015597" y="3733671"/>
                </a:cubicBezTo>
                <a:cubicBezTo>
                  <a:pt x="9047856" y="3733671"/>
                  <a:pt x="9077861" y="3731062"/>
                  <a:pt x="9105613" y="3725844"/>
                </a:cubicBezTo>
                <a:cubicBezTo>
                  <a:pt x="9133364" y="3720626"/>
                  <a:pt x="9158033" y="3714103"/>
                  <a:pt x="9179617" y="3706275"/>
                </a:cubicBezTo>
                <a:cubicBezTo>
                  <a:pt x="9201202" y="3698448"/>
                  <a:pt x="9219466" y="3690265"/>
                  <a:pt x="9234409" y="3681726"/>
                </a:cubicBezTo>
                <a:cubicBezTo>
                  <a:pt x="9249353" y="3673187"/>
                  <a:pt x="9259433" y="3666190"/>
                  <a:pt x="9264652" y="3660734"/>
                </a:cubicBezTo>
                <a:cubicBezTo>
                  <a:pt x="9269870" y="3655279"/>
                  <a:pt x="9273665" y="3650416"/>
                  <a:pt x="9276037" y="3646147"/>
                </a:cubicBezTo>
                <a:cubicBezTo>
                  <a:pt x="9278409" y="3641877"/>
                  <a:pt x="9280307" y="3636777"/>
                  <a:pt x="9281730" y="3630848"/>
                </a:cubicBezTo>
                <a:cubicBezTo>
                  <a:pt x="9283153" y="3624918"/>
                  <a:pt x="9284220" y="3617802"/>
                  <a:pt x="9284932" y="3609500"/>
                </a:cubicBezTo>
                <a:cubicBezTo>
                  <a:pt x="9285643" y="3601198"/>
                  <a:pt x="9285999" y="3591117"/>
                  <a:pt x="9285999" y="3579258"/>
                </a:cubicBezTo>
                <a:cubicBezTo>
                  <a:pt x="9285999" y="3562180"/>
                  <a:pt x="9285525" y="3548541"/>
                  <a:pt x="9284576" y="3538342"/>
                </a:cubicBezTo>
                <a:cubicBezTo>
                  <a:pt x="9283627" y="3528142"/>
                  <a:pt x="9282204" y="3520196"/>
                  <a:pt x="9280307" y="3514503"/>
                </a:cubicBezTo>
                <a:cubicBezTo>
                  <a:pt x="9278409" y="3508811"/>
                  <a:pt x="9276037" y="3505016"/>
                  <a:pt x="9273191" y="3503118"/>
                </a:cubicBezTo>
                <a:cubicBezTo>
                  <a:pt x="9270344" y="3501221"/>
                  <a:pt x="9266549" y="3500272"/>
                  <a:pt x="9261805" y="3500272"/>
                </a:cubicBezTo>
                <a:cubicBezTo>
                  <a:pt x="9255638" y="3500272"/>
                  <a:pt x="9246981" y="3504067"/>
                  <a:pt x="9235833" y="3511657"/>
                </a:cubicBezTo>
                <a:cubicBezTo>
                  <a:pt x="9224684" y="3519247"/>
                  <a:pt x="9210453" y="3527786"/>
                  <a:pt x="9193138" y="3537274"/>
                </a:cubicBezTo>
                <a:cubicBezTo>
                  <a:pt x="9175822" y="3546762"/>
                  <a:pt x="9155068" y="3555420"/>
                  <a:pt x="9130874" y="3563247"/>
                </a:cubicBezTo>
                <a:cubicBezTo>
                  <a:pt x="9106680" y="3571074"/>
                  <a:pt x="9077980" y="3574988"/>
                  <a:pt x="9044772" y="3574988"/>
                </a:cubicBezTo>
                <a:cubicBezTo>
                  <a:pt x="9008244" y="3574988"/>
                  <a:pt x="8975392" y="3568702"/>
                  <a:pt x="8946218" y="3556131"/>
                </a:cubicBezTo>
                <a:cubicBezTo>
                  <a:pt x="8917042" y="3543560"/>
                  <a:pt x="8892138" y="3524466"/>
                  <a:pt x="8871502" y="3498849"/>
                </a:cubicBezTo>
                <a:cubicBezTo>
                  <a:pt x="8850866" y="3473232"/>
                  <a:pt x="8834974" y="3440617"/>
                  <a:pt x="8823825" y="3401006"/>
                </a:cubicBezTo>
                <a:cubicBezTo>
                  <a:pt x="8812677" y="3361394"/>
                  <a:pt x="8807103" y="3314548"/>
                  <a:pt x="8807103" y="3260468"/>
                </a:cubicBezTo>
                <a:cubicBezTo>
                  <a:pt x="8807103" y="3211131"/>
                  <a:pt x="8812321" y="3166776"/>
                  <a:pt x="8822758" y="3127402"/>
                </a:cubicBezTo>
                <a:cubicBezTo>
                  <a:pt x="8833195" y="3088027"/>
                  <a:pt x="8848494" y="3054464"/>
                  <a:pt x="8868655" y="3026712"/>
                </a:cubicBezTo>
                <a:cubicBezTo>
                  <a:pt x="8888817" y="2998960"/>
                  <a:pt x="8913248" y="2977613"/>
                  <a:pt x="8941948" y="2962670"/>
                </a:cubicBezTo>
                <a:cubicBezTo>
                  <a:pt x="8970649" y="2947726"/>
                  <a:pt x="9003263" y="2940255"/>
                  <a:pt x="9039791" y="2940255"/>
                </a:cubicBezTo>
                <a:cubicBezTo>
                  <a:pt x="9072998" y="2940255"/>
                  <a:pt x="9101580" y="2944406"/>
                  <a:pt x="9125537" y="2952708"/>
                </a:cubicBezTo>
                <a:cubicBezTo>
                  <a:pt x="9149494" y="2961009"/>
                  <a:pt x="9170130" y="2970260"/>
                  <a:pt x="9187445" y="2980459"/>
                </a:cubicBezTo>
                <a:cubicBezTo>
                  <a:pt x="9204760" y="2990659"/>
                  <a:pt x="9218873" y="2999909"/>
                  <a:pt x="9229784" y="3008211"/>
                </a:cubicBezTo>
                <a:cubicBezTo>
                  <a:pt x="9240695" y="3016513"/>
                  <a:pt x="9249708" y="3020664"/>
                  <a:pt x="9256824" y="3020664"/>
                </a:cubicBezTo>
                <a:cubicBezTo>
                  <a:pt x="9261094" y="3020664"/>
                  <a:pt x="9264889" y="3019241"/>
                  <a:pt x="9268210" y="3016394"/>
                </a:cubicBezTo>
                <a:cubicBezTo>
                  <a:pt x="9271530" y="3013548"/>
                  <a:pt x="9274377" y="3009041"/>
                  <a:pt x="9276749" y="3002874"/>
                </a:cubicBezTo>
                <a:cubicBezTo>
                  <a:pt x="9279121" y="2996707"/>
                  <a:pt x="9280781" y="2988643"/>
                  <a:pt x="9281730" y="2978680"/>
                </a:cubicBezTo>
                <a:cubicBezTo>
                  <a:pt x="9282679" y="2968718"/>
                  <a:pt x="9283153" y="2956621"/>
                  <a:pt x="9283153" y="2942390"/>
                </a:cubicBezTo>
                <a:cubicBezTo>
                  <a:pt x="9283153" y="2929107"/>
                  <a:pt x="9282797" y="2917958"/>
                  <a:pt x="9282086" y="2908945"/>
                </a:cubicBezTo>
                <a:cubicBezTo>
                  <a:pt x="9281374" y="2899932"/>
                  <a:pt x="9280307" y="2892104"/>
                  <a:pt x="9278883" y="2885463"/>
                </a:cubicBezTo>
                <a:cubicBezTo>
                  <a:pt x="9277460" y="2878821"/>
                  <a:pt x="9275563" y="2873366"/>
                  <a:pt x="9273191" y="2869096"/>
                </a:cubicBezTo>
                <a:cubicBezTo>
                  <a:pt x="9270819" y="2864827"/>
                  <a:pt x="9266431" y="2859490"/>
                  <a:pt x="9260026" y="2853086"/>
                </a:cubicBezTo>
                <a:cubicBezTo>
                  <a:pt x="9253622" y="2846681"/>
                  <a:pt x="9242355" y="2838973"/>
                  <a:pt x="9226226" y="2829959"/>
                </a:cubicBezTo>
                <a:cubicBezTo>
                  <a:pt x="9210097" y="2820946"/>
                  <a:pt x="9191952" y="2813000"/>
                  <a:pt x="9171790" y="2806121"/>
                </a:cubicBezTo>
                <a:cubicBezTo>
                  <a:pt x="9151628" y="2799242"/>
                  <a:pt x="9129688" y="2793668"/>
                  <a:pt x="9105968" y="2789399"/>
                </a:cubicBezTo>
                <a:cubicBezTo>
                  <a:pt x="9082249" y="2785130"/>
                  <a:pt x="9057580" y="2782995"/>
                  <a:pt x="9031964" y="2782995"/>
                </a:cubicBezTo>
                <a:close/>
                <a:moveTo>
                  <a:pt x="8232310" y="2781571"/>
                </a:moveTo>
                <a:cubicBezTo>
                  <a:pt x="8190090" y="2781571"/>
                  <a:pt x="8150122" y="2787027"/>
                  <a:pt x="8112408" y="2797938"/>
                </a:cubicBezTo>
                <a:cubicBezTo>
                  <a:pt x="8074694" y="2808849"/>
                  <a:pt x="8041962" y="2825334"/>
                  <a:pt x="8014210" y="2847393"/>
                </a:cubicBezTo>
                <a:cubicBezTo>
                  <a:pt x="7986458" y="2869452"/>
                  <a:pt x="7964399" y="2897204"/>
                  <a:pt x="7948032" y="2930648"/>
                </a:cubicBezTo>
                <a:cubicBezTo>
                  <a:pt x="7931666" y="2964093"/>
                  <a:pt x="7923483" y="3002874"/>
                  <a:pt x="7923483" y="3046992"/>
                </a:cubicBezTo>
                <a:cubicBezTo>
                  <a:pt x="7923483" y="3085418"/>
                  <a:pt x="7929175" y="3118388"/>
                  <a:pt x="7940561" y="3145903"/>
                </a:cubicBezTo>
                <a:cubicBezTo>
                  <a:pt x="7951946" y="3173417"/>
                  <a:pt x="7966771" y="3197255"/>
                  <a:pt x="7985035" y="3217417"/>
                </a:cubicBezTo>
                <a:cubicBezTo>
                  <a:pt x="8003299" y="3237578"/>
                  <a:pt x="8024053" y="3254894"/>
                  <a:pt x="8047298" y="3269363"/>
                </a:cubicBezTo>
                <a:cubicBezTo>
                  <a:pt x="8070543" y="3283831"/>
                  <a:pt x="8094500" y="3296759"/>
                  <a:pt x="8119168" y="3308144"/>
                </a:cubicBezTo>
                <a:cubicBezTo>
                  <a:pt x="8143837" y="3319529"/>
                  <a:pt x="8167793" y="3330322"/>
                  <a:pt x="8191038" y="3340521"/>
                </a:cubicBezTo>
                <a:cubicBezTo>
                  <a:pt x="8214284" y="3350721"/>
                  <a:pt x="8235038" y="3361631"/>
                  <a:pt x="8253302" y="3373254"/>
                </a:cubicBezTo>
                <a:cubicBezTo>
                  <a:pt x="8271566" y="3384877"/>
                  <a:pt x="8286391" y="3398159"/>
                  <a:pt x="8297776" y="3413103"/>
                </a:cubicBezTo>
                <a:cubicBezTo>
                  <a:pt x="8309161" y="3428046"/>
                  <a:pt x="8314854" y="3445954"/>
                  <a:pt x="8314854" y="3466827"/>
                </a:cubicBezTo>
                <a:cubicBezTo>
                  <a:pt x="8314854" y="3484854"/>
                  <a:pt x="8311533" y="3501221"/>
                  <a:pt x="8304892" y="3515927"/>
                </a:cubicBezTo>
                <a:cubicBezTo>
                  <a:pt x="8298251" y="3530633"/>
                  <a:pt x="8288644" y="3542967"/>
                  <a:pt x="8276073" y="3552929"/>
                </a:cubicBezTo>
                <a:cubicBezTo>
                  <a:pt x="8263501" y="3562891"/>
                  <a:pt x="8248202" y="3570600"/>
                  <a:pt x="8230176" y="3576056"/>
                </a:cubicBezTo>
                <a:cubicBezTo>
                  <a:pt x="8212149" y="3581511"/>
                  <a:pt x="8191750" y="3584239"/>
                  <a:pt x="8168979" y="3584239"/>
                </a:cubicBezTo>
                <a:cubicBezTo>
                  <a:pt x="8134349" y="3584239"/>
                  <a:pt x="8103869" y="3580325"/>
                  <a:pt x="8077541" y="3572498"/>
                </a:cubicBezTo>
                <a:cubicBezTo>
                  <a:pt x="8051212" y="3564670"/>
                  <a:pt x="8028560" y="3556013"/>
                  <a:pt x="8009584" y="3546525"/>
                </a:cubicBezTo>
                <a:cubicBezTo>
                  <a:pt x="7990609" y="3537037"/>
                  <a:pt x="7975073" y="3528379"/>
                  <a:pt x="7962976" y="3520552"/>
                </a:cubicBezTo>
                <a:cubicBezTo>
                  <a:pt x="7950879" y="3512725"/>
                  <a:pt x="7941510" y="3508811"/>
                  <a:pt x="7934868" y="3508811"/>
                </a:cubicBezTo>
                <a:cubicBezTo>
                  <a:pt x="7930124" y="3508811"/>
                  <a:pt x="7925973" y="3510115"/>
                  <a:pt x="7922415" y="3512725"/>
                </a:cubicBezTo>
                <a:cubicBezTo>
                  <a:pt x="7918857" y="3515334"/>
                  <a:pt x="7916011" y="3519722"/>
                  <a:pt x="7913876" y="3525889"/>
                </a:cubicBezTo>
                <a:cubicBezTo>
                  <a:pt x="7911742" y="3532056"/>
                  <a:pt x="7910200" y="3540121"/>
                  <a:pt x="7909251" y="3550083"/>
                </a:cubicBezTo>
                <a:cubicBezTo>
                  <a:pt x="7908302" y="3560045"/>
                  <a:pt x="7907828" y="3572379"/>
                  <a:pt x="7907828" y="3587085"/>
                </a:cubicBezTo>
                <a:cubicBezTo>
                  <a:pt x="7907828" y="3608907"/>
                  <a:pt x="7909132" y="3625629"/>
                  <a:pt x="7911742" y="3637252"/>
                </a:cubicBezTo>
                <a:cubicBezTo>
                  <a:pt x="7914351" y="3648874"/>
                  <a:pt x="7918739" y="3657769"/>
                  <a:pt x="7924906" y="3663936"/>
                </a:cubicBezTo>
                <a:cubicBezTo>
                  <a:pt x="7931073" y="3670103"/>
                  <a:pt x="7941154" y="3677219"/>
                  <a:pt x="7955148" y="3685284"/>
                </a:cubicBezTo>
                <a:cubicBezTo>
                  <a:pt x="7969143" y="3693348"/>
                  <a:pt x="7986577" y="3701057"/>
                  <a:pt x="8007450" y="3708410"/>
                </a:cubicBezTo>
                <a:cubicBezTo>
                  <a:pt x="8028323" y="3715763"/>
                  <a:pt x="8052398" y="3722049"/>
                  <a:pt x="8079675" y="3727267"/>
                </a:cubicBezTo>
                <a:cubicBezTo>
                  <a:pt x="8106953" y="3732486"/>
                  <a:pt x="8136484" y="3735095"/>
                  <a:pt x="8168268" y="3735095"/>
                </a:cubicBezTo>
                <a:cubicBezTo>
                  <a:pt x="8215232" y="3735095"/>
                  <a:pt x="8259351" y="3728928"/>
                  <a:pt x="8300622" y="3716593"/>
                </a:cubicBezTo>
                <a:cubicBezTo>
                  <a:pt x="8341894" y="3704259"/>
                  <a:pt x="8377948" y="3685877"/>
                  <a:pt x="8408783" y="3661446"/>
                </a:cubicBezTo>
                <a:cubicBezTo>
                  <a:pt x="8439619" y="3637015"/>
                  <a:pt x="8464050" y="3606535"/>
                  <a:pt x="8482077" y="3570007"/>
                </a:cubicBezTo>
                <a:cubicBezTo>
                  <a:pt x="8500103" y="3533479"/>
                  <a:pt x="8509117" y="3491021"/>
                  <a:pt x="8509117" y="3442633"/>
                </a:cubicBezTo>
                <a:cubicBezTo>
                  <a:pt x="8509117" y="3405631"/>
                  <a:pt x="8503424" y="3373491"/>
                  <a:pt x="8492039" y="3346214"/>
                </a:cubicBezTo>
                <a:cubicBezTo>
                  <a:pt x="8480653" y="3318936"/>
                  <a:pt x="8465710" y="3295217"/>
                  <a:pt x="8447209" y="3275055"/>
                </a:cubicBezTo>
                <a:cubicBezTo>
                  <a:pt x="8428708" y="3254894"/>
                  <a:pt x="8407597" y="3237578"/>
                  <a:pt x="8383878" y="3223110"/>
                </a:cubicBezTo>
                <a:cubicBezTo>
                  <a:pt x="8360158" y="3208641"/>
                  <a:pt x="8335964" y="3195714"/>
                  <a:pt x="8311296" y="3184328"/>
                </a:cubicBezTo>
                <a:cubicBezTo>
                  <a:pt x="8286628" y="3172943"/>
                  <a:pt x="8262434" y="3162151"/>
                  <a:pt x="8238715" y="3151951"/>
                </a:cubicBezTo>
                <a:cubicBezTo>
                  <a:pt x="8214995" y="3141752"/>
                  <a:pt x="8193766" y="3130841"/>
                  <a:pt x="8175028" y="3119218"/>
                </a:cubicBezTo>
                <a:cubicBezTo>
                  <a:pt x="8156289" y="3107596"/>
                  <a:pt x="8141346" y="3094313"/>
                  <a:pt x="8130198" y="3079370"/>
                </a:cubicBezTo>
                <a:cubicBezTo>
                  <a:pt x="8119050" y="3064426"/>
                  <a:pt x="8113476" y="3046755"/>
                  <a:pt x="8113476" y="3026356"/>
                </a:cubicBezTo>
                <a:cubicBezTo>
                  <a:pt x="8113476" y="3012599"/>
                  <a:pt x="8115966" y="2999554"/>
                  <a:pt x="8120947" y="2987220"/>
                </a:cubicBezTo>
                <a:cubicBezTo>
                  <a:pt x="8125928" y="2974885"/>
                  <a:pt x="8133519" y="2964330"/>
                  <a:pt x="8143718" y="2955554"/>
                </a:cubicBezTo>
                <a:cubicBezTo>
                  <a:pt x="8153917" y="2946778"/>
                  <a:pt x="8166607" y="2939899"/>
                  <a:pt x="8181788" y="2934918"/>
                </a:cubicBezTo>
                <a:cubicBezTo>
                  <a:pt x="8196968" y="2929937"/>
                  <a:pt x="8214758" y="2927446"/>
                  <a:pt x="8235157" y="2927446"/>
                </a:cubicBezTo>
                <a:cubicBezTo>
                  <a:pt x="8261248" y="2927446"/>
                  <a:pt x="8285205" y="2930648"/>
                  <a:pt x="8307027" y="2937053"/>
                </a:cubicBezTo>
                <a:cubicBezTo>
                  <a:pt x="8328849" y="2943457"/>
                  <a:pt x="8348061" y="2950573"/>
                  <a:pt x="8364665" y="2958400"/>
                </a:cubicBezTo>
                <a:cubicBezTo>
                  <a:pt x="8381269" y="2966228"/>
                  <a:pt x="8395263" y="2973462"/>
                  <a:pt x="8406649" y="2980104"/>
                </a:cubicBezTo>
                <a:cubicBezTo>
                  <a:pt x="8418034" y="2986745"/>
                  <a:pt x="8426336" y="2990066"/>
                  <a:pt x="8431554" y="2990066"/>
                </a:cubicBezTo>
                <a:cubicBezTo>
                  <a:pt x="8436772" y="2990066"/>
                  <a:pt x="8440923" y="2988643"/>
                  <a:pt x="8444007" y="2985796"/>
                </a:cubicBezTo>
                <a:cubicBezTo>
                  <a:pt x="8447090" y="2982950"/>
                  <a:pt x="8449462" y="2978443"/>
                  <a:pt x="8451123" y="2972276"/>
                </a:cubicBezTo>
                <a:cubicBezTo>
                  <a:pt x="8452783" y="2966109"/>
                  <a:pt x="8453969" y="2958282"/>
                  <a:pt x="8454681" y="2948794"/>
                </a:cubicBezTo>
                <a:cubicBezTo>
                  <a:pt x="8455392" y="2939306"/>
                  <a:pt x="8455748" y="2927683"/>
                  <a:pt x="8455748" y="2913926"/>
                </a:cubicBezTo>
                <a:cubicBezTo>
                  <a:pt x="8455748" y="2901592"/>
                  <a:pt x="8455511" y="2891274"/>
                  <a:pt x="8455036" y="2882972"/>
                </a:cubicBezTo>
                <a:cubicBezTo>
                  <a:pt x="8454562" y="2874670"/>
                  <a:pt x="8453732" y="2867792"/>
                  <a:pt x="8452546" y="2862336"/>
                </a:cubicBezTo>
                <a:cubicBezTo>
                  <a:pt x="8451360" y="2856881"/>
                  <a:pt x="8449937" y="2852493"/>
                  <a:pt x="8448276" y="2849172"/>
                </a:cubicBezTo>
                <a:cubicBezTo>
                  <a:pt x="8446616" y="2845851"/>
                  <a:pt x="8443414" y="2841819"/>
                  <a:pt x="8438670" y="2837075"/>
                </a:cubicBezTo>
                <a:cubicBezTo>
                  <a:pt x="8433926" y="2832331"/>
                  <a:pt x="8424201" y="2826401"/>
                  <a:pt x="8409495" y="2819286"/>
                </a:cubicBezTo>
                <a:cubicBezTo>
                  <a:pt x="8394789" y="2812170"/>
                  <a:pt x="8377948" y="2805765"/>
                  <a:pt x="8358972" y="2800073"/>
                </a:cubicBezTo>
                <a:cubicBezTo>
                  <a:pt x="8339997" y="2794380"/>
                  <a:pt x="8319598" y="2789873"/>
                  <a:pt x="8297776" y="2786552"/>
                </a:cubicBezTo>
                <a:cubicBezTo>
                  <a:pt x="8275954" y="2783232"/>
                  <a:pt x="8254132" y="2781571"/>
                  <a:pt x="8232310" y="2781571"/>
                </a:cubicBezTo>
                <a:close/>
                <a:moveTo>
                  <a:pt x="2516315" y="2781571"/>
                </a:moveTo>
                <a:cubicBezTo>
                  <a:pt x="2443260" y="2781571"/>
                  <a:pt x="2379098" y="2792720"/>
                  <a:pt x="2323832" y="2815016"/>
                </a:cubicBezTo>
                <a:cubicBezTo>
                  <a:pt x="2268566" y="2837312"/>
                  <a:pt x="2222194" y="2869334"/>
                  <a:pt x="2184717" y="2911080"/>
                </a:cubicBezTo>
                <a:cubicBezTo>
                  <a:pt x="2147240" y="2952826"/>
                  <a:pt x="2119014" y="3003467"/>
                  <a:pt x="2100039" y="3063003"/>
                </a:cubicBezTo>
                <a:cubicBezTo>
                  <a:pt x="2081063" y="3122539"/>
                  <a:pt x="2071575" y="3189547"/>
                  <a:pt x="2071575" y="3264026"/>
                </a:cubicBezTo>
                <a:cubicBezTo>
                  <a:pt x="2071575" y="3345146"/>
                  <a:pt x="2080470" y="3415356"/>
                  <a:pt x="2098260" y="3474655"/>
                </a:cubicBezTo>
                <a:cubicBezTo>
                  <a:pt x="2116049" y="3533953"/>
                  <a:pt x="2142734" y="3582816"/>
                  <a:pt x="2178313" y="3621241"/>
                </a:cubicBezTo>
                <a:cubicBezTo>
                  <a:pt x="2213892" y="3659667"/>
                  <a:pt x="2258366" y="3688249"/>
                  <a:pt x="2311735" y="3706987"/>
                </a:cubicBezTo>
                <a:cubicBezTo>
                  <a:pt x="2365104" y="3725725"/>
                  <a:pt x="2427605" y="3735095"/>
                  <a:pt x="2499238" y="3735095"/>
                </a:cubicBezTo>
                <a:cubicBezTo>
                  <a:pt x="2571819" y="3735095"/>
                  <a:pt x="2635743" y="3724065"/>
                  <a:pt x="2691010" y="3702006"/>
                </a:cubicBezTo>
                <a:cubicBezTo>
                  <a:pt x="2746276" y="3679947"/>
                  <a:pt x="2792648" y="3647926"/>
                  <a:pt x="2830124" y="3605942"/>
                </a:cubicBezTo>
                <a:cubicBezTo>
                  <a:pt x="2867601" y="3563959"/>
                  <a:pt x="2895827" y="3512843"/>
                  <a:pt x="2914803" y="3452596"/>
                </a:cubicBezTo>
                <a:cubicBezTo>
                  <a:pt x="2933779" y="3392348"/>
                  <a:pt x="2943266" y="3324036"/>
                  <a:pt x="2943266" y="3247659"/>
                </a:cubicBezTo>
                <a:cubicBezTo>
                  <a:pt x="2943266" y="3167962"/>
                  <a:pt x="2934134" y="3098820"/>
                  <a:pt x="2915870" y="3040233"/>
                </a:cubicBezTo>
                <a:cubicBezTo>
                  <a:pt x="2897606" y="2981645"/>
                  <a:pt x="2870566" y="2933139"/>
                  <a:pt x="2834750" y="2894713"/>
                </a:cubicBezTo>
                <a:cubicBezTo>
                  <a:pt x="2798933" y="2856288"/>
                  <a:pt x="2754341" y="2827824"/>
                  <a:pt x="2700972" y="2809323"/>
                </a:cubicBezTo>
                <a:cubicBezTo>
                  <a:pt x="2647603" y="2790822"/>
                  <a:pt x="2586051" y="2781571"/>
                  <a:pt x="2516315" y="2781571"/>
                </a:cubicBezTo>
                <a:close/>
                <a:moveTo>
                  <a:pt x="0" y="0"/>
                </a:moveTo>
                <a:lnTo>
                  <a:pt x="12700056" y="0"/>
                </a:lnTo>
                <a:lnTo>
                  <a:pt x="12700056" y="6858000"/>
                </a:lnTo>
                <a:lnTo>
                  <a:pt x="0" y="685800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390486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7C8AC-721E-6123-9CA4-7C0DACAC19D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04956C9-AC35-5DD7-9B52-B66E806A4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12674887" cy="6858002"/>
          </a:xfrm>
          <a:prstGeom prst="rect">
            <a:avLst/>
          </a:prstGeom>
        </p:spPr>
      </p:pic>
      <p:sp>
        <p:nvSpPr>
          <p:cNvPr id="10" name="Freeform: Shape 9">
            <a:extLst>
              <a:ext uri="{FF2B5EF4-FFF2-40B4-BE49-F238E27FC236}">
                <a16:creationId xmlns:a16="http://schemas.microsoft.com/office/drawing/2014/main" id="{97171DD5-6B6B-649B-A23F-9471AD7E1BBC}"/>
              </a:ext>
            </a:extLst>
          </p:cNvPr>
          <p:cNvSpPr/>
          <p:nvPr/>
        </p:nvSpPr>
        <p:spPr>
          <a:xfrm>
            <a:off x="-17241957" y="-6324599"/>
            <a:ext cx="49140000" cy="21312000"/>
          </a:xfrm>
          <a:custGeom>
            <a:avLst/>
            <a:gdLst/>
            <a:ahLst/>
            <a:cxnLst/>
            <a:rect l="l" t="t" r="r" b="b"/>
            <a:pathLst>
              <a:path w="12700056" h="6858000">
                <a:moveTo>
                  <a:pt x="1088896" y="3313837"/>
                </a:moveTo>
                <a:lnTo>
                  <a:pt x="1199903" y="3313837"/>
                </a:lnTo>
                <a:cubicBezTo>
                  <a:pt x="1234059" y="3313837"/>
                  <a:pt x="1261811" y="3316920"/>
                  <a:pt x="1283158" y="3323087"/>
                </a:cubicBezTo>
                <a:cubicBezTo>
                  <a:pt x="1304506" y="3329254"/>
                  <a:pt x="1322058" y="3338031"/>
                  <a:pt x="1335815" y="3349416"/>
                </a:cubicBezTo>
                <a:cubicBezTo>
                  <a:pt x="1349573" y="3360801"/>
                  <a:pt x="1360009" y="3374914"/>
                  <a:pt x="1367125" y="3391755"/>
                </a:cubicBezTo>
                <a:cubicBezTo>
                  <a:pt x="1374241" y="3408596"/>
                  <a:pt x="1377799" y="3427690"/>
                  <a:pt x="1377799" y="3449038"/>
                </a:cubicBezTo>
                <a:cubicBezTo>
                  <a:pt x="1377799" y="3469436"/>
                  <a:pt x="1374122" y="3487582"/>
                  <a:pt x="1366769" y="3503474"/>
                </a:cubicBezTo>
                <a:cubicBezTo>
                  <a:pt x="1359416" y="3519366"/>
                  <a:pt x="1349217" y="3532649"/>
                  <a:pt x="1336171" y="3543323"/>
                </a:cubicBezTo>
                <a:cubicBezTo>
                  <a:pt x="1323125" y="3553996"/>
                  <a:pt x="1307708" y="3562061"/>
                  <a:pt x="1289918" y="3567517"/>
                </a:cubicBezTo>
                <a:cubicBezTo>
                  <a:pt x="1272128" y="3572972"/>
                  <a:pt x="1250188" y="3575700"/>
                  <a:pt x="1224097" y="3575700"/>
                </a:cubicBezTo>
                <a:lnTo>
                  <a:pt x="1088896" y="3575700"/>
                </a:lnTo>
                <a:close/>
                <a:moveTo>
                  <a:pt x="1088896" y="2938120"/>
                </a:moveTo>
                <a:lnTo>
                  <a:pt x="1183536" y="2938120"/>
                </a:lnTo>
                <a:cubicBezTo>
                  <a:pt x="1212474" y="2938120"/>
                  <a:pt x="1235601" y="2940729"/>
                  <a:pt x="1252916" y="2945947"/>
                </a:cubicBezTo>
                <a:cubicBezTo>
                  <a:pt x="1270231" y="2951166"/>
                  <a:pt x="1284581" y="2958637"/>
                  <a:pt x="1295967" y="2968363"/>
                </a:cubicBezTo>
                <a:cubicBezTo>
                  <a:pt x="1307352" y="2978088"/>
                  <a:pt x="1315891" y="2990303"/>
                  <a:pt x="1321584" y="3005009"/>
                </a:cubicBezTo>
                <a:cubicBezTo>
                  <a:pt x="1327276" y="3019715"/>
                  <a:pt x="1330123" y="3036319"/>
                  <a:pt x="1330123" y="3054820"/>
                </a:cubicBezTo>
                <a:cubicBezTo>
                  <a:pt x="1330123" y="3071424"/>
                  <a:pt x="1327514" y="3087197"/>
                  <a:pt x="1322295" y="3102140"/>
                </a:cubicBezTo>
                <a:cubicBezTo>
                  <a:pt x="1317077" y="3117084"/>
                  <a:pt x="1309131" y="3130129"/>
                  <a:pt x="1298457" y="3141277"/>
                </a:cubicBezTo>
                <a:cubicBezTo>
                  <a:pt x="1287783" y="3152426"/>
                  <a:pt x="1274382" y="3161202"/>
                  <a:pt x="1258253" y="3167606"/>
                </a:cubicBezTo>
                <a:cubicBezTo>
                  <a:pt x="1242123" y="3174010"/>
                  <a:pt x="1220539" y="3177212"/>
                  <a:pt x="1193498" y="3177212"/>
                </a:cubicBezTo>
                <a:lnTo>
                  <a:pt x="1088896" y="3177212"/>
                </a:lnTo>
                <a:close/>
                <a:moveTo>
                  <a:pt x="2509911" y="2935274"/>
                </a:moveTo>
                <a:cubicBezTo>
                  <a:pt x="2555453" y="2935274"/>
                  <a:pt x="2593404" y="2942983"/>
                  <a:pt x="2623765" y="2958400"/>
                </a:cubicBezTo>
                <a:cubicBezTo>
                  <a:pt x="2654126" y="2973818"/>
                  <a:pt x="2678438" y="2995640"/>
                  <a:pt x="2696702" y="3023866"/>
                </a:cubicBezTo>
                <a:cubicBezTo>
                  <a:pt x="2714966" y="3052092"/>
                  <a:pt x="2727893" y="3086011"/>
                  <a:pt x="2735484" y="3125623"/>
                </a:cubicBezTo>
                <a:cubicBezTo>
                  <a:pt x="2743074" y="3165234"/>
                  <a:pt x="2746869" y="3209234"/>
                  <a:pt x="2746869" y="3257622"/>
                </a:cubicBezTo>
                <a:cubicBezTo>
                  <a:pt x="2746869" y="3301740"/>
                  <a:pt x="2742955" y="3343367"/>
                  <a:pt x="2735128" y="3382505"/>
                </a:cubicBezTo>
                <a:cubicBezTo>
                  <a:pt x="2727300" y="3421642"/>
                  <a:pt x="2713899" y="3455916"/>
                  <a:pt x="2694923" y="3485329"/>
                </a:cubicBezTo>
                <a:cubicBezTo>
                  <a:pt x="2675948" y="3514741"/>
                  <a:pt x="2651042" y="3537986"/>
                  <a:pt x="2620207" y="3555064"/>
                </a:cubicBezTo>
                <a:cubicBezTo>
                  <a:pt x="2589372" y="3572142"/>
                  <a:pt x="2550946" y="3580681"/>
                  <a:pt x="2504930" y="3580681"/>
                </a:cubicBezTo>
                <a:cubicBezTo>
                  <a:pt x="2458914" y="3580681"/>
                  <a:pt x="2420726" y="3573209"/>
                  <a:pt x="2390365" y="3558266"/>
                </a:cubicBezTo>
                <a:cubicBezTo>
                  <a:pt x="2360004" y="3543323"/>
                  <a:pt x="2335810" y="3521619"/>
                  <a:pt x="2317784" y="3493156"/>
                </a:cubicBezTo>
                <a:cubicBezTo>
                  <a:pt x="2299757" y="3464693"/>
                  <a:pt x="2286948" y="3430418"/>
                  <a:pt x="2279358" y="3390332"/>
                </a:cubicBezTo>
                <a:cubicBezTo>
                  <a:pt x="2271768" y="3350246"/>
                  <a:pt x="2267972" y="3305060"/>
                  <a:pt x="2267972" y="3254775"/>
                </a:cubicBezTo>
                <a:cubicBezTo>
                  <a:pt x="2267972" y="3211606"/>
                  <a:pt x="2271886" y="3170690"/>
                  <a:pt x="2279714" y="3132027"/>
                </a:cubicBezTo>
                <a:cubicBezTo>
                  <a:pt x="2287541" y="3093364"/>
                  <a:pt x="2300943" y="3059564"/>
                  <a:pt x="2319918" y="3030626"/>
                </a:cubicBezTo>
                <a:cubicBezTo>
                  <a:pt x="2338894" y="3001688"/>
                  <a:pt x="2363799" y="2978562"/>
                  <a:pt x="2394634" y="2961247"/>
                </a:cubicBezTo>
                <a:cubicBezTo>
                  <a:pt x="2425470" y="2943931"/>
                  <a:pt x="2463896" y="2935274"/>
                  <a:pt x="2509911" y="2935274"/>
                </a:cubicBezTo>
                <a:close/>
                <a:moveTo>
                  <a:pt x="11924085" y="2797938"/>
                </a:moveTo>
                <a:cubicBezTo>
                  <a:pt x="11908430" y="2797938"/>
                  <a:pt x="11895266" y="2802563"/>
                  <a:pt x="11884592" y="2811814"/>
                </a:cubicBezTo>
                <a:cubicBezTo>
                  <a:pt x="11873918" y="2821064"/>
                  <a:pt x="11868581" y="2836126"/>
                  <a:pt x="11868581" y="2857000"/>
                </a:cubicBezTo>
                <a:lnTo>
                  <a:pt x="11868581" y="3659667"/>
                </a:lnTo>
                <a:cubicBezTo>
                  <a:pt x="11868581" y="3680540"/>
                  <a:pt x="11873918" y="3695602"/>
                  <a:pt x="11884592" y="3704852"/>
                </a:cubicBezTo>
                <a:cubicBezTo>
                  <a:pt x="11895266" y="3714103"/>
                  <a:pt x="11908430" y="3718728"/>
                  <a:pt x="11924085" y="3718728"/>
                </a:cubicBezTo>
                <a:lnTo>
                  <a:pt x="12386615" y="3718728"/>
                </a:lnTo>
                <a:cubicBezTo>
                  <a:pt x="12390884" y="3718728"/>
                  <a:pt x="12394798" y="3717424"/>
                  <a:pt x="12398356" y="3714815"/>
                </a:cubicBezTo>
                <a:cubicBezTo>
                  <a:pt x="12401914" y="3712205"/>
                  <a:pt x="12404879" y="3708054"/>
                  <a:pt x="12407251" y="3702362"/>
                </a:cubicBezTo>
                <a:cubicBezTo>
                  <a:pt x="12409623" y="3696669"/>
                  <a:pt x="12411402" y="3689197"/>
                  <a:pt x="12412588" y="3679947"/>
                </a:cubicBezTo>
                <a:cubicBezTo>
                  <a:pt x="12413773" y="3670696"/>
                  <a:pt x="12414366" y="3659192"/>
                  <a:pt x="12414366" y="3645435"/>
                </a:cubicBezTo>
                <a:cubicBezTo>
                  <a:pt x="12414366" y="3631678"/>
                  <a:pt x="12413773" y="3620174"/>
                  <a:pt x="12412588" y="3610923"/>
                </a:cubicBezTo>
                <a:cubicBezTo>
                  <a:pt x="12411402" y="3601673"/>
                  <a:pt x="12409623" y="3594201"/>
                  <a:pt x="12407251" y="3588508"/>
                </a:cubicBezTo>
                <a:cubicBezTo>
                  <a:pt x="12404879" y="3582816"/>
                  <a:pt x="12401914" y="3578665"/>
                  <a:pt x="12398356" y="3576056"/>
                </a:cubicBezTo>
                <a:cubicBezTo>
                  <a:pt x="12394798" y="3573446"/>
                  <a:pt x="12390884" y="3572142"/>
                  <a:pt x="12386615" y="3572142"/>
                </a:cubicBezTo>
                <a:lnTo>
                  <a:pt x="12055016" y="3572142"/>
                </a:lnTo>
                <a:lnTo>
                  <a:pt x="12055016" y="3312413"/>
                </a:lnTo>
                <a:lnTo>
                  <a:pt x="12333246" y="3312413"/>
                </a:lnTo>
                <a:cubicBezTo>
                  <a:pt x="12337515" y="3312413"/>
                  <a:pt x="12341429" y="3311227"/>
                  <a:pt x="12344987" y="3308856"/>
                </a:cubicBezTo>
                <a:cubicBezTo>
                  <a:pt x="12348545" y="3306484"/>
                  <a:pt x="12351510" y="3302570"/>
                  <a:pt x="12353882" y="3297114"/>
                </a:cubicBezTo>
                <a:cubicBezTo>
                  <a:pt x="12356254" y="3291659"/>
                  <a:pt x="12358033" y="3284424"/>
                  <a:pt x="12359219" y="3275411"/>
                </a:cubicBezTo>
                <a:cubicBezTo>
                  <a:pt x="12360405" y="3266398"/>
                  <a:pt x="12360998" y="3255012"/>
                  <a:pt x="12360998" y="3241255"/>
                </a:cubicBezTo>
                <a:cubicBezTo>
                  <a:pt x="12360998" y="3227972"/>
                  <a:pt x="12360405" y="3216706"/>
                  <a:pt x="12359219" y="3207455"/>
                </a:cubicBezTo>
                <a:cubicBezTo>
                  <a:pt x="12358033" y="3198204"/>
                  <a:pt x="12356254" y="3190851"/>
                  <a:pt x="12353882" y="3185396"/>
                </a:cubicBezTo>
                <a:cubicBezTo>
                  <a:pt x="12351510" y="3179940"/>
                  <a:pt x="12348545" y="3175908"/>
                  <a:pt x="12344987" y="3173299"/>
                </a:cubicBezTo>
                <a:cubicBezTo>
                  <a:pt x="12341429" y="3170690"/>
                  <a:pt x="12337515" y="3169385"/>
                  <a:pt x="12333246" y="3169385"/>
                </a:cubicBezTo>
                <a:lnTo>
                  <a:pt x="12055016" y="3169385"/>
                </a:lnTo>
                <a:lnTo>
                  <a:pt x="12055016" y="2944524"/>
                </a:lnTo>
                <a:lnTo>
                  <a:pt x="12383768" y="2944524"/>
                </a:lnTo>
                <a:cubicBezTo>
                  <a:pt x="12388038" y="2944524"/>
                  <a:pt x="12391833" y="2943220"/>
                  <a:pt x="12395154" y="2940611"/>
                </a:cubicBezTo>
                <a:cubicBezTo>
                  <a:pt x="12398474" y="2938002"/>
                  <a:pt x="12401321" y="2933851"/>
                  <a:pt x="12403693" y="2928158"/>
                </a:cubicBezTo>
                <a:cubicBezTo>
                  <a:pt x="12406065" y="2922465"/>
                  <a:pt x="12407844" y="2914994"/>
                  <a:pt x="12409030" y="2905743"/>
                </a:cubicBezTo>
                <a:cubicBezTo>
                  <a:pt x="12410216" y="2896492"/>
                  <a:pt x="12410809" y="2885226"/>
                  <a:pt x="12410809" y="2871943"/>
                </a:cubicBezTo>
                <a:cubicBezTo>
                  <a:pt x="12410809" y="2857711"/>
                  <a:pt x="12410216" y="2845970"/>
                  <a:pt x="12409030" y="2836719"/>
                </a:cubicBezTo>
                <a:cubicBezTo>
                  <a:pt x="12407844" y="2827469"/>
                  <a:pt x="12406065" y="2819879"/>
                  <a:pt x="12403693" y="2813949"/>
                </a:cubicBezTo>
                <a:cubicBezTo>
                  <a:pt x="12401321" y="2808019"/>
                  <a:pt x="12398474" y="2803868"/>
                  <a:pt x="12395154" y="2801496"/>
                </a:cubicBezTo>
                <a:cubicBezTo>
                  <a:pt x="12391833" y="2799124"/>
                  <a:pt x="12388038" y="2797938"/>
                  <a:pt x="12383768" y="2797938"/>
                </a:cubicBezTo>
                <a:close/>
                <a:moveTo>
                  <a:pt x="9476160" y="2797938"/>
                </a:moveTo>
                <a:cubicBezTo>
                  <a:pt x="9460505" y="2797938"/>
                  <a:pt x="9447341" y="2802563"/>
                  <a:pt x="9436667" y="2811814"/>
                </a:cubicBezTo>
                <a:cubicBezTo>
                  <a:pt x="9425993" y="2821064"/>
                  <a:pt x="9420656" y="2836126"/>
                  <a:pt x="9420656" y="2857000"/>
                </a:cubicBezTo>
                <a:lnTo>
                  <a:pt x="9420656" y="3659667"/>
                </a:lnTo>
                <a:cubicBezTo>
                  <a:pt x="9420656" y="3680540"/>
                  <a:pt x="9425993" y="3695602"/>
                  <a:pt x="9436667" y="3704852"/>
                </a:cubicBezTo>
                <a:cubicBezTo>
                  <a:pt x="9447341" y="3714103"/>
                  <a:pt x="9460505" y="3718728"/>
                  <a:pt x="9476160" y="3718728"/>
                </a:cubicBezTo>
                <a:lnTo>
                  <a:pt x="9938690" y="3718728"/>
                </a:lnTo>
                <a:cubicBezTo>
                  <a:pt x="9942959" y="3718728"/>
                  <a:pt x="9946873" y="3717424"/>
                  <a:pt x="9950431" y="3714815"/>
                </a:cubicBezTo>
                <a:cubicBezTo>
                  <a:pt x="9953989" y="3712205"/>
                  <a:pt x="9956954" y="3708054"/>
                  <a:pt x="9959326" y="3702362"/>
                </a:cubicBezTo>
                <a:cubicBezTo>
                  <a:pt x="9961698" y="3696669"/>
                  <a:pt x="9963477" y="3689197"/>
                  <a:pt x="9964663" y="3679947"/>
                </a:cubicBezTo>
                <a:cubicBezTo>
                  <a:pt x="9965848" y="3670696"/>
                  <a:pt x="9966441" y="3659192"/>
                  <a:pt x="9966441" y="3645435"/>
                </a:cubicBezTo>
                <a:cubicBezTo>
                  <a:pt x="9966441" y="3631678"/>
                  <a:pt x="9965848" y="3620174"/>
                  <a:pt x="9964663" y="3610923"/>
                </a:cubicBezTo>
                <a:cubicBezTo>
                  <a:pt x="9963477" y="3601673"/>
                  <a:pt x="9961698" y="3594201"/>
                  <a:pt x="9959326" y="3588508"/>
                </a:cubicBezTo>
                <a:cubicBezTo>
                  <a:pt x="9956954" y="3582816"/>
                  <a:pt x="9953989" y="3578665"/>
                  <a:pt x="9950431" y="3576056"/>
                </a:cubicBezTo>
                <a:cubicBezTo>
                  <a:pt x="9946873" y="3573446"/>
                  <a:pt x="9942959" y="3572142"/>
                  <a:pt x="9938690" y="3572142"/>
                </a:cubicBezTo>
                <a:lnTo>
                  <a:pt x="9607091" y="3572142"/>
                </a:lnTo>
                <a:lnTo>
                  <a:pt x="9607091" y="3312413"/>
                </a:lnTo>
                <a:lnTo>
                  <a:pt x="9885321" y="3312413"/>
                </a:lnTo>
                <a:cubicBezTo>
                  <a:pt x="9889590" y="3312413"/>
                  <a:pt x="9893504" y="3311227"/>
                  <a:pt x="9897062" y="3308856"/>
                </a:cubicBezTo>
                <a:cubicBezTo>
                  <a:pt x="9900620" y="3306484"/>
                  <a:pt x="9903585" y="3302570"/>
                  <a:pt x="9905957" y="3297114"/>
                </a:cubicBezTo>
                <a:cubicBezTo>
                  <a:pt x="9908329" y="3291659"/>
                  <a:pt x="9910108" y="3284424"/>
                  <a:pt x="9911294" y="3275411"/>
                </a:cubicBezTo>
                <a:cubicBezTo>
                  <a:pt x="9912480" y="3266398"/>
                  <a:pt x="9913073" y="3255012"/>
                  <a:pt x="9913073" y="3241255"/>
                </a:cubicBezTo>
                <a:cubicBezTo>
                  <a:pt x="9913073" y="3227972"/>
                  <a:pt x="9912480" y="3216706"/>
                  <a:pt x="9911294" y="3207455"/>
                </a:cubicBezTo>
                <a:cubicBezTo>
                  <a:pt x="9910108" y="3198204"/>
                  <a:pt x="9908329" y="3190851"/>
                  <a:pt x="9905957" y="3185396"/>
                </a:cubicBezTo>
                <a:cubicBezTo>
                  <a:pt x="9903585" y="3179940"/>
                  <a:pt x="9900620" y="3175908"/>
                  <a:pt x="9897062" y="3173299"/>
                </a:cubicBezTo>
                <a:cubicBezTo>
                  <a:pt x="9893504" y="3170690"/>
                  <a:pt x="9889590" y="3169385"/>
                  <a:pt x="9885321" y="3169385"/>
                </a:cubicBezTo>
                <a:lnTo>
                  <a:pt x="9607091" y="3169385"/>
                </a:lnTo>
                <a:lnTo>
                  <a:pt x="9607091" y="2944524"/>
                </a:lnTo>
                <a:lnTo>
                  <a:pt x="9935843" y="2944524"/>
                </a:lnTo>
                <a:cubicBezTo>
                  <a:pt x="9940113" y="2944524"/>
                  <a:pt x="9943908" y="2943220"/>
                  <a:pt x="9947229" y="2940611"/>
                </a:cubicBezTo>
                <a:cubicBezTo>
                  <a:pt x="9950549" y="2938002"/>
                  <a:pt x="9953396" y="2933851"/>
                  <a:pt x="9955768" y="2928158"/>
                </a:cubicBezTo>
                <a:cubicBezTo>
                  <a:pt x="9958140" y="2922465"/>
                  <a:pt x="9959919" y="2914994"/>
                  <a:pt x="9961105" y="2905743"/>
                </a:cubicBezTo>
                <a:cubicBezTo>
                  <a:pt x="9962291" y="2896492"/>
                  <a:pt x="9962884" y="2885226"/>
                  <a:pt x="9962884" y="2871943"/>
                </a:cubicBezTo>
                <a:cubicBezTo>
                  <a:pt x="9962884" y="2857711"/>
                  <a:pt x="9962291" y="2845970"/>
                  <a:pt x="9961105" y="2836719"/>
                </a:cubicBezTo>
                <a:cubicBezTo>
                  <a:pt x="9959919" y="2827469"/>
                  <a:pt x="9958140" y="2819879"/>
                  <a:pt x="9955768" y="2813949"/>
                </a:cubicBezTo>
                <a:cubicBezTo>
                  <a:pt x="9953396" y="2808019"/>
                  <a:pt x="9950549" y="2803868"/>
                  <a:pt x="9947229" y="2801496"/>
                </a:cubicBezTo>
                <a:cubicBezTo>
                  <a:pt x="9943908" y="2799124"/>
                  <a:pt x="9940113" y="2797938"/>
                  <a:pt x="9935843" y="2797938"/>
                </a:cubicBezTo>
                <a:close/>
                <a:moveTo>
                  <a:pt x="7313985" y="2797938"/>
                </a:moveTo>
                <a:cubicBezTo>
                  <a:pt x="7298330" y="2797938"/>
                  <a:pt x="7285166" y="2802563"/>
                  <a:pt x="7274492" y="2811814"/>
                </a:cubicBezTo>
                <a:cubicBezTo>
                  <a:pt x="7263818" y="2821064"/>
                  <a:pt x="7258481" y="2836126"/>
                  <a:pt x="7258481" y="2857000"/>
                </a:cubicBezTo>
                <a:lnTo>
                  <a:pt x="7258481" y="3659667"/>
                </a:lnTo>
                <a:cubicBezTo>
                  <a:pt x="7258481" y="3680540"/>
                  <a:pt x="7263818" y="3695602"/>
                  <a:pt x="7274492" y="3704852"/>
                </a:cubicBezTo>
                <a:cubicBezTo>
                  <a:pt x="7285166" y="3714103"/>
                  <a:pt x="7298330" y="3718728"/>
                  <a:pt x="7313985" y="3718728"/>
                </a:cubicBezTo>
                <a:lnTo>
                  <a:pt x="7776515" y="3718728"/>
                </a:lnTo>
                <a:cubicBezTo>
                  <a:pt x="7780784" y="3718728"/>
                  <a:pt x="7784698" y="3717424"/>
                  <a:pt x="7788256" y="3714815"/>
                </a:cubicBezTo>
                <a:cubicBezTo>
                  <a:pt x="7791814" y="3712205"/>
                  <a:pt x="7794779" y="3708054"/>
                  <a:pt x="7797151" y="3702362"/>
                </a:cubicBezTo>
                <a:cubicBezTo>
                  <a:pt x="7799523" y="3696669"/>
                  <a:pt x="7801301" y="3689197"/>
                  <a:pt x="7802488" y="3679947"/>
                </a:cubicBezTo>
                <a:cubicBezTo>
                  <a:pt x="7803674" y="3670696"/>
                  <a:pt x="7804267" y="3659192"/>
                  <a:pt x="7804267" y="3645435"/>
                </a:cubicBezTo>
                <a:cubicBezTo>
                  <a:pt x="7804267" y="3631678"/>
                  <a:pt x="7803674" y="3620174"/>
                  <a:pt x="7802488" y="3610923"/>
                </a:cubicBezTo>
                <a:cubicBezTo>
                  <a:pt x="7801302" y="3601673"/>
                  <a:pt x="7799522" y="3594201"/>
                  <a:pt x="7797151" y="3588508"/>
                </a:cubicBezTo>
                <a:cubicBezTo>
                  <a:pt x="7794779" y="3582816"/>
                  <a:pt x="7791814" y="3578665"/>
                  <a:pt x="7788256" y="3576056"/>
                </a:cubicBezTo>
                <a:cubicBezTo>
                  <a:pt x="7784698" y="3573446"/>
                  <a:pt x="7780784" y="3572142"/>
                  <a:pt x="7776515" y="3572142"/>
                </a:cubicBezTo>
                <a:lnTo>
                  <a:pt x="7444917" y="3572142"/>
                </a:lnTo>
                <a:lnTo>
                  <a:pt x="7444917" y="3312413"/>
                </a:lnTo>
                <a:lnTo>
                  <a:pt x="7723146" y="3312413"/>
                </a:lnTo>
                <a:cubicBezTo>
                  <a:pt x="7727416" y="3312413"/>
                  <a:pt x="7731329" y="3311227"/>
                  <a:pt x="7734887" y="3308856"/>
                </a:cubicBezTo>
                <a:cubicBezTo>
                  <a:pt x="7738445" y="3306484"/>
                  <a:pt x="7741410" y="3302570"/>
                  <a:pt x="7743782" y="3297114"/>
                </a:cubicBezTo>
                <a:cubicBezTo>
                  <a:pt x="7746155" y="3291659"/>
                  <a:pt x="7747932" y="3284424"/>
                  <a:pt x="7749119" y="3275411"/>
                </a:cubicBezTo>
                <a:cubicBezTo>
                  <a:pt x="7750305" y="3266398"/>
                  <a:pt x="7750898" y="3255012"/>
                  <a:pt x="7750898" y="3241255"/>
                </a:cubicBezTo>
                <a:cubicBezTo>
                  <a:pt x="7750898" y="3227972"/>
                  <a:pt x="7750305" y="3216706"/>
                  <a:pt x="7749119" y="3207455"/>
                </a:cubicBezTo>
                <a:cubicBezTo>
                  <a:pt x="7747934" y="3198204"/>
                  <a:pt x="7746153" y="3190851"/>
                  <a:pt x="7743782" y="3185396"/>
                </a:cubicBezTo>
                <a:cubicBezTo>
                  <a:pt x="7741410" y="3179940"/>
                  <a:pt x="7738445" y="3175908"/>
                  <a:pt x="7734887" y="3173299"/>
                </a:cubicBezTo>
                <a:cubicBezTo>
                  <a:pt x="7731329" y="3170690"/>
                  <a:pt x="7727416" y="3169385"/>
                  <a:pt x="7723146" y="3169385"/>
                </a:cubicBezTo>
                <a:lnTo>
                  <a:pt x="7444917" y="3169385"/>
                </a:lnTo>
                <a:lnTo>
                  <a:pt x="7444917" y="2944524"/>
                </a:lnTo>
                <a:lnTo>
                  <a:pt x="7773669" y="2944524"/>
                </a:lnTo>
                <a:cubicBezTo>
                  <a:pt x="7777938" y="2944524"/>
                  <a:pt x="7781733" y="2943220"/>
                  <a:pt x="7785054" y="2940611"/>
                </a:cubicBezTo>
                <a:cubicBezTo>
                  <a:pt x="7788375" y="2938002"/>
                  <a:pt x="7791221" y="2933851"/>
                  <a:pt x="7793593" y="2928158"/>
                </a:cubicBezTo>
                <a:cubicBezTo>
                  <a:pt x="7795965" y="2922465"/>
                  <a:pt x="7797743" y="2914994"/>
                  <a:pt x="7798930" y="2905743"/>
                </a:cubicBezTo>
                <a:cubicBezTo>
                  <a:pt x="7800116" y="2896492"/>
                  <a:pt x="7800709" y="2885226"/>
                  <a:pt x="7800709" y="2871943"/>
                </a:cubicBezTo>
                <a:cubicBezTo>
                  <a:pt x="7800709" y="2857711"/>
                  <a:pt x="7800116" y="2845970"/>
                  <a:pt x="7798930" y="2836719"/>
                </a:cubicBezTo>
                <a:cubicBezTo>
                  <a:pt x="7797744" y="2827469"/>
                  <a:pt x="7795964" y="2819879"/>
                  <a:pt x="7793593" y="2813949"/>
                </a:cubicBezTo>
                <a:cubicBezTo>
                  <a:pt x="7791221" y="2808019"/>
                  <a:pt x="7788375" y="2803868"/>
                  <a:pt x="7785054" y="2801496"/>
                </a:cubicBezTo>
                <a:cubicBezTo>
                  <a:pt x="7781734" y="2799124"/>
                  <a:pt x="7777938" y="2797938"/>
                  <a:pt x="7773669" y="2797938"/>
                </a:cubicBezTo>
                <a:close/>
                <a:moveTo>
                  <a:pt x="4700029" y="2797938"/>
                </a:moveTo>
                <a:cubicBezTo>
                  <a:pt x="4678681" y="2797938"/>
                  <a:pt x="4661603" y="2804342"/>
                  <a:pt x="4648795" y="2817151"/>
                </a:cubicBezTo>
                <a:cubicBezTo>
                  <a:pt x="4635986" y="2829959"/>
                  <a:pt x="4629582" y="2848460"/>
                  <a:pt x="4629582" y="2872654"/>
                </a:cubicBezTo>
                <a:lnTo>
                  <a:pt x="4629582" y="3693111"/>
                </a:lnTo>
                <a:cubicBezTo>
                  <a:pt x="4629582" y="3697855"/>
                  <a:pt x="4630887" y="3702125"/>
                  <a:pt x="4633496" y="3705920"/>
                </a:cubicBezTo>
                <a:cubicBezTo>
                  <a:pt x="4636105" y="3709715"/>
                  <a:pt x="4640849" y="3712798"/>
                  <a:pt x="4647728" y="3715170"/>
                </a:cubicBezTo>
                <a:cubicBezTo>
                  <a:pt x="4654606" y="3717542"/>
                  <a:pt x="4663738" y="3719440"/>
                  <a:pt x="4675123" y="3720863"/>
                </a:cubicBezTo>
                <a:cubicBezTo>
                  <a:pt x="4686508" y="3722286"/>
                  <a:pt x="4700741" y="3722998"/>
                  <a:pt x="4717818" y="3722998"/>
                </a:cubicBezTo>
                <a:cubicBezTo>
                  <a:pt x="4735370" y="3722998"/>
                  <a:pt x="4749721" y="3722286"/>
                  <a:pt x="4760869" y="3720863"/>
                </a:cubicBezTo>
                <a:cubicBezTo>
                  <a:pt x="4772018" y="3719440"/>
                  <a:pt x="4781149" y="3717542"/>
                  <a:pt x="4788265" y="3715170"/>
                </a:cubicBezTo>
                <a:cubicBezTo>
                  <a:pt x="4795381" y="3712798"/>
                  <a:pt x="4800244" y="3709715"/>
                  <a:pt x="4802853" y="3705920"/>
                </a:cubicBezTo>
                <a:cubicBezTo>
                  <a:pt x="4805463" y="3702125"/>
                  <a:pt x="4806766" y="3697855"/>
                  <a:pt x="4806766" y="3693111"/>
                </a:cubicBezTo>
                <a:lnTo>
                  <a:pt x="4806766" y="2943813"/>
                </a:lnTo>
                <a:lnTo>
                  <a:pt x="4808190" y="2943813"/>
                </a:lnTo>
                <a:lnTo>
                  <a:pt x="5065783" y="3692400"/>
                </a:lnTo>
                <a:cubicBezTo>
                  <a:pt x="5067206" y="3697618"/>
                  <a:pt x="5070053" y="3702125"/>
                  <a:pt x="5074322" y="3705920"/>
                </a:cubicBezTo>
                <a:cubicBezTo>
                  <a:pt x="5078592" y="3709715"/>
                  <a:pt x="5084404" y="3712917"/>
                  <a:pt x="5091756" y="3715526"/>
                </a:cubicBezTo>
                <a:cubicBezTo>
                  <a:pt x="5099109" y="3718135"/>
                  <a:pt x="5108478" y="3720033"/>
                  <a:pt x="5119863" y="3721219"/>
                </a:cubicBezTo>
                <a:cubicBezTo>
                  <a:pt x="5131249" y="3722405"/>
                  <a:pt x="5145007" y="3722998"/>
                  <a:pt x="5161136" y="3722998"/>
                </a:cubicBezTo>
                <a:cubicBezTo>
                  <a:pt x="5177265" y="3722998"/>
                  <a:pt x="5191022" y="3722642"/>
                  <a:pt x="5202408" y="3721930"/>
                </a:cubicBezTo>
                <a:cubicBezTo>
                  <a:pt x="5213793" y="3721219"/>
                  <a:pt x="5223163" y="3719677"/>
                  <a:pt x="5230515" y="3717305"/>
                </a:cubicBezTo>
                <a:cubicBezTo>
                  <a:pt x="5237868" y="3714933"/>
                  <a:pt x="5243679" y="3711731"/>
                  <a:pt x="5247949" y="3707699"/>
                </a:cubicBezTo>
                <a:cubicBezTo>
                  <a:pt x="5252218" y="3703666"/>
                  <a:pt x="5255302" y="3698567"/>
                  <a:pt x="5257200" y="3692400"/>
                </a:cubicBezTo>
                <a:lnTo>
                  <a:pt x="5524044" y="2943813"/>
                </a:lnTo>
                <a:lnTo>
                  <a:pt x="5525467" y="2943813"/>
                </a:lnTo>
                <a:lnTo>
                  <a:pt x="5525467" y="3693111"/>
                </a:lnTo>
                <a:cubicBezTo>
                  <a:pt x="5525467" y="3697855"/>
                  <a:pt x="5526890" y="3702125"/>
                  <a:pt x="5529736" y="3705920"/>
                </a:cubicBezTo>
                <a:cubicBezTo>
                  <a:pt x="5532583" y="3709715"/>
                  <a:pt x="5537327" y="3712798"/>
                  <a:pt x="5543968" y="3715170"/>
                </a:cubicBezTo>
                <a:cubicBezTo>
                  <a:pt x="5550610" y="3717542"/>
                  <a:pt x="5559623" y="3719440"/>
                  <a:pt x="5571008" y="3720863"/>
                </a:cubicBezTo>
                <a:cubicBezTo>
                  <a:pt x="5582393" y="3722286"/>
                  <a:pt x="5596625" y="3722998"/>
                  <a:pt x="5613703" y="3722998"/>
                </a:cubicBezTo>
                <a:cubicBezTo>
                  <a:pt x="5631256" y="3722998"/>
                  <a:pt x="5645725" y="3722286"/>
                  <a:pt x="5657110" y="3720863"/>
                </a:cubicBezTo>
                <a:cubicBezTo>
                  <a:pt x="5668495" y="3719440"/>
                  <a:pt x="5677627" y="3717542"/>
                  <a:pt x="5684505" y="3715170"/>
                </a:cubicBezTo>
                <a:cubicBezTo>
                  <a:pt x="5691384" y="3712798"/>
                  <a:pt x="5696128" y="3709715"/>
                  <a:pt x="5698737" y="3705920"/>
                </a:cubicBezTo>
                <a:cubicBezTo>
                  <a:pt x="5701346" y="3702125"/>
                  <a:pt x="5702651" y="3697855"/>
                  <a:pt x="5702651" y="3693111"/>
                </a:cubicBezTo>
                <a:lnTo>
                  <a:pt x="5702651" y="2872654"/>
                </a:lnTo>
                <a:cubicBezTo>
                  <a:pt x="5702651" y="2860795"/>
                  <a:pt x="5701109" y="2850239"/>
                  <a:pt x="5698026" y="2840989"/>
                </a:cubicBezTo>
                <a:cubicBezTo>
                  <a:pt x="5694942" y="2831738"/>
                  <a:pt x="5690435" y="2823911"/>
                  <a:pt x="5684505" y="2817506"/>
                </a:cubicBezTo>
                <a:cubicBezTo>
                  <a:pt x="5678577" y="2811102"/>
                  <a:pt x="5670986" y="2806240"/>
                  <a:pt x="5661735" y="2802919"/>
                </a:cubicBezTo>
                <a:cubicBezTo>
                  <a:pt x="5652485" y="2799598"/>
                  <a:pt x="5641455" y="2797938"/>
                  <a:pt x="5628647" y="2797938"/>
                </a:cubicBezTo>
                <a:lnTo>
                  <a:pt x="5502696" y="2797938"/>
                </a:lnTo>
                <a:cubicBezTo>
                  <a:pt x="5485144" y="2797938"/>
                  <a:pt x="5469726" y="2799717"/>
                  <a:pt x="5456443" y="2803275"/>
                </a:cubicBezTo>
                <a:cubicBezTo>
                  <a:pt x="5443161" y="2806833"/>
                  <a:pt x="5431656" y="2812881"/>
                  <a:pt x="5421932" y="2821420"/>
                </a:cubicBezTo>
                <a:cubicBezTo>
                  <a:pt x="5412207" y="2829959"/>
                  <a:pt x="5403667" y="2841107"/>
                  <a:pt x="5396314" y="2854865"/>
                </a:cubicBezTo>
                <a:cubicBezTo>
                  <a:pt x="5388962" y="2868622"/>
                  <a:pt x="5382201" y="2885463"/>
                  <a:pt x="5376034" y="2905387"/>
                </a:cubicBezTo>
                <a:lnTo>
                  <a:pt x="5169675" y="3452596"/>
                </a:lnTo>
                <a:lnTo>
                  <a:pt x="5166828" y="3452596"/>
                </a:lnTo>
                <a:lnTo>
                  <a:pt x="4967584" y="2903964"/>
                </a:lnTo>
                <a:cubicBezTo>
                  <a:pt x="4961892" y="2884040"/>
                  <a:pt x="4955250" y="2867317"/>
                  <a:pt x="4947661" y="2853797"/>
                </a:cubicBezTo>
                <a:cubicBezTo>
                  <a:pt x="4940070" y="2840277"/>
                  <a:pt x="4930582" y="2829366"/>
                  <a:pt x="4919197" y="2821064"/>
                </a:cubicBezTo>
                <a:cubicBezTo>
                  <a:pt x="4907811" y="2812763"/>
                  <a:pt x="4894291" y="2806833"/>
                  <a:pt x="4878636" y="2803275"/>
                </a:cubicBezTo>
                <a:cubicBezTo>
                  <a:pt x="4862982" y="2799717"/>
                  <a:pt x="4844243" y="2797938"/>
                  <a:pt x="4822421" y="2797938"/>
                </a:cubicBezTo>
                <a:close/>
                <a:moveTo>
                  <a:pt x="960810" y="2797938"/>
                </a:moveTo>
                <a:cubicBezTo>
                  <a:pt x="945155" y="2797938"/>
                  <a:pt x="931991" y="2802563"/>
                  <a:pt x="921317" y="2811814"/>
                </a:cubicBezTo>
                <a:cubicBezTo>
                  <a:pt x="910644" y="2821064"/>
                  <a:pt x="905307" y="2836126"/>
                  <a:pt x="905307" y="2857000"/>
                </a:cubicBezTo>
                <a:lnTo>
                  <a:pt x="905307" y="3659667"/>
                </a:lnTo>
                <a:cubicBezTo>
                  <a:pt x="905307" y="3680540"/>
                  <a:pt x="910644" y="3695602"/>
                  <a:pt x="921317" y="3704852"/>
                </a:cubicBezTo>
                <a:cubicBezTo>
                  <a:pt x="931991" y="3714103"/>
                  <a:pt x="945155" y="3718728"/>
                  <a:pt x="960810" y="3718728"/>
                </a:cubicBezTo>
                <a:lnTo>
                  <a:pt x="1205596" y="3718728"/>
                </a:lnTo>
                <a:cubicBezTo>
                  <a:pt x="1242598" y="3718728"/>
                  <a:pt x="1276161" y="3716475"/>
                  <a:pt x="1306285" y="3711968"/>
                </a:cubicBezTo>
                <a:cubicBezTo>
                  <a:pt x="1336408" y="3707461"/>
                  <a:pt x="1364753" y="3700464"/>
                  <a:pt x="1391319" y="3690976"/>
                </a:cubicBezTo>
                <a:cubicBezTo>
                  <a:pt x="1417885" y="3681489"/>
                  <a:pt x="1442197" y="3669392"/>
                  <a:pt x="1464256" y="3654686"/>
                </a:cubicBezTo>
                <a:cubicBezTo>
                  <a:pt x="1486315" y="3639980"/>
                  <a:pt x="1505291" y="3622427"/>
                  <a:pt x="1521183" y="3602028"/>
                </a:cubicBezTo>
                <a:cubicBezTo>
                  <a:pt x="1537075" y="3581630"/>
                  <a:pt x="1549528" y="3558147"/>
                  <a:pt x="1558541" y="3531582"/>
                </a:cubicBezTo>
                <a:cubicBezTo>
                  <a:pt x="1567555" y="3505016"/>
                  <a:pt x="1572061" y="3475366"/>
                  <a:pt x="1572061" y="3442633"/>
                </a:cubicBezTo>
                <a:cubicBezTo>
                  <a:pt x="1572061" y="3411324"/>
                  <a:pt x="1567318" y="3383098"/>
                  <a:pt x="1557830" y="3357955"/>
                </a:cubicBezTo>
                <a:cubicBezTo>
                  <a:pt x="1548342" y="3332812"/>
                  <a:pt x="1535415" y="3310872"/>
                  <a:pt x="1519048" y="3292133"/>
                </a:cubicBezTo>
                <a:cubicBezTo>
                  <a:pt x="1502682" y="3273395"/>
                  <a:pt x="1483469" y="3258096"/>
                  <a:pt x="1461410" y="3246236"/>
                </a:cubicBezTo>
                <a:cubicBezTo>
                  <a:pt x="1439351" y="3234376"/>
                  <a:pt x="1415276" y="3226075"/>
                  <a:pt x="1389184" y="3221331"/>
                </a:cubicBezTo>
                <a:cubicBezTo>
                  <a:pt x="1409583" y="3213741"/>
                  <a:pt x="1427728" y="3203778"/>
                  <a:pt x="1443620" y="3191444"/>
                </a:cubicBezTo>
                <a:cubicBezTo>
                  <a:pt x="1459512" y="3179110"/>
                  <a:pt x="1472914" y="3164878"/>
                  <a:pt x="1483825" y="3148749"/>
                </a:cubicBezTo>
                <a:cubicBezTo>
                  <a:pt x="1494736" y="3132620"/>
                  <a:pt x="1503038" y="3114712"/>
                  <a:pt x="1508730" y="3095024"/>
                </a:cubicBezTo>
                <a:cubicBezTo>
                  <a:pt x="1514423" y="3075337"/>
                  <a:pt x="1517269" y="3054345"/>
                  <a:pt x="1517269" y="3032049"/>
                </a:cubicBezTo>
                <a:cubicBezTo>
                  <a:pt x="1517269" y="2992200"/>
                  <a:pt x="1510154" y="2957570"/>
                  <a:pt x="1495922" y="2928158"/>
                </a:cubicBezTo>
                <a:cubicBezTo>
                  <a:pt x="1481690" y="2898746"/>
                  <a:pt x="1461173" y="2874433"/>
                  <a:pt x="1434370" y="2855220"/>
                </a:cubicBezTo>
                <a:cubicBezTo>
                  <a:pt x="1407567" y="2836008"/>
                  <a:pt x="1374597" y="2821657"/>
                  <a:pt x="1335460" y="2812170"/>
                </a:cubicBezTo>
                <a:cubicBezTo>
                  <a:pt x="1296323" y="2802682"/>
                  <a:pt x="1248528" y="2797938"/>
                  <a:pt x="1192075" y="2797938"/>
                </a:cubicBezTo>
                <a:close/>
                <a:moveTo>
                  <a:pt x="10812460" y="2795092"/>
                </a:moveTo>
                <a:cubicBezTo>
                  <a:pt x="10795382" y="2795092"/>
                  <a:pt x="10781387" y="2795685"/>
                  <a:pt x="10770476" y="2796870"/>
                </a:cubicBezTo>
                <a:cubicBezTo>
                  <a:pt x="10759565" y="2798057"/>
                  <a:pt x="10750789" y="2800073"/>
                  <a:pt x="10744147" y="2802919"/>
                </a:cubicBezTo>
                <a:cubicBezTo>
                  <a:pt x="10737506" y="2805765"/>
                  <a:pt x="10732762" y="2809086"/>
                  <a:pt x="10729916" y="2812881"/>
                </a:cubicBezTo>
                <a:cubicBezTo>
                  <a:pt x="10727069" y="2816676"/>
                  <a:pt x="10725646" y="2820946"/>
                  <a:pt x="10725646" y="2825690"/>
                </a:cubicBezTo>
                <a:lnTo>
                  <a:pt x="10725646" y="3257622"/>
                </a:lnTo>
                <a:cubicBezTo>
                  <a:pt x="10725646" y="3290354"/>
                  <a:pt x="10726002" y="3324748"/>
                  <a:pt x="10726714" y="3360801"/>
                </a:cubicBezTo>
                <a:cubicBezTo>
                  <a:pt x="10727425" y="3396855"/>
                  <a:pt x="10728493" y="3431485"/>
                  <a:pt x="10729916" y="3464693"/>
                </a:cubicBezTo>
                <a:lnTo>
                  <a:pt x="10729204" y="3464693"/>
                </a:lnTo>
                <a:cubicBezTo>
                  <a:pt x="10720665" y="3445717"/>
                  <a:pt x="10711889" y="3426741"/>
                  <a:pt x="10702876" y="3407766"/>
                </a:cubicBezTo>
                <a:cubicBezTo>
                  <a:pt x="10693862" y="3388790"/>
                  <a:pt x="10684612" y="3369459"/>
                  <a:pt x="10675124" y="3349772"/>
                </a:cubicBezTo>
                <a:cubicBezTo>
                  <a:pt x="10665636" y="3330084"/>
                  <a:pt x="10655792" y="3310397"/>
                  <a:pt x="10645593" y="3290710"/>
                </a:cubicBezTo>
                <a:cubicBezTo>
                  <a:pt x="10635394" y="3271023"/>
                  <a:pt x="10625076" y="3250980"/>
                  <a:pt x="10614639" y="3230581"/>
                </a:cubicBezTo>
                <a:lnTo>
                  <a:pt x="10435320" y="2894002"/>
                </a:lnTo>
                <a:cubicBezTo>
                  <a:pt x="10426306" y="2875501"/>
                  <a:pt x="10417530" y="2859964"/>
                  <a:pt x="10408991" y="2847393"/>
                </a:cubicBezTo>
                <a:cubicBezTo>
                  <a:pt x="10400452" y="2834822"/>
                  <a:pt x="10391320" y="2824978"/>
                  <a:pt x="10381595" y="2817862"/>
                </a:cubicBezTo>
                <a:cubicBezTo>
                  <a:pt x="10371870" y="2810746"/>
                  <a:pt x="10360841" y="2805647"/>
                  <a:pt x="10348507" y="2802563"/>
                </a:cubicBezTo>
                <a:cubicBezTo>
                  <a:pt x="10336172" y="2799480"/>
                  <a:pt x="10320992" y="2797938"/>
                  <a:pt x="10302965" y="2797938"/>
                </a:cubicBezTo>
                <a:lnTo>
                  <a:pt x="10202632" y="2797938"/>
                </a:lnTo>
                <a:cubicBezTo>
                  <a:pt x="10183656" y="2797938"/>
                  <a:pt x="10167645" y="2803512"/>
                  <a:pt x="10154600" y="2814660"/>
                </a:cubicBezTo>
                <a:cubicBezTo>
                  <a:pt x="10141554" y="2825808"/>
                  <a:pt x="10135031" y="2842530"/>
                  <a:pt x="10135031" y="2864827"/>
                </a:cubicBezTo>
                <a:lnTo>
                  <a:pt x="10135031" y="3692400"/>
                </a:lnTo>
                <a:cubicBezTo>
                  <a:pt x="10135031" y="3697143"/>
                  <a:pt x="10136217" y="3701413"/>
                  <a:pt x="10138589" y="3705208"/>
                </a:cubicBezTo>
                <a:cubicBezTo>
                  <a:pt x="10140961" y="3709003"/>
                  <a:pt x="10145231" y="3712205"/>
                  <a:pt x="10151398" y="3714815"/>
                </a:cubicBezTo>
                <a:cubicBezTo>
                  <a:pt x="10157565" y="3717424"/>
                  <a:pt x="10166104" y="3719440"/>
                  <a:pt x="10177015" y="3720863"/>
                </a:cubicBezTo>
                <a:cubicBezTo>
                  <a:pt x="10187926" y="3722286"/>
                  <a:pt x="10201683" y="3722998"/>
                  <a:pt x="10218287" y="3722998"/>
                </a:cubicBezTo>
                <a:cubicBezTo>
                  <a:pt x="10235365" y="3722998"/>
                  <a:pt x="10249359" y="3722286"/>
                  <a:pt x="10260270" y="3720863"/>
                </a:cubicBezTo>
                <a:cubicBezTo>
                  <a:pt x="10271181" y="3719440"/>
                  <a:pt x="10279839" y="3717424"/>
                  <a:pt x="10286243" y="3714815"/>
                </a:cubicBezTo>
                <a:cubicBezTo>
                  <a:pt x="10292647" y="3712205"/>
                  <a:pt x="10297154" y="3709003"/>
                  <a:pt x="10299763" y="3705208"/>
                </a:cubicBezTo>
                <a:cubicBezTo>
                  <a:pt x="10302372" y="3701413"/>
                  <a:pt x="10303677" y="3697143"/>
                  <a:pt x="10303677" y="3692400"/>
                </a:cubicBezTo>
                <a:lnTo>
                  <a:pt x="10303677" y="3210657"/>
                </a:lnTo>
                <a:cubicBezTo>
                  <a:pt x="10303677" y="3174603"/>
                  <a:pt x="10303202" y="3139617"/>
                  <a:pt x="10302254" y="3105698"/>
                </a:cubicBezTo>
                <a:cubicBezTo>
                  <a:pt x="10301305" y="3071779"/>
                  <a:pt x="10299882" y="3037742"/>
                  <a:pt x="10297984" y="3003586"/>
                </a:cubicBezTo>
                <a:lnTo>
                  <a:pt x="10299407" y="3003586"/>
                </a:lnTo>
                <a:cubicBezTo>
                  <a:pt x="10310318" y="3031575"/>
                  <a:pt x="10322652" y="3060394"/>
                  <a:pt x="10336410" y="3090043"/>
                </a:cubicBezTo>
                <a:cubicBezTo>
                  <a:pt x="10350167" y="3119693"/>
                  <a:pt x="10363687" y="3147326"/>
                  <a:pt x="10376970" y="3172943"/>
                </a:cubicBezTo>
                <a:lnTo>
                  <a:pt x="10606100" y="3603452"/>
                </a:lnTo>
                <a:cubicBezTo>
                  <a:pt x="10617960" y="3627171"/>
                  <a:pt x="10628634" y="3646502"/>
                  <a:pt x="10638121" y="3661446"/>
                </a:cubicBezTo>
                <a:cubicBezTo>
                  <a:pt x="10647609" y="3676389"/>
                  <a:pt x="10657453" y="3688249"/>
                  <a:pt x="10667652" y="3697025"/>
                </a:cubicBezTo>
                <a:cubicBezTo>
                  <a:pt x="10677852" y="3705801"/>
                  <a:pt x="10689000" y="3711850"/>
                  <a:pt x="10701097" y="3715170"/>
                </a:cubicBezTo>
                <a:cubicBezTo>
                  <a:pt x="10713194" y="3718491"/>
                  <a:pt x="10727544" y="3720151"/>
                  <a:pt x="10744147" y="3720151"/>
                </a:cubicBezTo>
                <a:lnTo>
                  <a:pt x="10823845" y="3720151"/>
                </a:lnTo>
                <a:cubicBezTo>
                  <a:pt x="10832858" y="3720151"/>
                  <a:pt x="10841753" y="3718847"/>
                  <a:pt x="10850529" y="3716238"/>
                </a:cubicBezTo>
                <a:cubicBezTo>
                  <a:pt x="10859306" y="3713629"/>
                  <a:pt x="10866896" y="3709478"/>
                  <a:pt x="10873300" y="3703785"/>
                </a:cubicBezTo>
                <a:cubicBezTo>
                  <a:pt x="10879704" y="3698092"/>
                  <a:pt x="10884804" y="3690976"/>
                  <a:pt x="10888599" y="3682437"/>
                </a:cubicBezTo>
                <a:cubicBezTo>
                  <a:pt x="10892394" y="3673898"/>
                  <a:pt x="10894292" y="3664173"/>
                  <a:pt x="10894292" y="3653262"/>
                </a:cubicBezTo>
                <a:lnTo>
                  <a:pt x="10894292" y="2825690"/>
                </a:lnTo>
                <a:cubicBezTo>
                  <a:pt x="10894292" y="2820946"/>
                  <a:pt x="10893106" y="2816676"/>
                  <a:pt x="10890734" y="2812881"/>
                </a:cubicBezTo>
                <a:cubicBezTo>
                  <a:pt x="10888362" y="2809086"/>
                  <a:pt x="10884211" y="2805765"/>
                  <a:pt x="10878281" y="2802919"/>
                </a:cubicBezTo>
                <a:cubicBezTo>
                  <a:pt x="10872351" y="2800073"/>
                  <a:pt x="10863931" y="2798057"/>
                  <a:pt x="10853020" y="2796870"/>
                </a:cubicBezTo>
                <a:cubicBezTo>
                  <a:pt x="10842109" y="2795685"/>
                  <a:pt x="10828589" y="2795092"/>
                  <a:pt x="10812460" y="2795092"/>
                </a:cubicBezTo>
                <a:close/>
                <a:moveTo>
                  <a:pt x="6973885" y="2795092"/>
                </a:moveTo>
                <a:cubicBezTo>
                  <a:pt x="6956807" y="2795092"/>
                  <a:pt x="6942812" y="2795685"/>
                  <a:pt x="6931901" y="2796870"/>
                </a:cubicBezTo>
                <a:cubicBezTo>
                  <a:pt x="6920990" y="2798057"/>
                  <a:pt x="6912214" y="2800073"/>
                  <a:pt x="6905573" y="2802919"/>
                </a:cubicBezTo>
                <a:cubicBezTo>
                  <a:pt x="6898931" y="2805765"/>
                  <a:pt x="6894187" y="2809086"/>
                  <a:pt x="6891341" y="2812881"/>
                </a:cubicBezTo>
                <a:cubicBezTo>
                  <a:pt x="6888495" y="2816676"/>
                  <a:pt x="6887072" y="2820946"/>
                  <a:pt x="6887072" y="2825690"/>
                </a:cubicBezTo>
                <a:lnTo>
                  <a:pt x="6887072" y="3257622"/>
                </a:lnTo>
                <a:cubicBezTo>
                  <a:pt x="6887072" y="3290354"/>
                  <a:pt x="6887427" y="3324748"/>
                  <a:pt x="6888139" y="3360801"/>
                </a:cubicBezTo>
                <a:cubicBezTo>
                  <a:pt x="6888851" y="3396855"/>
                  <a:pt x="6889918" y="3431485"/>
                  <a:pt x="6891341" y="3464693"/>
                </a:cubicBezTo>
                <a:lnTo>
                  <a:pt x="6890629" y="3464693"/>
                </a:lnTo>
                <a:cubicBezTo>
                  <a:pt x="6882090" y="3445717"/>
                  <a:pt x="6873314" y="3426741"/>
                  <a:pt x="6864301" y="3407766"/>
                </a:cubicBezTo>
                <a:cubicBezTo>
                  <a:pt x="6855287" y="3388790"/>
                  <a:pt x="6846037" y="3369459"/>
                  <a:pt x="6836549" y="3349772"/>
                </a:cubicBezTo>
                <a:cubicBezTo>
                  <a:pt x="6827061" y="3330084"/>
                  <a:pt x="6817218" y="3310397"/>
                  <a:pt x="6807018" y="3290710"/>
                </a:cubicBezTo>
                <a:cubicBezTo>
                  <a:pt x="6796819" y="3271023"/>
                  <a:pt x="6786501" y="3250980"/>
                  <a:pt x="6776064" y="3230581"/>
                </a:cubicBezTo>
                <a:lnTo>
                  <a:pt x="6596745" y="2894002"/>
                </a:lnTo>
                <a:cubicBezTo>
                  <a:pt x="6587732" y="2875501"/>
                  <a:pt x="6578955" y="2859964"/>
                  <a:pt x="6570416" y="2847393"/>
                </a:cubicBezTo>
                <a:cubicBezTo>
                  <a:pt x="6561877" y="2834822"/>
                  <a:pt x="6552745" y="2824978"/>
                  <a:pt x="6543020" y="2817862"/>
                </a:cubicBezTo>
                <a:cubicBezTo>
                  <a:pt x="6533295" y="2810746"/>
                  <a:pt x="6522266" y="2805647"/>
                  <a:pt x="6509932" y="2802563"/>
                </a:cubicBezTo>
                <a:cubicBezTo>
                  <a:pt x="6497598" y="2799480"/>
                  <a:pt x="6482417" y="2797938"/>
                  <a:pt x="6464390" y="2797938"/>
                </a:cubicBezTo>
                <a:lnTo>
                  <a:pt x="6364057" y="2797938"/>
                </a:lnTo>
                <a:cubicBezTo>
                  <a:pt x="6345081" y="2797938"/>
                  <a:pt x="6329071" y="2803512"/>
                  <a:pt x="6316025" y="2814660"/>
                </a:cubicBezTo>
                <a:cubicBezTo>
                  <a:pt x="6302979" y="2825808"/>
                  <a:pt x="6296456" y="2842530"/>
                  <a:pt x="6296456" y="2864827"/>
                </a:cubicBezTo>
                <a:lnTo>
                  <a:pt x="6296456" y="3692400"/>
                </a:lnTo>
                <a:cubicBezTo>
                  <a:pt x="6296456" y="3697143"/>
                  <a:pt x="6297642" y="3701413"/>
                  <a:pt x="6300014" y="3705208"/>
                </a:cubicBezTo>
                <a:cubicBezTo>
                  <a:pt x="6302386" y="3709003"/>
                  <a:pt x="6306656" y="3712205"/>
                  <a:pt x="6312823" y="3714815"/>
                </a:cubicBezTo>
                <a:cubicBezTo>
                  <a:pt x="6318990" y="3717424"/>
                  <a:pt x="6327529" y="3719440"/>
                  <a:pt x="6338440" y="3720863"/>
                </a:cubicBezTo>
                <a:cubicBezTo>
                  <a:pt x="6349351" y="3722286"/>
                  <a:pt x="6363108" y="3722998"/>
                  <a:pt x="6379712" y="3722998"/>
                </a:cubicBezTo>
                <a:cubicBezTo>
                  <a:pt x="6396790" y="3722998"/>
                  <a:pt x="6410784" y="3722286"/>
                  <a:pt x="6421695" y="3720863"/>
                </a:cubicBezTo>
                <a:cubicBezTo>
                  <a:pt x="6432606" y="3719440"/>
                  <a:pt x="6441264" y="3717424"/>
                  <a:pt x="6447668" y="3714815"/>
                </a:cubicBezTo>
                <a:cubicBezTo>
                  <a:pt x="6454072" y="3712205"/>
                  <a:pt x="6458579" y="3709003"/>
                  <a:pt x="6461188" y="3705208"/>
                </a:cubicBezTo>
                <a:cubicBezTo>
                  <a:pt x="6463797" y="3701413"/>
                  <a:pt x="6465102" y="3697143"/>
                  <a:pt x="6465102" y="3692400"/>
                </a:cubicBezTo>
                <a:lnTo>
                  <a:pt x="6465102" y="3210657"/>
                </a:lnTo>
                <a:cubicBezTo>
                  <a:pt x="6465102" y="3174603"/>
                  <a:pt x="6464628" y="3139617"/>
                  <a:pt x="6463679" y="3105698"/>
                </a:cubicBezTo>
                <a:cubicBezTo>
                  <a:pt x="6462730" y="3071779"/>
                  <a:pt x="6461307" y="3037742"/>
                  <a:pt x="6459409" y="3003586"/>
                </a:cubicBezTo>
                <a:lnTo>
                  <a:pt x="6460832" y="3003586"/>
                </a:lnTo>
                <a:cubicBezTo>
                  <a:pt x="6471743" y="3031575"/>
                  <a:pt x="6484078" y="3060394"/>
                  <a:pt x="6497835" y="3090043"/>
                </a:cubicBezTo>
                <a:cubicBezTo>
                  <a:pt x="6511592" y="3119693"/>
                  <a:pt x="6525112" y="3147326"/>
                  <a:pt x="6538395" y="3172943"/>
                </a:cubicBezTo>
                <a:lnTo>
                  <a:pt x="6767525" y="3603452"/>
                </a:lnTo>
                <a:cubicBezTo>
                  <a:pt x="6779385" y="3627171"/>
                  <a:pt x="6790059" y="3646502"/>
                  <a:pt x="6799547" y="3661446"/>
                </a:cubicBezTo>
                <a:cubicBezTo>
                  <a:pt x="6809034" y="3676389"/>
                  <a:pt x="6818878" y="3688249"/>
                  <a:pt x="6829077" y="3697025"/>
                </a:cubicBezTo>
                <a:cubicBezTo>
                  <a:pt x="6839277" y="3705801"/>
                  <a:pt x="6850425" y="3711850"/>
                  <a:pt x="6862522" y="3715170"/>
                </a:cubicBezTo>
                <a:cubicBezTo>
                  <a:pt x="6874619" y="3718491"/>
                  <a:pt x="6888969" y="3720151"/>
                  <a:pt x="6905573" y="3720151"/>
                </a:cubicBezTo>
                <a:lnTo>
                  <a:pt x="6985270" y="3720151"/>
                </a:lnTo>
                <a:cubicBezTo>
                  <a:pt x="6994284" y="3720151"/>
                  <a:pt x="7003178" y="3718847"/>
                  <a:pt x="7011955" y="3716238"/>
                </a:cubicBezTo>
                <a:cubicBezTo>
                  <a:pt x="7020731" y="3713629"/>
                  <a:pt x="7028321" y="3709478"/>
                  <a:pt x="7034725" y="3703785"/>
                </a:cubicBezTo>
                <a:cubicBezTo>
                  <a:pt x="7041130" y="3698092"/>
                  <a:pt x="7046229" y="3690976"/>
                  <a:pt x="7050024" y="3682437"/>
                </a:cubicBezTo>
                <a:cubicBezTo>
                  <a:pt x="7053820" y="3673898"/>
                  <a:pt x="7055717" y="3664173"/>
                  <a:pt x="7055717" y="3653262"/>
                </a:cubicBezTo>
                <a:lnTo>
                  <a:pt x="7055717" y="2825690"/>
                </a:lnTo>
                <a:cubicBezTo>
                  <a:pt x="7055717" y="2820946"/>
                  <a:pt x="7054531" y="2816676"/>
                  <a:pt x="7052159" y="2812881"/>
                </a:cubicBezTo>
                <a:cubicBezTo>
                  <a:pt x="7049787" y="2809086"/>
                  <a:pt x="7045636" y="2805765"/>
                  <a:pt x="7039706" y="2802919"/>
                </a:cubicBezTo>
                <a:cubicBezTo>
                  <a:pt x="7033777" y="2800073"/>
                  <a:pt x="7025356" y="2798057"/>
                  <a:pt x="7014445" y="2796870"/>
                </a:cubicBezTo>
                <a:cubicBezTo>
                  <a:pt x="7003534" y="2795685"/>
                  <a:pt x="6990014" y="2795092"/>
                  <a:pt x="6973885" y="2795092"/>
                </a:cubicBezTo>
                <a:close/>
                <a:moveTo>
                  <a:pt x="5999861" y="2793668"/>
                </a:moveTo>
                <a:cubicBezTo>
                  <a:pt x="5981834" y="2793668"/>
                  <a:pt x="5966890" y="2794380"/>
                  <a:pt x="5955031" y="2795803"/>
                </a:cubicBezTo>
                <a:cubicBezTo>
                  <a:pt x="5943171" y="2797226"/>
                  <a:pt x="5933565" y="2799124"/>
                  <a:pt x="5926212" y="2801496"/>
                </a:cubicBezTo>
                <a:cubicBezTo>
                  <a:pt x="5918859" y="2803868"/>
                  <a:pt x="5913640" y="2806951"/>
                  <a:pt x="5910557" y="2810746"/>
                </a:cubicBezTo>
                <a:cubicBezTo>
                  <a:pt x="5907473" y="2814541"/>
                  <a:pt x="5905931" y="2818811"/>
                  <a:pt x="5905931" y="2823555"/>
                </a:cubicBezTo>
                <a:lnTo>
                  <a:pt x="5905931" y="3693111"/>
                </a:lnTo>
                <a:cubicBezTo>
                  <a:pt x="5905931" y="3697855"/>
                  <a:pt x="5907473" y="3702125"/>
                  <a:pt x="5910557" y="3705920"/>
                </a:cubicBezTo>
                <a:cubicBezTo>
                  <a:pt x="5913640" y="3709715"/>
                  <a:pt x="5918740" y="3712798"/>
                  <a:pt x="5925856" y="3715170"/>
                </a:cubicBezTo>
                <a:cubicBezTo>
                  <a:pt x="5932972" y="3717542"/>
                  <a:pt x="5942578" y="3719440"/>
                  <a:pt x="5954675" y="3720863"/>
                </a:cubicBezTo>
                <a:cubicBezTo>
                  <a:pt x="5966772" y="3722286"/>
                  <a:pt x="5981834" y="3722998"/>
                  <a:pt x="5999861" y="3722998"/>
                </a:cubicBezTo>
                <a:cubicBezTo>
                  <a:pt x="6018362" y="3722998"/>
                  <a:pt x="6033542" y="3722286"/>
                  <a:pt x="6045402" y="3720863"/>
                </a:cubicBezTo>
                <a:cubicBezTo>
                  <a:pt x="6057262" y="3719440"/>
                  <a:pt x="6066750" y="3717542"/>
                  <a:pt x="6073866" y="3715170"/>
                </a:cubicBezTo>
                <a:cubicBezTo>
                  <a:pt x="6080982" y="3712798"/>
                  <a:pt x="6086081" y="3709715"/>
                  <a:pt x="6089165" y="3705920"/>
                </a:cubicBezTo>
                <a:cubicBezTo>
                  <a:pt x="6092248" y="3702125"/>
                  <a:pt x="6093790" y="3697855"/>
                  <a:pt x="6093790" y="3693111"/>
                </a:cubicBezTo>
                <a:lnTo>
                  <a:pt x="6093790" y="2823555"/>
                </a:lnTo>
                <a:cubicBezTo>
                  <a:pt x="6093790" y="2818811"/>
                  <a:pt x="6092248" y="2814541"/>
                  <a:pt x="6089165" y="2810746"/>
                </a:cubicBezTo>
                <a:cubicBezTo>
                  <a:pt x="6086081" y="2806951"/>
                  <a:pt x="6080982" y="2803868"/>
                  <a:pt x="6073866" y="2801496"/>
                </a:cubicBezTo>
                <a:cubicBezTo>
                  <a:pt x="6066750" y="2799124"/>
                  <a:pt x="6057262" y="2797226"/>
                  <a:pt x="6045402" y="2795803"/>
                </a:cubicBezTo>
                <a:cubicBezTo>
                  <a:pt x="6033542" y="2794380"/>
                  <a:pt x="6018362" y="2793668"/>
                  <a:pt x="5999861" y="2793668"/>
                </a:cubicBezTo>
                <a:close/>
                <a:moveTo>
                  <a:pt x="3770300" y="2793668"/>
                </a:moveTo>
                <a:cubicBezTo>
                  <a:pt x="3751799" y="2793668"/>
                  <a:pt x="3736618" y="2794380"/>
                  <a:pt x="3724758" y="2795803"/>
                </a:cubicBezTo>
                <a:cubicBezTo>
                  <a:pt x="3712899" y="2797226"/>
                  <a:pt x="3703292" y="2799124"/>
                  <a:pt x="3695939" y="2801496"/>
                </a:cubicBezTo>
                <a:cubicBezTo>
                  <a:pt x="3688586" y="2803868"/>
                  <a:pt x="3683486" y="2806951"/>
                  <a:pt x="3680640" y="2810746"/>
                </a:cubicBezTo>
                <a:cubicBezTo>
                  <a:pt x="3677794" y="2814541"/>
                  <a:pt x="3676370" y="2818811"/>
                  <a:pt x="3676370" y="2823555"/>
                </a:cubicBezTo>
                <a:lnTo>
                  <a:pt x="3676370" y="3383572"/>
                </a:lnTo>
                <a:cubicBezTo>
                  <a:pt x="3676370" y="3442396"/>
                  <a:pt x="3684791" y="3493749"/>
                  <a:pt x="3701632" y="3537630"/>
                </a:cubicBezTo>
                <a:cubicBezTo>
                  <a:pt x="3718472" y="3581511"/>
                  <a:pt x="3742785" y="3618158"/>
                  <a:pt x="3774569" y="3647570"/>
                </a:cubicBezTo>
                <a:cubicBezTo>
                  <a:pt x="3806353" y="3676982"/>
                  <a:pt x="3845253" y="3698922"/>
                  <a:pt x="3891269" y="3713391"/>
                </a:cubicBezTo>
                <a:cubicBezTo>
                  <a:pt x="3937284" y="3727860"/>
                  <a:pt x="3989230" y="3735095"/>
                  <a:pt x="4047106" y="3735095"/>
                </a:cubicBezTo>
                <a:cubicBezTo>
                  <a:pt x="4108776" y="3735095"/>
                  <a:pt x="4163331" y="3727030"/>
                  <a:pt x="4210770" y="3710901"/>
                </a:cubicBezTo>
                <a:cubicBezTo>
                  <a:pt x="4258209" y="3694772"/>
                  <a:pt x="4298058" y="3671289"/>
                  <a:pt x="4330317" y="3640454"/>
                </a:cubicBezTo>
                <a:cubicBezTo>
                  <a:pt x="4362575" y="3609619"/>
                  <a:pt x="4387006" y="3571905"/>
                  <a:pt x="4403610" y="3527312"/>
                </a:cubicBezTo>
                <a:cubicBezTo>
                  <a:pt x="4420214" y="3482719"/>
                  <a:pt x="4428515" y="3432197"/>
                  <a:pt x="4428515" y="3375745"/>
                </a:cubicBezTo>
                <a:lnTo>
                  <a:pt x="4428515" y="2823555"/>
                </a:lnTo>
                <a:cubicBezTo>
                  <a:pt x="4428515" y="2818811"/>
                  <a:pt x="4427092" y="2814541"/>
                  <a:pt x="4424246" y="2810746"/>
                </a:cubicBezTo>
                <a:cubicBezTo>
                  <a:pt x="4421399" y="2806951"/>
                  <a:pt x="4416418" y="2803868"/>
                  <a:pt x="4409302" y="2801496"/>
                </a:cubicBezTo>
                <a:cubicBezTo>
                  <a:pt x="4402186" y="2799124"/>
                  <a:pt x="4392818" y="2797226"/>
                  <a:pt x="4381195" y="2795803"/>
                </a:cubicBezTo>
                <a:cubicBezTo>
                  <a:pt x="4369572" y="2794380"/>
                  <a:pt x="4354747" y="2793668"/>
                  <a:pt x="4336721" y="2793668"/>
                </a:cubicBezTo>
                <a:cubicBezTo>
                  <a:pt x="4318694" y="2793668"/>
                  <a:pt x="4303632" y="2794380"/>
                  <a:pt x="4291535" y="2795803"/>
                </a:cubicBezTo>
                <a:cubicBezTo>
                  <a:pt x="4279438" y="2797226"/>
                  <a:pt x="4269832" y="2799124"/>
                  <a:pt x="4262716" y="2801496"/>
                </a:cubicBezTo>
                <a:cubicBezTo>
                  <a:pt x="4255600" y="2803868"/>
                  <a:pt x="4250619" y="2806951"/>
                  <a:pt x="4247773" y="2810746"/>
                </a:cubicBezTo>
                <a:cubicBezTo>
                  <a:pt x="4244926" y="2814541"/>
                  <a:pt x="4243503" y="2818811"/>
                  <a:pt x="4243503" y="2823555"/>
                </a:cubicBezTo>
                <a:lnTo>
                  <a:pt x="4243503" y="3377879"/>
                </a:lnTo>
                <a:cubicBezTo>
                  <a:pt x="4243503" y="3410138"/>
                  <a:pt x="4239115" y="3438957"/>
                  <a:pt x="4230339" y="3464337"/>
                </a:cubicBezTo>
                <a:cubicBezTo>
                  <a:pt x="4221563" y="3489717"/>
                  <a:pt x="4209110" y="3511064"/>
                  <a:pt x="4192981" y="3528379"/>
                </a:cubicBezTo>
                <a:cubicBezTo>
                  <a:pt x="4176851" y="3545695"/>
                  <a:pt x="4157164" y="3558859"/>
                  <a:pt x="4133919" y="3567872"/>
                </a:cubicBezTo>
                <a:cubicBezTo>
                  <a:pt x="4110674" y="3576886"/>
                  <a:pt x="4084346" y="3581392"/>
                  <a:pt x="4054933" y="3581392"/>
                </a:cubicBezTo>
                <a:cubicBezTo>
                  <a:pt x="4025996" y="3581392"/>
                  <a:pt x="3999785" y="3577004"/>
                  <a:pt x="3976303" y="3568228"/>
                </a:cubicBezTo>
                <a:cubicBezTo>
                  <a:pt x="3952821" y="3559452"/>
                  <a:pt x="3932659" y="3546288"/>
                  <a:pt x="3915819" y="3528735"/>
                </a:cubicBezTo>
                <a:cubicBezTo>
                  <a:pt x="3898978" y="3511183"/>
                  <a:pt x="3886050" y="3489005"/>
                  <a:pt x="3877037" y="3462202"/>
                </a:cubicBezTo>
                <a:cubicBezTo>
                  <a:pt x="3868024" y="3435399"/>
                  <a:pt x="3863517" y="3403734"/>
                  <a:pt x="3863517" y="3367205"/>
                </a:cubicBezTo>
                <a:lnTo>
                  <a:pt x="3863517" y="2823555"/>
                </a:lnTo>
                <a:cubicBezTo>
                  <a:pt x="3863517" y="2818811"/>
                  <a:pt x="3861975" y="2814541"/>
                  <a:pt x="3858892" y="2810746"/>
                </a:cubicBezTo>
                <a:cubicBezTo>
                  <a:pt x="3855808" y="2806951"/>
                  <a:pt x="3850708" y="2803868"/>
                  <a:pt x="3843593" y="2801496"/>
                </a:cubicBezTo>
                <a:cubicBezTo>
                  <a:pt x="3836477" y="2799124"/>
                  <a:pt x="3826989" y="2797226"/>
                  <a:pt x="3815129" y="2795803"/>
                </a:cubicBezTo>
                <a:cubicBezTo>
                  <a:pt x="3803270" y="2794380"/>
                  <a:pt x="3788327" y="2793668"/>
                  <a:pt x="3770300" y="2793668"/>
                </a:cubicBezTo>
                <a:close/>
                <a:moveTo>
                  <a:pt x="3189986" y="2793668"/>
                </a:moveTo>
                <a:cubicBezTo>
                  <a:pt x="3171959" y="2793668"/>
                  <a:pt x="3156897" y="2794380"/>
                  <a:pt x="3144801" y="2795803"/>
                </a:cubicBezTo>
                <a:cubicBezTo>
                  <a:pt x="3132703" y="2797226"/>
                  <a:pt x="3123097" y="2799124"/>
                  <a:pt x="3115981" y="2801496"/>
                </a:cubicBezTo>
                <a:cubicBezTo>
                  <a:pt x="3108866" y="2803868"/>
                  <a:pt x="3103766" y="2806951"/>
                  <a:pt x="3100682" y="2810746"/>
                </a:cubicBezTo>
                <a:cubicBezTo>
                  <a:pt x="3097599" y="2814541"/>
                  <a:pt x="3096057" y="2818811"/>
                  <a:pt x="3096057" y="2823555"/>
                </a:cubicBezTo>
                <a:lnTo>
                  <a:pt x="3096057" y="3659667"/>
                </a:lnTo>
                <a:cubicBezTo>
                  <a:pt x="3096057" y="3680540"/>
                  <a:pt x="3101394" y="3695602"/>
                  <a:pt x="3112068" y="3704852"/>
                </a:cubicBezTo>
                <a:cubicBezTo>
                  <a:pt x="3122741" y="3714103"/>
                  <a:pt x="3135906" y="3718728"/>
                  <a:pt x="3151560" y="3718728"/>
                </a:cubicBezTo>
                <a:lnTo>
                  <a:pt x="3573530" y="3718728"/>
                </a:lnTo>
                <a:cubicBezTo>
                  <a:pt x="3578274" y="3718728"/>
                  <a:pt x="3582425" y="3717305"/>
                  <a:pt x="3585983" y="3714459"/>
                </a:cubicBezTo>
                <a:cubicBezTo>
                  <a:pt x="3589541" y="3711612"/>
                  <a:pt x="3592506" y="3706987"/>
                  <a:pt x="3594878" y="3700583"/>
                </a:cubicBezTo>
                <a:cubicBezTo>
                  <a:pt x="3597250" y="3694179"/>
                  <a:pt x="3599029" y="3686114"/>
                  <a:pt x="3600215" y="3676389"/>
                </a:cubicBezTo>
                <a:cubicBezTo>
                  <a:pt x="3601400" y="3666664"/>
                  <a:pt x="3601994" y="3654686"/>
                  <a:pt x="3601994" y="3640454"/>
                </a:cubicBezTo>
                <a:cubicBezTo>
                  <a:pt x="3601994" y="3626222"/>
                  <a:pt x="3601400" y="3614244"/>
                  <a:pt x="3600215" y="3604519"/>
                </a:cubicBezTo>
                <a:cubicBezTo>
                  <a:pt x="3599029" y="3594794"/>
                  <a:pt x="3597250" y="3586966"/>
                  <a:pt x="3594878" y="3581037"/>
                </a:cubicBezTo>
                <a:cubicBezTo>
                  <a:pt x="3592506" y="3575107"/>
                  <a:pt x="3589541" y="3570837"/>
                  <a:pt x="3585983" y="3568228"/>
                </a:cubicBezTo>
                <a:cubicBezTo>
                  <a:pt x="3582425" y="3565619"/>
                  <a:pt x="3578274" y="3564314"/>
                  <a:pt x="3573530" y="3564314"/>
                </a:cubicBezTo>
                <a:lnTo>
                  <a:pt x="3283915" y="3564314"/>
                </a:lnTo>
                <a:lnTo>
                  <a:pt x="3283915" y="2823555"/>
                </a:lnTo>
                <a:cubicBezTo>
                  <a:pt x="3283915" y="2818811"/>
                  <a:pt x="3282374" y="2814541"/>
                  <a:pt x="3279290" y="2810746"/>
                </a:cubicBezTo>
                <a:cubicBezTo>
                  <a:pt x="3276207" y="2806951"/>
                  <a:pt x="3271107" y="2803868"/>
                  <a:pt x="3263991" y="2801496"/>
                </a:cubicBezTo>
                <a:cubicBezTo>
                  <a:pt x="3256875" y="2799124"/>
                  <a:pt x="3247387" y="2797226"/>
                  <a:pt x="3235528" y="2795803"/>
                </a:cubicBezTo>
                <a:cubicBezTo>
                  <a:pt x="3223668" y="2794380"/>
                  <a:pt x="3208487" y="2793668"/>
                  <a:pt x="3189986" y="2793668"/>
                </a:cubicBezTo>
                <a:close/>
                <a:moveTo>
                  <a:pt x="1818386" y="2793668"/>
                </a:moveTo>
                <a:cubicBezTo>
                  <a:pt x="1800359" y="2793668"/>
                  <a:pt x="1785416" y="2794380"/>
                  <a:pt x="1773556" y="2795803"/>
                </a:cubicBezTo>
                <a:cubicBezTo>
                  <a:pt x="1761696" y="2797226"/>
                  <a:pt x="1752090" y="2799124"/>
                  <a:pt x="1744737" y="2801496"/>
                </a:cubicBezTo>
                <a:cubicBezTo>
                  <a:pt x="1737384" y="2803868"/>
                  <a:pt x="1732166" y="2806951"/>
                  <a:pt x="1729082" y="2810746"/>
                </a:cubicBezTo>
                <a:cubicBezTo>
                  <a:pt x="1725998" y="2814541"/>
                  <a:pt x="1724457" y="2818811"/>
                  <a:pt x="1724457" y="2823555"/>
                </a:cubicBezTo>
                <a:lnTo>
                  <a:pt x="1724457" y="3693111"/>
                </a:lnTo>
                <a:cubicBezTo>
                  <a:pt x="1724457" y="3697855"/>
                  <a:pt x="1725998" y="3702125"/>
                  <a:pt x="1729082" y="3705920"/>
                </a:cubicBezTo>
                <a:cubicBezTo>
                  <a:pt x="1732166" y="3709715"/>
                  <a:pt x="1737266" y="3712798"/>
                  <a:pt x="1744381" y="3715170"/>
                </a:cubicBezTo>
                <a:cubicBezTo>
                  <a:pt x="1751497" y="3717542"/>
                  <a:pt x="1761103" y="3719440"/>
                  <a:pt x="1773200" y="3720863"/>
                </a:cubicBezTo>
                <a:cubicBezTo>
                  <a:pt x="1785297" y="3722286"/>
                  <a:pt x="1800359" y="3722998"/>
                  <a:pt x="1818386" y="3722998"/>
                </a:cubicBezTo>
                <a:cubicBezTo>
                  <a:pt x="1836887" y="3722998"/>
                  <a:pt x="1852068" y="3722286"/>
                  <a:pt x="1863927" y="3720863"/>
                </a:cubicBezTo>
                <a:cubicBezTo>
                  <a:pt x="1875787" y="3719440"/>
                  <a:pt x="1885275" y="3717542"/>
                  <a:pt x="1892391" y="3715170"/>
                </a:cubicBezTo>
                <a:cubicBezTo>
                  <a:pt x="1899507" y="3712798"/>
                  <a:pt x="1904606" y="3709715"/>
                  <a:pt x="1907690" y="3705920"/>
                </a:cubicBezTo>
                <a:cubicBezTo>
                  <a:pt x="1910773" y="3702125"/>
                  <a:pt x="1912315" y="3697855"/>
                  <a:pt x="1912315" y="3693111"/>
                </a:cubicBezTo>
                <a:lnTo>
                  <a:pt x="1912315" y="2823555"/>
                </a:lnTo>
                <a:cubicBezTo>
                  <a:pt x="1912315" y="2818811"/>
                  <a:pt x="1910773" y="2814541"/>
                  <a:pt x="1907690" y="2810746"/>
                </a:cubicBezTo>
                <a:cubicBezTo>
                  <a:pt x="1904606" y="2806951"/>
                  <a:pt x="1899507" y="2803868"/>
                  <a:pt x="1892391" y="2801496"/>
                </a:cubicBezTo>
                <a:cubicBezTo>
                  <a:pt x="1885275" y="2799124"/>
                  <a:pt x="1875787" y="2797226"/>
                  <a:pt x="1863927" y="2795803"/>
                </a:cubicBezTo>
                <a:cubicBezTo>
                  <a:pt x="1852068" y="2794380"/>
                  <a:pt x="1836887" y="2793668"/>
                  <a:pt x="1818386" y="2793668"/>
                </a:cubicBezTo>
                <a:close/>
                <a:moveTo>
                  <a:pt x="11479889" y="2782995"/>
                </a:moveTo>
                <a:cubicBezTo>
                  <a:pt x="11416795" y="2782995"/>
                  <a:pt x="11359038" y="2793668"/>
                  <a:pt x="11306618" y="2815016"/>
                </a:cubicBezTo>
                <a:cubicBezTo>
                  <a:pt x="11254198" y="2836363"/>
                  <a:pt x="11209249" y="2867673"/>
                  <a:pt x="11171773" y="2908945"/>
                </a:cubicBezTo>
                <a:cubicBezTo>
                  <a:pt x="11134296" y="2950217"/>
                  <a:pt x="11105121" y="3001214"/>
                  <a:pt x="11084248" y="3061936"/>
                </a:cubicBezTo>
                <a:cubicBezTo>
                  <a:pt x="11063375" y="3122658"/>
                  <a:pt x="11052938" y="3192156"/>
                  <a:pt x="11052938" y="3270430"/>
                </a:cubicBezTo>
                <a:cubicBezTo>
                  <a:pt x="11052938" y="3347281"/>
                  <a:pt x="11062426" y="3414644"/>
                  <a:pt x="11081401" y="3472520"/>
                </a:cubicBezTo>
                <a:cubicBezTo>
                  <a:pt x="11100377" y="3530396"/>
                  <a:pt x="11127654" y="3578665"/>
                  <a:pt x="11163234" y="3617327"/>
                </a:cubicBezTo>
                <a:cubicBezTo>
                  <a:pt x="11198813" y="3655990"/>
                  <a:pt x="11241982" y="3685047"/>
                  <a:pt x="11292742" y="3704497"/>
                </a:cubicBezTo>
                <a:cubicBezTo>
                  <a:pt x="11343502" y="3723947"/>
                  <a:pt x="11400428" y="3733671"/>
                  <a:pt x="11463522" y="3733671"/>
                </a:cubicBezTo>
                <a:cubicBezTo>
                  <a:pt x="11495781" y="3733671"/>
                  <a:pt x="11525786" y="3731062"/>
                  <a:pt x="11553538" y="3725844"/>
                </a:cubicBezTo>
                <a:cubicBezTo>
                  <a:pt x="11581289" y="3720626"/>
                  <a:pt x="11605958" y="3714103"/>
                  <a:pt x="11627542" y="3706275"/>
                </a:cubicBezTo>
                <a:cubicBezTo>
                  <a:pt x="11649127" y="3698448"/>
                  <a:pt x="11667391" y="3690265"/>
                  <a:pt x="11682334" y="3681726"/>
                </a:cubicBezTo>
                <a:cubicBezTo>
                  <a:pt x="11697278" y="3673187"/>
                  <a:pt x="11707358" y="3666190"/>
                  <a:pt x="11712577" y="3660734"/>
                </a:cubicBezTo>
                <a:cubicBezTo>
                  <a:pt x="11717795" y="3655279"/>
                  <a:pt x="11721590" y="3650416"/>
                  <a:pt x="11723962" y="3646147"/>
                </a:cubicBezTo>
                <a:cubicBezTo>
                  <a:pt x="11726334" y="3641877"/>
                  <a:pt x="11728232" y="3636777"/>
                  <a:pt x="11729655" y="3630848"/>
                </a:cubicBezTo>
                <a:cubicBezTo>
                  <a:pt x="11731078" y="3624918"/>
                  <a:pt x="11732145" y="3617802"/>
                  <a:pt x="11732857" y="3609500"/>
                </a:cubicBezTo>
                <a:cubicBezTo>
                  <a:pt x="11733568" y="3601198"/>
                  <a:pt x="11733924" y="3591117"/>
                  <a:pt x="11733924" y="3579258"/>
                </a:cubicBezTo>
                <a:cubicBezTo>
                  <a:pt x="11733924" y="3562180"/>
                  <a:pt x="11733450" y="3548541"/>
                  <a:pt x="11732501" y="3538342"/>
                </a:cubicBezTo>
                <a:cubicBezTo>
                  <a:pt x="11731552" y="3528142"/>
                  <a:pt x="11730129" y="3520196"/>
                  <a:pt x="11728232" y="3514503"/>
                </a:cubicBezTo>
                <a:cubicBezTo>
                  <a:pt x="11726334" y="3508811"/>
                  <a:pt x="11723962" y="3505016"/>
                  <a:pt x="11721116" y="3503118"/>
                </a:cubicBezTo>
                <a:cubicBezTo>
                  <a:pt x="11718269" y="3501221"/>
                  <a:pt x="11714474" y="3500272"/>
                  <a:pt x="11709730" y="3500272"/>
                </a:cubicBezTo>
                <a:cubicBezTo>
                  <a:pt x="11703563" y="3500272"/>
                  <a:pt x="11694906" y="3504067"/>
                  <a:pt x="11683758" y="3511657"/>
                </a:cubicBezTo>
                <a:cubicBezTo>
                  <a:pt x="11672609" y="3519247"/>
                  <a:pt x="11658378" y="3527786"/>
                  <a:pt x="11641063" y="3537274"/>
                </a:cubicBezTo>
                <a:cubicBezTo>
                  <a:pt x="11623747" y="3546762"/>
                  <a:pt x="11602993" y="3555420"/>
                  <a:pt x="11578799" y="3563247"/>
                </a:cubicBezTo>
                <a:cubicBezTo>
                  <a:pt x="11554605" y="3571074"/>
                  <a:pt x="11525904" y="3574988"/>
                  <a:pt x="11492697" y="3574988"/>
                </a:cubicBezTo>
                <a:cubicBezTo>
                  <a:pt x="11456169" y="3574988"/>
                  <a:pt x="11423318" y="3568702"/>
                  <a:pt x="11394143" y="3556131"/>
                </a:cubicBezTo>
                <a:cubicBezTo>
                  <a:pt x="11364968" y="3543560"/>
                  <a:pt x="11340062" y="3524466"/>
                  <a:pt x="11319426" y="3498849"/>
                </a:cubicBezTo>
                <a:cubicBezTo>
                  <a:pt x="11298790" y="3473232"/>
                  <a:pt x="11282898" y="3440617"/>
                  <a:pt x="11271750" y="3401006"/>
                </a:cubicBezTo>
                <a:cubicBezTo>
                  <a:pt x="11260602" y="3361394"/>
                  <a:pt x="11255028" y="3314548"/>
                  <a:pt x="11255028" y="3260468"/>
                </a:cubicBezTo>
                <a:cubicBezTo>
                  <a:pt x="11255028" y="3211131"/>
                  <a:pt x="11260246" y="3166776"/>
                  <a:pt x="11270683" y="3127402"/>
                </a:cubicBezTo>
                <a:cubicBezTo>
                  <a:pt x="11281119" y="3088027"/>
                  <a:pt x="11296418" y="3054464"/>
                  <a:pt x="11316580" y="3026712"/>
                </a:cubicBezTo>
                <a:cubicBezTo>
                  <a:pt x="11336742" y="2998960"/>
                  <a:pt x="11361173" y="2977613"/>
                  <a:pt x="11389873" y="2962670"/>
                </a:cubicBezTo>
                <a:cubicBezTo>
                  <a:pt x="11418574" y="2947726"/>
                  <a:pt x="11451188" y="2940255"/>
                  <a:pt x="11487716" y="2940255"/>
                </a:cubicBezTo>
                <a:cubicBezTo>
                  <a:pt x="11520923" y="2940255"/>
                  <a:pt x="11549505" y="2944406"/>
                  <a:pt x="11573462" y="2952708"/>
                </a:cubicBezTo>
                <a:cubicBezTo>
                  <a:pt x="11597419" y="2961009"/>
                  <a:pt x="11618055" y="2970260"/>
                  <a:pt x="11635370" y="2980459"/>
                </a:cubicBezTo>
                <a:cubicBezTo>
                  <a:pt x="11652685" y="2990659"/>
                  <a:pt x="11666798" y="2999909"/>
                  <a:pt x="11677709" y="3008211"/>
                </a:cubicBezTo>
                <a:cubicBezTo>
                  <a:pt x="11688620" y="3016513"/>
                  <a:pt x="11697633" y="3020664"/>
                  <a:pt x="11704749" y="3020664"/>
                </a:cubicBezTo>
                <a:cubicBezTo>
                  <a:pt x="11709019" y="3020664"/>
                  <a:pt x="11712814" y="3019241"/>
                  <a:pt x="11716135" y="3016394"/>
                </a:cubicBezTo>
                <a:cubicBezTo>
                  <a:pt x="11719455" y="3013548"/>
                  <a:pt x="11722302" y="3009041"/>
                  <a:pt x="11724674" y="3002874"/>
                </a:cubicBezTo>
                <a:cubicBezTo>
                  <a:pt x="11727046" y="2996707"/>
                  <a:pt x="11728706" y="2988643"/>
                  <a:pt x="11729655" y="2978680"/>
                </a:cubicBezTo>
                <a:cubicBezTo>
                  <a:pt x="11730604" y="2968718"/>
                  <a:pt x="11731078" y="2956621"/>
                  <a:pt x="11731078" y="2942390"/>
                </a:cubicBezTo>
                <a:cubicBezTo>
                  <a:pt x="11731078" y="2929107"/>
                  <a:pt x="11730722" y="2917958"/>
                  <a:pt x="11730011" y="2908945"/>
                </a:cubicBezTo>
                <a:cubicBezTo>
                  <a:pt x="11729299" y="2899932"/>
                  <a:pt x="11728232" y="2892104"/>
                  <a:pt x="11726808" y="2885463"/>
                </a:cubicBezTo>
                <a:cubicBezTo>
                  <a:pt x="11725385" y="2878821"/>
                  <a:pt x="11723488" y="2873366"/>
                  <a:pt x="11721116" y="2869096"/>
                </a:cubicBezTo>
                <a:cubicBezTo>
                  <a:pt x="11718744" y="2864827"/>
                  <a:pt x="11714356" y="2859490"/>
                  <a:pt x="11707951" y="2853086"/>
                </a:cubicBezTo>
                <a:cubicBezTo>
                  <a:pt x="11701547" y="2846681"/>
                  <a:pt x="11690280" y="2838973"/>
                  <a:pt x="11674151" y="2829959"/>
                </a:cubicBezTo>
                <a:cubicBezTo>
                  <a:pt x="11658022" y="2820946"/>
                  <a:pt x="11639877" y="2813000"/>
                  <a:pt x="11619715" y="2806121"/>
                </a:cubicBezTo>
                <a:cubicBezTo>
                  <a:pt x="11599553" y="2799242"/>
                  <a:pt x="11577613" y="2793668"/>
                  <a:pt x="11553893" y="2789399"/>
                </a:cubicBezTo>
                <a:cubicBezTo>
                  <a:pt x="11530174" y="2785130"/>
                  <a:pt x="11505506" y="2782995"/>
                  <a:pt x="11479889" y="2782995"/>
                </a:cubicBezTo>
                <a:close/>
                <a:moveTo>
                  <a:pt x="9031964" y="2782995"/>
                </a:moveTo>
                <a:cubicBezTo>
                  <a:pt x="8968870" y="2782995"/>
                  <a:pt x="8911113" y="2793668"/>
                  <a:pt x="8858693" y="2815016"/>
                </a:cubicBezTo>
                <a:cubicBezTo>
                  <a:pt x="8806273" y="2836363"/>
                  <a:pt x="8761325" y="2867673"/>
                  <a:pt x="8723848" y="2908945"/>
                </a:cubicBezTo>
                <a:cubicBezTo>
                  <a:pt x="8686371" y="2950217"/>
                  <a:pt x="8657196" y="3001214"/>
                  <a:pt x="8636323" y="3061936"/>
                </a:cubicBezTo>
                <a:cubicBezTo>
                  <a:pt x="8615450" y="3122658"/>
                  <a:pt x="8605013" y="3192156"/>
                  <a:pt x="8605013" y="3270430"/>
                </a:cubicBezTo>
                <a:cubicBezTo>
                  <a:pt x="8605013" y="3347281"/>
                  <a:pt x="8614501" y="3414644"/>
                  <a:pt x="8633477" y="3472520"/>
                </a:cubicBezTo>
                <a:cubicBezTo>
                  <a:pt x="8652452" y="3530396"/>
                  <a:pt x="8679730" y="3578665"/>
                  <a:pt x="8715309" y="3617327"/>
                </a:cubicBezTo>
                <a:cubicBezTo>
                  <a:pt x="8750888" y="3655990"/>
                  <a:pt x="8794057" y="3685047"/>
                  <a:pt x="8844817" y="3704497"/>
                </a:cubicBezTo>
                <a:cubicBezTo>
                  <a:pt x="8895577" y="3723947"/>
                  <a:pt x="8952504" y="3733671"/>
                  <a:pt x="9015597" y="3733671"/>
                </a:cubicBezTo>
                <a:cubicBezTo>
                  <a:pt x="9047856" y="3733671"/>
                  <a:pt x="9077861" y="3731062"/>
                  <a:pt x="9105613" y="3725844"/>
                </a:cubicBezTo>
                <a:cubicBezTo>
                  <a:pt x="9133364" y="3720626"/>
                  <a:pt x="9158033" y="3714103"/>
                  <a:pt x="9179617" y="3706275"/>
                </a:cubicBezTo>
                <a:cubicBezTo>
                  <a:pt x="9201202" y="3698448"/>
                  <a:pt x="9219466" y="3690265"/>
                  <a:pt x="9234409" y="3681726"/>
                </a:cubicBezTo>
                <a:cubicBezTo>
                  <a:pt x="9249353" y="3673187"/>
                  <a:pt x="9259433" y="3666190"/>
                  <a:pt x="9264652" y="3660734"/>
                </a:cubicBezTo>
                <a:cubicBezTo>
                  <a:pt x="9269870" y="3655279"/>
                  <a:pt x="9273665" y="3650416"/>
                  <a:pt x="9276037" y="3646147"/>
                </a:cubicBezTo>
                <a:cubicBezTo>
                  <a:pt x="9278409" y="3641877"/>
                  <a:pt x="9280307" y="3636777"/>
                  <a:pt x="9281730" y="3630848"/>
                </a:cubicBezTo>
                <a:cubicBezTo>
                  <a:pt x="9283153" y="3624918"/>
                  <a:pt x="9284220" y="3617802"/>
                  <a:pt x="9284932" y="3609500"/>
                </a:cubicBezTo>
                <a:cubicBezTo>
                  <a:pt x="9285643" y="3601198"/>
                  <a:pt x="9285999" y="3591117"/>
                  <a:pt x="9285999" y="3579258"/>
                </a:cubicBezTo>
                <a:cubicBezTo>
                  <a:pt x="9285999" y="3562180"/>
                  <a:pt x="9285525" y="3548541"/>
                  <a:pt x="9284576" y="3538342"/>
                </a:cubicBezTo>
                <a:cubicBezTo>
                  <a:pt x="9283627" y="3528142"/>
                  <a:pt x="9282204" y="3520196"/>
                  <a:pt x="9280307" y="3514503"/>
                </a:cubicBezTo>
                <a:cubicBezTo>
                  <a:pt x="9278409" y="3508811"/>
                  <a:pt x="9276037" y="3505016"/>
                  <a:pt x="9273191" y="3503118"/>
                </a:cubicBezTo>
                <a:cubicBezTo>
                  <a:pt x="9270344" y="3501221"/>
                  <a:pt x="9266549" y="3500272"/>
                  <a:pt x="9261805" y="3500272"/>
                </a:cubicBezTo>
                <a:cubicBezTo>
                  <a:pt x="9255638" y="3500272"/>
                  <a:pt x="9246981" y="3504067"/>
                  <a:pt x="9235833" y="3511657"/>
                </a:cubicBezTo>
                <a:cubicBezTo>
                  <a:pt x="9224684" y="3519247"/>
                  <a:pt x="9210453" y="3527786"/>
                  <a:pt x="9193138" y="3537274"/>
                </a:cubicBezTo>
                <a:cubicBezTo>
                  <a:pt x="9175822" y="3546762"/>
                  <a:pt x="9155068" y="3555420"/>
                  <a:pt x="9130874" y="3563247"/>
                </a:cubicBezTo>
                <a:cubicBezTo>
                  <a:pt x="9106680" y="3571074"/>
                  <a:pt x="9077980" y="3574988"/>
                  <a:pt x="9044772" y="3574988"/>
                </a:cubicBezTo>
                <a:cubicBezTo>
                  <a:pt x="9008244" y="3574988"/>
                  <a:pt x="8975392" y="3568702"/>
                  <a:pt x="8946218" y="3556131"/>
                </a:cubicBezTo>
                <a:cubicBezTo>
                  <a:pt x="8917042" y="3543560"/>
                  <a:pt x="8892138" y="3524466"/>
                  <a:pt x="8871502" y="3498849"/>
                </a:cubicBezTo>
                <a:cubicBezTo>
                  <a:pt x="8850866" y="3473232"/>
                  <a:pt x="8834974" y="3440617"/>
                  <a:pt x="8823825" y="3401006"/>
                </a:cubicBezTo>
                <a:cubicBezTo>
                  <a:pt x="8812677" y="3361394"/>
                  <a:pt x="8807103" y="3314548"/>
                  <a:pt x="8807103" y="3260468"/>
                </a:cubicBezTo>
                <a:cubicBezTo>
                  <a:pt x="8807103" y="3211131"/>
                  <a:pt x="8812321" y="3166776"/>
                  <a:pt x="8822758" y="3127402"/>
                </a:cubicBezTo>
                <a:cubicBezTo>
                  <a:pt x="8833195" y="3088027"/>
                  <a:pt x="8848494" y="3054464"/>
                  <a:pt x="8868655" y="3026712"/>
                </a:cubicBezTo>
                <a:cubicBezTo>
                  <a:pt x="8888817" y="2998960"/>
                  <a:pt x="8913248" y="2977613"/>
                  <a:pt x="8941948" y="2962670"/>
                </a:cubicBezTo>
                <a:cubicBezTo>
                  <a:pt x="8970649" y="2947726"/>
                  <a:pt x="9003263" y="2940255"/>
                  <a:pt x="9039791" y="2940255"/>
                </a:cubicBezTo>
                <a:cubicBezTo>
                  <a:pt x="9072998" y="2940255"/>
                  <a:pt x="9101580" y="2944406"/>
                  <a:pt x="9125537" y="2952708"/>
                </a:cubicBezTo>
                <a:cubicBezTo>
                  <a:pt x="9149494" y="2961009"/>
                  <a:pt x="9170130" y="2970260"/>
                  <a:pt x="9187445" y="2980459"/>
                </a:cubicBezTo>
                <a:cubicBezTo>
                  <a:pt x="9204760" y="2990659"/>
                  <a:pt x="9218873" y="2999909"/>
                  <a:pt x="9229784" y="3008211"/>
                </a:cubicBezTo>
                <a:cubicBezTo>
                  <a:pt x="9240695" y="3016513"/>
                  <a:pt x="9249708" y="3020664"/>
                  <a:pt x="9256824" y="3020664"/>
                </a:cubicBezTo>
                <a:cubicBezTo>
                  <a:pt x="9261094" y="3020664"/>
                  <a:pt x="9264889" y="3019241"/>
                  <a:pt x="9268210" y="3016394"/>
                </a:cubicBezTo>
                <a:cubicBezTo>
                  <a:pt x="9271530" y="3013548"/>
                  <a:pt x="9274377" y="3009041"/>
                  <a:pt x="9276749" y="3002874"/>
                </a:cubicBezTo>
                <a:cubicBezTo>
                  <a:pt x="9279121" y="2996707"/>
                  <a:pt x="9280781" y="2988643"/>
                  <a:pt x="9281730" y="2978680"/>
                </a:cubicBezTo>
                <a:cubicBezTo>
                  <a:pt x="9282679" y="2968718"/>
                  <a:pt x="9283153" y="2956621"/>
                  <a:pt x="9283153" y="2942390"/>
                </a:cubicBezTo>
                <a:cubicBezTo>
                  <a:pt x="9283153" y="2929107"/>
                  <a:pt x="9282797" y="2917958"/>
                  <a:pt x="9282086" y="2908945"/>
                </a:cubicBezTo>
                <a:cubicBezTo>
                  <a:pt x="9281374" y="2899932"/>
                  <a:pt x="9280307" y="2892104"/>
                  <a:pt x="9278883" y="2885463"/>
                </a:cubicBezTo>
                <a:cubicBezTo>
                  <a:pt x="9277460" y="2878821"/>
                  <a:pt x="9275563" y="2873366"/>
                  <a:pt x="9273191" y="2869096"/>
                </a:cubicBezTo>
                <a:cubicBezTo>
                  <a:pt x="9270819" y="2864827"/>
                  <a:pt x="9266431" y="2859490"/>
                  <a:pt x="9260026" y="2853086"/>
                </a:cubicBezTo>
                <a:cubicBezTo>
                  <a:pt x="9253622" y="2846681"/>
                  <a:pt x="9242355" y="2838973"/>
                  <a:pt x="9226226" y="2829959"/>
                </a:cubicBezTo>
                <a:cubicBezTo>
                  <a:pt x="9210097" y="2820946"/>
                  <a:pt x="9191952" y="2813000"/>
                  <a:pt x="9171790" y="2806121"/>
                </a:cubicBezTo>
                <a:cubicBezTo>
                  <a:pt x="9151628" y="2799242"/>
                  <a:pt x="9129688" y="2793668"/>
                  <a:pt x="9105968" y="2789399"/>
                </a:cubicBezTo>
                <a:cubicBezTo>
                  <a:pt x="9082249" y="2785130"/>
                  <a:pt x="9057580" y="2782995"/>
                  <a:pt x="9031964" y="2782995"/>
                </a:cubicBezTo>
                <a:close/>
                <a:moveTo>
                  <a:pt x="8232310" y="2781571"/>
                </a:moveTo>
                <a:cubicBezTo>
                  <a:pt x="8190090" y="2781571"/>
                  <a:pt x="8150122" y="2787027"/>
                  <a:pt x="8112408" y="2797938"/>
                </a:cubicBezTo>
                <a:cubicBezTo>
                  <a:pt x="8074694" y="2808849"/>
                  <a:pt x="8041962" y="2825334"/>
                  <a:pt x="8014210" y="2847393"/>
                </a:cubicBezTo>
                <a:cubicBezTo>
                  <a:pt x="7986458" y="2869452"/>
                  <a:pt x="7964399" y="2897204"/>
                  <a:pt x="7948032" y="2930648"/>
                </a:cubicBezTo>
                <a:cubicBezTo>
                  <a:pt x="7931666" y="2964093"/>
                  <a:pt x="7923483" y="3002874"/>
                  <a:pt x="7923483" y="3046992"/>
                </a:cubicBezTo>
                <a:cubicBezTo>
                  <a:pt x="7923483" y="3085418"/>
                  <a:pt x="7929175" y="3118388"/>
                  <a:pt x="7940561" y="3145903"/>
                </a:cubicBezTo>
                <a:cubicBezTo>
                  <a:pt x="7951946" y="3173417"/>
                  <a:pt x="7966771" y="3197255"/>
                  <a:pt x="7985035" y="3217417"/>
                </a:cubicBezTo>
                <a:cubicBezTo>
                  <a:pt x="8003299" y="3237578"/>
                  <a:pt x="8024053" y="3254894"/>
                  <a:pt x="8047298" y="3269363"/>
                </a:cubicBezTo>
                <a:cubicBezTo>
                  <a:pt x="8070543" y="3283831"/>
                  <a:pt x="8094500" y="3296759"/>
                  <a:pt x="8119168" y="3308144"/>
                </a:cubicBezTo>
                <a:cubicBezTo>
                  <a:pt x="8143837" y="3319529"/>
                  <a:pt x="8167793" y="3330322"/>
                  <a:pt x="8191038" y="3340521"/>
                </a:cubicBezTo>
                <a:cubicBezTo>
                  <a:pt x="8214284" y="3350721"/>
                  <a:pt x="8235038" y="3361631"/>
                  <a:pt x="8253302" y="3373254"/>
                </a:cubicBezTo>
                <a:cubicBezTo>
                  <a:pt x="8271566" y="3384877"/>
                  <a:pt x="8286391" y="3398159"/>
                  <a:pt x="8297776" y="3413103"/>
                </a:cubicBezTo>
                <a:cubicBezTo>
                  <a:pt x="8309161" y="3428046"/>
                  <a:pt x="8314854" y="3445954"/>
                  <a:pt x="8314854" y="3466827"/>
                </a:cubicBezTo>
                <a:cubicBezTo>
                  <a:pt x="8314854" y="3484854"/>
                  <a:pt x="8311533" y="3501221"/>
                  <a:pt x="8304892" y="3515927"/>
                </a:cubicBezTo>
                <a:cubicBezTo>
                  <a:pt x="8298251" y="3530633"/>
                  <a:pt x="8288644" y="3542967"/>
                  <a:pt x="8276073" y="3552929"/>
                </a:cubicBezTo>
                <a:cubicBezTo>
                  <a:pt x="8263501" y="3562891"/>
                  <a:pt x="8248202" y="3570600"/>
                  <a:pt x="8230176" y="3576056"/>
                </a:cubicBezTo>
                <a:cubicBezTo>
                  <a:pt x="8212149" y="3581511"/>
                  <a:pt x="8191750" y="3584239"/>
                  <a:pt x="8168979" y="3584239"/>
                </a:cubicBezTo>
                <a:cubicBezTo>
                  <a:pt x="8134349" y="3584239"/>
                  <a:pt x="8103869" y="3580325"/>
                  <a:pt x="8077541" y="3572498"/>
                </a:cubicBezTo>
                <a:cubicBezTo>
                  <a:pt x="8051212" y="3564670"/>
                  <a:pt x="8028560" y="3556013"/>
                  <a:pt x="8009584" y="3546525"/>
                </a:cubicBezTo>
                <a:cubicBezTo>
                  <a:pt x="7990609" y="3537037"/>
                  <a:pt x="7975073" y="3528379"/>
                  <a:pt x="7962976" y="3520552"/>
                </a:cubicBezTo>
                <a:cubicBezTo>
                  <a:pt x="7950879" y="3512725"/>
                  <a:pt x="7941510" y="3508811"/>
                  <a:pt x="7934868" y="3508811"/>
                </a:cubicBezTo>
                <a:cubicBezTo>
                  <a:pt x="7930124" y="3508811"/>
                  <a:pt x="7925973" y="3510115"/>
                  <a:pt x="7922415" y="3512725"/>
                </a:cubicBezTo>
                <a:cubicBezTo>
                  <a:pt x="7918857" y="3515334"/>
                  <a:pt x="7916011" y="3519722"/>
                  <a:pt x="7913876" y="3525889"/>
                </a:cubicBezTo>
                <a:cubicBezTo>
                  <a:pt x="7911742" y="3532056"/>
                  <a:pt x="7910200" y="3540121"/>
                  <a:pt x="7909251" y="3550083"/>
                </a:cubicBezTo>
                <a:cubicBezTo>
                  <a:pt x="7908302" y="3560045"/>
                  <a:pt x="7907828" y="3572379"/>
                  <a:pt x="7907828" y="3587085"/>
                </a:cubicBezTo>
                <a:cubicBezTo>
                  <a:pt x="7907828" y="3608907"/>
                  <a:pt x="7909132" y="3625629"/>
                  <a:pt x="7911742" y="3637252"/>
                </a:cubicBezTo>
                <a:cubicBezTo>
                  <a:pt x="7914351" y="3648874"/>
                  <a:pt x="7918739" y="3657769"/>
                  <a:pt x="7924906" y="3663936"/>
                </a:cubicBezTo>
                <a:cubicBezTo>
                  <a:pt x="7931073" y="3670103"/>
                  <a:pt x="7941154" y="3677219"/>
                  <a:pt x="7955148" y="3685284"/>
                </a:cubicBezTo>
                <a:cubicBezTo>
                  <a:pt x="7969143" y="3693348"/>
                  <a:pt x="7986577" y="3701057"/>
                  <a:pt x="8007450" y="3708410"/>
                </a:cubicBezTo>
                <a:cubicBezTo>
                  <a:pt x="8028323" y="3715763"/>
                  <a:pt x="8052398" y="3722049"/>
                  <a:pt x="8079675" y="3727267"/>
                </a:cubicBezTo>
                <a:cubicBezTo>
                  <a:pt x="8106953" y="3732486"/>
                  <a:pt x="8136484" y="3735095"/>
                  <a:pt x="8168268" y="3735095"/>
                </a:cubicBezTo>
                <a:cubicBezTo>
                  <a:pt x="8215232" y="3735095"/>
                  <a:pt x="8259351" y="3728928"/>
                  <a:pt x="8300622" y="3716593"/>
                </a:cubicBezTo>
                <a:cubicBezTo>
                  <a:pt x="8341894" y="3704259"/>
                  <a:pt x="8377948" y="3685877"/>
                  <a:pt x="8408783" y="3661446"/>
                </a:cubicBezTo>
                <a:cubicBezTo>
                  <a:pt x="8439619" y="3637015"/>
                  <a:pt x="8464050" y="3606535"/>
                  <a:pt x="8482077" y="3570007"/>
                </a:cubicBezTo>
                <a:cubicBezTo>
                  <a:pt x="8500103" y="3533479"/>
                  <a:pt x="8509117" y="3491021"/>
                  <a:pt x="8509117" y="3442633"/>
                </a:cubicBezTo>
                <a:cubicBezTo>
                  <a:pt x="8509117" y="3405631"/>
                  <a:pt x="8503424" y="3373491"/>
                  <a:pt x="8492039" y="3346214"/>
                </a:cubicBezTo>
                <a:cubicBezTo>
                  <a:pt x="8480653" y="3318936"/>
                  <a:pt x="8465710" y="3295217"/>
                  <a:pt x="8447209" y="3275055"/>
                </a:cubicBezTo>
                <a:cubicBezTo>
                  <a:pt x="8428708" y="3254894"/>
                  <a:pt x="8407597" y="3237578"/>
                  <a:pt x="8383878" y="3223110"/>
                </a:cubicBezTo>
                <a:cubicBezTo>
                  <a:pt x="8360158" y="3208641"/>
                  <a:pt x="8335964" y="3195714"/>
                  <a:pt x="8311296" y="3184328"/>
                </a:cubicBezTo>
                <a:cubicBezTo>
                  <a:pt x="8286628" y="3172943"/>
                  <a:pt x="8262434" y="3162151"/>
                  <a:pt x="8238715" y="3151951"/>
                </a:cubicBezTo>
                <a:cubicBezTo>
                  <a:pt x="8214995" y="3141752"/>
                  <a:pt x="8193766" y="3130841"/>
                  <a:pt x="8175028" y="3119218"/>
                </a:cubicBezTo>
                <a:cubicBezTo>
                  <a:pt x="8156289" y="3107596"/>
                  <a:pt x="8141346" y="3094313"/>
                  <a:pt x="8130198" y="3079370"/>
                </a:cubicBezTo>
                <a:cubicBezTo>
                  <a:pt x="8119050" y="3064426"/>
                  <a:pt x="8113476" y="3046755"/>
                  <a:pt x="8113476" y="3026356"/>
                </a:cubicBezTo>
                <a:cubicBezTo>
                  <a:pt x="8113476" y="3012599"/>
                  <a:pt x="8115966" y="2999554"/>
                  <a:pt x="8120947" y="2987220"/>
                </a:cubicBezTo>
                <a:cubicBezTo>
                  <a:pt x="8125928" y="2974885"/>
                  <a:pt x="8133519" y="2964330"/>
                  <a:pt x="8143718" y="2955554"/>
                </a:cubicBezTo>
                <a:cubicBezTo>
                  <a:pt x="8153917" y="2946778"/>
                  <a:pt x="8166607" y="2939899"/>
                  <a:pt x="8181788" y="2934918"/>
                </a:cubicBezTo>
                <a:cubicBezTo>
                  <a:pt x="8196968" y="2929937"/>
                  <a:pt x="8214758" y="2927446"/>
                  <a:pt x="8235157" y="2927446"/>
                </a:cubicBezTo>
                <a:cubicBezTo>
                  <a:pt x="8261248" y="2927446"/>
                  <a:pt x="8285205" y="2930648"/>
                  <a:pt x="8307027" y="2937053"/>
                </a:cubicBezTo>
                <a:cubicBezTo>
                  <a:pt x="8328849" y="2943457"/>
                  <a:pt x="8348061" y="2950573"/>
                  <a:pt x="8364665" y="2958400"/>
                </a:cubicBezTo>
                <a:cubicBezTo>
                  <a:pt x="8381269" y="2966228"/>
                  <a:pt x="8395263" y="2973462"/>
                  <a:pt x="8406649" y="2980104"/>
                </a:cubicBezTo>
                <a:cubicBezTo>
                  <a:pt x="8418034" y="2986745"/>
                  <a:pt x="8426336" y="2990066"/>
                  <a:pt x="8431554" y="2990066"/>
                </a:cubicBezTo>
                <a:cubicBezTo>
                  <a:pt x="8436772" y="2990066"/>
                  <a:pt x="8440923" y="2988643"/>
                  <a:pt x="8444007" y="2985796"/>
                </a:cubicBezTo>
                <a:cubicBezTo>
                  <a:pt x="8447090" y="2982950"/>
                  <a:pt x="8449462" y="2978443"/>
                  <a:pt x="8451123" y="2972276"/>
                </a:cubicBezTo>
                <a:cubicBezTo>
                  <a:pt x="8452783" y="2966109"/>
                  <a:pt x="8453969" y="2958282"/>
                  <a:pt x="8454681" y="2948794"/>
                </a:cubicBezTo>
                <a:cubicBezTo>
                  <a:pt x="8455392" y="2939306"/>
                  <a:pt x="8455748" y="2927683"/>
                  <a:pt x="8455748" y="2913926"/>
                </a:cubicBezTo>
                <a:cubicBezTo>
                  <a:pt x="8455748" y="2901592"/>
                  <a:pt x="8455511" y="2891274"/>
                  <a:pt x="8455036" y="2882972"/>
                </a:cubicBezTo>
                <a:cubicBezTo>
                  <a:pt x="8454562" y="2874670"/>
                  <a:pt x="8453732" y="2867792"/>
                  <a:pt x="8452546" y="2862336"/>
                </a:cubicBezTo>
                <a:cubicBezTo>
                  <a:pt x="8451360" y="2856881"/>
                  <a:pt x="8449937" y="2852493"/>
                  <a:pt x="8448276" y="2849172"/>
                </a:cubicBezTo>
                <a:cubicBezTo>
                  <a:pt x="8446616" y="2845851"/>
                  <a:pt x="8443414" y="2841819"/>
                  <a:pt x="8438670" y="2837075"/>
                </a:cubicBezTo>
                <a:cubicBezTo>
                  <a:pt x="8433926" y="2832331"/>
                  <a:pt x="8424201" y="2826401"/>
                  <a:pt x="8409495" y="2819286"/>
                </a:cubicBezTo>
                <a:cubicBezTo>
                  <a:pt x="8394789" y="2812170"/>
                  <a:pt x="8377948" y="2805765"/>
                  <a:pt x="8358972" y="2800073"/>
                </a:cubicBezTo>
                <a:cubicBezTo>
                  <a:pt x="8339997" y="2794380"/>
                  <a:pt x="8319598" y="2789873"/>
                  <a:pt x="8297776" y="2786552"/>
                </a:cubicBezTo>
                <a:cubicBezTo>
                  <a:pt x="8275954" y="2783232"/>
                  <a:pt x="8254132" y="2781571"/>
                  <a:pt x="8232310" y="2781571"/>
                </a:cubicBezTo>
                <a:close/>
                <a:moveTo>
                  <a:pt x="2516315" y="2781571"/>
                </a:moveTo>
                <a:cubicBezTo>
                  <a:pt x="2443260" y="2781571"/>
                  <a:pt x="2379098" y="2792720"/>
                  <a:pt x="2323832" y="2815016"/>
                </a:cubicBezTo>
                <a:cubicBezTo>
                  <a:pt x="2268566" y="2837312"/>
                  <a:pt x="2222194" y="2869334"/>
                  <a:pt x="2184717" y="2911080"/>
                </a:cubicBezTo>
                <a:cubicBezTo>
                  <a:pt x="2147240" y="2952826"/>
                  <a:pt x="2119014" y="3003467"/>
                  <a:pt x="2100039" y="3063003"/>
                </a:cubicBezTo>
                <a:cubicBezTo>
                  <a:pt x="2081063" y="3122539"/>
                  <a:pt x="2071575" y="3189547"/>
                  <a:pt x="2071575" y="3264026"/>
                </a:cubicBezTo>
                <a:cubicBezTo>
                  <a:pt x="2071575" y="3345146"/>
                  <a:pt x="2080470" y="3415356"/>
                  <a:pt x="2098260" y="3474655"/>
                </a:cubicBezTo>
                <a:cubicBezTo>
                  <a:pt x="2116049" y="3533953"/>
                  <a:pt x="2142734" y="3582816"/>
                  <a:pt x="2178313" y="3621241"/>
                </a:cubicBezTo>
                <a:cubicBezTo>
                  <a:pt x="2213892" y="3659667"/>
                  <a:pt x="2258366" y="3688249"/>
                  <a:pt x="2311735" y="3706987"/>
                </a:cubicBezTo>
                <a:cubicBezTo>
                  <a:pt x="2365104" y="3725725"/>
                  <a:pt x="2427605" y="3735095"/>
                  <a:pt x="2499238" y="3735095"/>
                </a:cubicBezTo>
                <a:cubicBezTo>
                  <a:pt x="2571819" y="3735095"/>
                  <a:pt x="2635743" y="3724065"/>
                  <a:pt x="2691010" y="3702006"/>
                </a:cubicBezTo>
                <a:cubicBezTo>
                  <a:pt x="2746276" y="3679947"/>
                  <a:pt x="2792648" y="3647926"/>
                  <a:pt x="2830124" y="3605942"/>
                </a:cubicBezTo>
                <a:cubicBezTo>
                  <a:pt x="2867601" y="3563959"/>
                  <a:pt x="2895827" y="3512843"/>
                  <a:pt x="2914803" y="3452596"/>
                </a:cubicBezTo>
                <a:cubicBezTo>
                  <a:pt x="2933779" y="3392348"/>
                  <a:pt x="2943266" y="3324036"/>
                  <a:pt x="2943266" y="3247659"/>
                </a:cubicBezTo>
                <a:cubicBezTo>
                  <a:pt x="2943266" y="3167962"/>
                  <a:pt x="2934134" y="3098820"/>
                  <a:pt x="2915870" y="3040233"/>
                </a:cubicBezTo>
                <a:cubicBezTo>
                  <a:pt x="2897606" y="2981645"/>
                  <a:pt x="2870566" y="2933139"/>
                  <a:pt x="2834750" y="2894713"/>
                </a:cubicBezTo>
                <a:cubicBezTo>
                  <a:pt x="2798933" y="2856288"/>
                  <a:pt x="2754341" y="2827824"/>
                  <a:pt x="2700972" y="2809323"/>
                </a:cubicBezTo>
                <a:cubicBezTo>
                  <a:pt x="2647603" y="2790822"/>
                  <a:pt x="2586051" y="2781571"/>
                  <a:pt x="2516315" y="2781571"/>
                </a:cubicBezTo>
                <a:close/>
                <a:moveTo>
                  <a:pt x="0" y="0"/>
                </a:moveTo>
                <a:lnTo>
                  <a:pt x="12700056" y="0"/>
                </a:lnTo>
                <a:lnTo>
                  <a:pt x="12700056" y="6858000"/>
                </a:lnTo>
                <a:lnTo>
                  <a:pt x="0" y="685800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pic>
        <p:nvPicPr>
          <p:cNvPr id="7" name="Picture 6">
            <a:extLst>
              <a:ext uri="{FF2B5EF4-FFF2-40B4-BE49-F238E27FC236}">
                <a16:creationId xmlns:a16="http://schemas.microsoft.com/office/drawing/2014/main" id="{FB51C741-EE08-3542-6BBF-59052CBC1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19" y="-297713"/>
            <a:ext cx="13406406" cy="7264694"/>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EE20FCD1-597F-FF77-1296-92BE989CC7B5}"/>
              </a:ext>
            </a:extLst>
          </p:cNvPr>
          <p:cNvSpPr txBox="1"/>
          <p:nvPr/>
        </p:nvSpPr>
        <p:spPr>
          <a:xfrm>
            <a:off x="-603504" y="4462272"/>
            <a:ext cx="11887200" cy="2308324"/>
          </a:xfrm>
          <a:prstGeom prst="rect">
            <a:avLst/>
          </a:prstGeom>
          <a:noFill/>
        </p:spPr>
        <p:txBody>
          <a:bodyPr wrap="square" rtlCol="0">
            <a:spAutoFit/>
          </a:bodyPr>
          <a:lstStyle/>
          <a:p>
            <a:r>
              <a:rPr lang="en-US" sz="3600" b="1" dirty="0">
                <a:solidFill>
                  <a:schemeClr val="bg1"/>
                </a:solidFill>
              </a:rPr>
              <a:t>Bioluminescence is the ability of living organisms to produce and emit light. It occurs when chemical reactions, called chemiluminescence, take place within or on the organism, releasing energy that produces light</a:t>
            </a:r>
            <a:endParaRPr lang="en-IN" sz="3600" b="1" dirty="0">
              <a:solidFill>
                <a:schemeClr val="bg1"/>
              </a:solidFill>
            </a:endParaRPr>
          </a:p>
        </p:txBody>
      </p:sp>
    </p:spTree>
    <p:extLst>
      <p:ext uri="{BB962C8B-B14F-4D97-AF65-F5344CB8AC3E}">
        <p14:creationId xmlns:p14="http://schemas.microsoft.com/office/powerpoint/2010/main" val="3087483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896C2ECB-5CFB-4CF0-6A0B-3C2032BBD8C6}"/>
              </a:ext>
            </a:extLst>
          </p:cNvPr>
          <p:cNvSpPr txBox="1">
            <a:spLocks/>
          </p:cNvSpPr>
          <p:nvPr/>
        </p:nvSpPr>
        <p:spPr>
          <a:xfrm>
            <a:off x="3691845" y="992187"/>
            <a:ext cx="2850469" cy="4873625"/>
          </a:xfrm>
          <a:prstGeom prst="rect">
            <a:avLst/>
          </a:prstGeom>
        </p:spPr>
      </p:sp>
      <p:sp>
        <p:nvSpPr>
          <p:cNvPr id="6" name="Picture Placeholder 2">
            <a:extLst>
              <a:ext uri="{FF2B5EF4-FFF2-40B4-BE49-F238E27FC236}">
                <a16:creationId xmlns:a16="http://schemas.microsoft.com/office/drawing/2014/main" id="{C091D851-9FDA-F994-23A3-060C048EE278}"/>
              </a:ext>
            </a:extLst>
          </p:cNvPr>
          <p:cNvSpPr txBox="1">
            <a:spLocks/>
          </p:cNvSpPr>
          <p:nvPr/>
        </p:nvSpPr>
        <p:spPr>
          <a:xfrm>
            <a:off x="3909560" y="992187"/>
            <a:ext cx="2850469" cy="4873625"/>
          </a:xfrm>
          <a:prstGeom prst="rect">
            <a:avLst/>
          </a:prstGeom>
        </p:spPr>
      </p:sp>
      <p:sp>
        <p:nvSpPr>
          <p:cNvPr id="7" name="Picture Placeholder 2">
            <a:extLst>
              <a:ext uri="{FF2B5EF4-FFF2-40B4-BE49-F238E27FC236}">
                <a16:creationId xmlns:a16="http://schemas.microsoft.com/office/drawing/2014/main" id="{F6C49AA1-64FD-EA7C-C223-3A66344917F3}"/>
              </a:ext>
            </a:extLst>
          </p:cNvPr>
          <p:cNvSpPr txBox="1">
            <a:spLocks/>
          </p:cNvSpPr>
          <p:nvPr/>
        </p:nvSpPr>
        <p:spPr>
          <a:xfrm>
            <a:off x="3778930" y="992186"/>
            <a:ext cx="2850469" cy="4873625"/>
          </a:xfrm>
          <a:prstGeom prst="rect">
            <a:avLst/>
          </a:prstGeom>
        </p:spPr>
      </p:sp>
      <p:sp>
        <p:nvSpPr>
          <p:cNvPr id="8" name="Picture Placeholder 2">
            <a:extLst>
              <a:ext uri="{FF2B5EF4-FFF2-40B4-BE49-F238E27FC236}">
                <a16:creationId xmlns:a16="http://schemas.microsoft.com/office/drawing/2014/main" id="{11DA00E8-A34A-49D4-7E31-6093653D58EC}"/>
              </a:ext>
            </a:extLst>
          </p:cNvPr>
          <p:cNvSpPr txBox="1">
            <a:spLocks/>
          </p:cNvSpPr>
          <p:nvPr/>
        </p:nvSpPr>
        <p:spPr>
          <a:xfrm>
            <a:off x="8165874" y="905100"/>
            <a:ext cx="2850469" cy="4873625"/>
          </a:xfrm>
          <a:prstGeom prst="rect">
            <a:avLst/>
          </a:prstGeom>
        </p:spPr>
      </p:sp>
      <p:pic>
        <p:nvPicPr>
          <p:cNvPr id="16" name="Picture Placeholder 15">
            <a:extLst>
              <a:ext uri="{FF2B5EF4-FFF2-40B4-BE49-F238E27FC236}">
                <a16:creationId xmlns:a16="http://schemas.microsoft.com/office/drawing/2014/main" id="{9B836B8D-A6ED-8730-B983-C5C7D08D0BD0}"/>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l="25985" r="25985"/>
          <a:stretch>
            <a:fillRect/>
          </a:stretch>
        </p:blipFill>
        <p:spPr>
          <a:xfrm>
            <a:off x="-205740" y="1126555"/>
            <a:ext cx="3876900" cy="4652169"/>
          </a:xfrm>
        </p:spPr>
      </p:pic>
      <p:pic>
        <p:nvPicPr>
          <p:cNvPr id="14" name="Picture Placeholder 13">
            <a:extLst>
              <a:ext uri="{FF2B5EF4-FFF2-40B4-BE49-F238E27FC236}">
                <a16:creationId xmlns:a16="http://schemas.microsoft.com/office/drawing/2014/main" id="{FD0D692F-E526-849C-6FBA-A37837FCF818}"/>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l="30271" r="30271"/>
          <a:stretch>
            <a:fillRect/>
          </a:stretch>
        </p:blipFill>
        <p:spPr>
          <a:xfrm>
            <a:off x="8162223" y="1137985"/>
            <a:ext cx="4431030" cy="4847288"/>
          </a:xfrm>
        </p:spPr>
      </p:pic>
      <p:pic>
        <p:nvPicPr>
          <p:cNvPr id="20" name="Picture Placeholder 19">
            <a:extLst>
              <a:ext uri="{FF2B5EF4-FFF2-40B4-BE49-F238E27FC236}">
                <a16:creationId xmlns:a16="http://schemas.microsoft.com/office/drawing/2014/main" id="{4AA8C0A3-25E1-0411-A2CC-0D088D1A2B43}"/>
              </a:ext>
            </a:extLst>
          </p:cNvPr>
          <p:cNvPicPr>
            <a:picLocks noGrp="1" noChangeAspect="1"/>
          </p:cNvPicPr>
          <p:nvPr>
            <p:ph type="pic" sz="quarter" idx="12"/>
          </p:nvPr>
        </p:nvPicPr>
        <p:blipFill>
          <a:blip r:embed="rId4">
            <a:extLst>
              <a:ext uri="{28A0092B-C50C-407E-A947-70E740481C1C}">
                <a14:useLocalDpi xmlns:a14="http://schemas.microsoft.com/office/drawing/2010/main" val="0"/>
              </a:ext>
            </a:extLst>
          </a:blip>
          <a:srcRect l="25839" r="25839"/>
          <a:stretch>
            <a:fillRect/>
          </a:stretch>
        </p:blipFill>
        <p:spPr>
          <a:xfrm>
            <a:off x="3680414" y="1095055"/>
            <a:ext cx="4485460" cy="4786540"/>
          </a:xfrm>
        </p:spPr>
      </p:pic>
      <p:sp>
        <p:nvSpPr>
          <p:cNvPr id="45" name="Oval 44">
            <a:extLst>
              <a:ext uri="{FF2B5EF4-FFF2-40B4-BE49-F238E27FC236}">
                <a16:creationId xmlns:a16="http://schemas.microsoft.com/office/drawing/2014/main" id="{6D1CB6B7-95DF-8DF2-BE8A-73FF865F434D}"/>
              </a:ext>
            </a:extLst>
          </p:cNvPr>
          <p:cNvSpPr/>
          <p:nvPr/>
        </p:nvSpPr>
        <p:spPr>
          <a:xfrm>
            <a:off x="-1045375" y="-485820"/>
            <a:ext cx="14711082" cy="153296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Oval 45">
            <a:extLst>
              <a:ext uri="{FF2B5EF4-FFF2-40B4-BE49-F238E27FC236}">
                <a16:creationId xmlns:a16="http://schemas.microsoft.com/office/drawing/2014/main" id="{A2FAC1E4-BDDB-396A-4376-E6ED208C01D0}"/>
              </a:ext>
            </a:extLst>
          </p:cNvPr>
          <p:cNvSpPr/>
          <p:nvPr/>
        </p:nvSpPr>
        <p:spPr>
          <a:xfrm>
            <a:off x="-1388275" y="5859356"/>
            <a:ext cx="14711082" cy="1532965"/>
          </a:xfrm>
          <a:prstGeom prst="ellips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AAAFBA32-CE08-F8BD-9B65-11D386D4A089}"/>
              </a:ext>
            </a:extLst>
          </p:cNvPr>
          <p:cNvSpPr txBox="1"/>
          <p:nvPr/>
        </p:nvSpPr>
        <p:spPr>
          <a:xfrm>
            <a:off x="3501432" y="27333"/>
            <a:ext cx="4957842" cy="769441"/>
          </a:xfrm>
          <a:prstGeom prst="rect">
            <a:avLst/>
          </a:prstGeom>
          <a:noFill/>
        </p:spPr>
        <p:txBody>
          <a:bodyPr wrap="square" rtlCol="0">
            <a:spAutoFit/>
          </a:bodyPr>
          <a:lstStyle/>
          <a:p>
            <a:r>
              <a:rPr lang="en-US" sz="4400" b="1" dirty="0"/>
              <a:t>             Firefly</a:t>
            </a:r>
            <a:endParaRPr lang="en-IN" sz="4400" b="1" dirty="0"/>
          </a:p>
        </p:txBody>
      </p:sp>
      <p:sp>
        <p:nvSpPr>
          <p:cNvPr id="9" name="TextBox 8">
            <a:extLst>
              <a:ext uri="{FF2B5EF4-FFF2-40B4-BE49-F238E27FC236}">
                <a16:creationId xmlns:a16="http://schemas.microsoft.com/office/drawing/2014/main" id="{0ACE5203-6789-55B0-E51C-139A2C73E7A0}"/>
              </a:ext>
            </a:extLst>
          </p:cNvPr>
          <p:cNvSpPr txBox="1"/>
          <p:nvPr/>
        </p:nvSpPr>
        <p:spPr>
          <a:xfrm>
            <a:off x="2735926" y="6050187"/>
            <a:ext cx="6937503" cy="769441"/>
          </a:xfrm>
          <a:prstGeom prst="rect">
            <a:avLst/>
          </a:prstGeom>
          <a:noFill/>
        </p:spPr>
        <p:txBody>
          <a:bodyPr wrap="square" rtlCol="0">
            <a:spAutoFit/>
          </a:bodyPr>
          <a:lstStyle/>
          <a:p>
            <a:r>
              <a:rPr lang="en-US" sz="4400" b="1" dirty="0"/>
              <a:t>“Use light to communicate”</a:t>
            </a:r>
            <a:endParaRPr lang="en-IN" sz="4400" b="1" dirty="0"/>
          </a:p>
        </p:txBody>
      </p:sp>
    </p:spTree>
    <p:extLst>
      <p:ext uri="{BB962C8B-B14F-4D97-AF65-F5344CB8AC3E}">
        <p14:creationId xmlns:p14="http://schemas.microsoft.com/office/powerpoint/2010/main" val="961650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0625D-9879-B82F-BA5E-9715E4DECB51}"/>
            </a:ext>
          </a:extLst>
        </p:cNvPr>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0A66A43-B047-5AFC-E336-A0CFDD9366B1}"/>
              </a:ext>
            </a:extLst>
          </p:cNvPr>
          <p:cNvSpPr txBox="1">
            <a:spLocks/>
          </p:cNvSpPr>
          <p:nvPr/>
        </p:nvSpPr>
        <p:spPr>
          <a:xfrm>
            <a:off x="3691845" y="992187"/>
            <a:ext cx="2850469" cy="4873625"/>
          </a:xfrm>
          <a:prstGeom prst="rect">
            <a:avLst/>
          </a:prstGeom>
        </p:spPr>
      </p:sp>
      <p:sp>
        <p:nvSpPr>
          <p:cNvPr id="6" name="Picture Placeholder 2">
            <a:extLst>
              <a:ext uri="{FF2B5EF4-FFF2-40B4-BE49-F238E27FC236}">
                <a16:creationId xmlns:a16="http://schemas.microsoft.com/office/drawing/2014/main" id="{A822E8DB-45B0-8244-FB66-075B318CDA4E}"/>
              </a:ext>
            </a:extLst>
          </p:cNvPr>
          <p:cNvSpPr txBox="1">
            <a:spLocks/>
          </p:cNvSpPr>
          <p:nvPr/>
        </p:nvSpPr>
        <p:spPr>
          <a:xfrm>
            <a:off x="3909560" y="992187"/>
            <a:ext cx="2850469" cy="4873625"/>
          </a:xfrm>
          <a:prstGeom prst="rect">
            <a:avLst/>
          </a:prstGeom>
        </p:spPr>
      </p:sp>
      <p:sp>
        <p:nvSpPr>
          <p:cNvPr id="7" name="Picture Placeholder 2">
            <a:extLst>
              <a:ext uri="{FF2B5EF4-FFF2-40B4-BE49-F238E27FC236}">
                <a16:creationId xmlns:a16="http://schemas.microsoft.com/office/drawing/2014/main" id="{ECD4E60D-C33B-7525-E71C-BFF4336F1E47}"/>
              </a:ext>
            </a:extLst>
          </p:cNvPr>
          <p:cNvSpPr txBox="1">
            <a:spLocks/>
          </p:cNvSpPr>
          <p:nvPr/>
        </p:nvSpPr>
        <p:spPr>
          <a:xfrm>
            <a:off x="3778930" y="992186"/>
            <a:ext cx="2850469" cy="4873625"/>
          </a:xfrm>
          <a:prstGeom prst="rect">
            <a:avLst/>
          </a:prstGeom>
        </p:spPr>
      </p:sp>
      <p:sp>
        <p:nvSpPr>
          <p:cNvPr id="8" name="Picture Placeholder 2">
            <a:extLst>
              <a:ext uri="{FF2B5EF4-FFF2-40B4-BE49-F238E27FC236}">
                <a16:creationId xmlns:a16="http://schemas.microsoft.com/office/drawing/2014/main" id="{E0C59505-49BE-2317-83B0-F0E942C7A79F}"/>
              </a:ext>
            </a:extLst>
          </p:cNvPr>
          <p:cNvSpPr txBox="1">
            <a:spLocks/>
          </p:cNvSpPr>
          <p:nvPr/>
        </p:nvSpPr>
        <p:spPr>
          <a:xfrm>
            <a:off x="8165874" y="905100"/>
            <a:ext cx="2850469" cy="4873625"/>
          </a:xfrm>
          <a:prstGeom prst="rect">
            <a:avLst/>
          </a:prstGeom>
        </p:spPr>
      </p:sp>
      <p:pic>
        <p:nvPicPr>
          <p:cNvPr id="16" name="Picture Placeholder 15">
            <a:extLst>
              <a:ext uri="{FF2B5EF4-FFF2-40B4-BE49-F238E27FC236}">
                <a16:creationId xmlns:a16="http://schemas.microsoft.com/office/drawing/2014/main" id="{AFE2D467-FD78-6A29-B54E-6DC6A94197E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5985" r="25985"/>
          <a:stretch>
            <a:fillRect/>
          </a:stretch>
        </p:blipFill>
        <p:spPr>
          <a:xfrm>
            <a:off x="3778930" y="1035727"/>
            <a:ext cx="4814837" cy="4830082"/>
          </a:xfrm>
        </p:spPr>
      </p:pic>
      <p:pic>
        <p:nvPicPr>
          <p:cNvPr id="20" name="Picture Placeholder 19">
            <a:extLst>
              <a:ext uri="{FF2B5EF4-FFF2-40B4-BE49-F238E27FC236}">
                <a16:creationId xmlns:a16="http://schemas.microsoft.com/office/drawing/2014/main" id="{7CE81F45-A2FD-5DF7-26AD-A317840580F2}"/>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l="25839" r="25839"/>
          <a:stretch>
            <a:fillRect/>
          </a:stretch>
        </p:blipFill>
        <p:spPr>
          <a:xfrm>
            <a:off x="8593767" y="1079274"/>
            <a:ext cx="3781373" cy="4786535"/>
          </a:xfrm>
        </p:spPr>
      </p:pic>
      <p:pic>
        <p:nvPicPr>
          <p:cNvPr id="18" name="Picture Placeholder 17">
            <a:extLst>
              <a:ext uri="{FF2B5EF4-FFF2-40B4-BE49-F238E27FC236}">
                <a16:creationId xmlns:a16="http://schemas.microsoft.com/office/drawing/2014/main" id="{3802C521-6E33-9EC5-0305-E03E72093DC0}"/>
              </a:ext>
            </a:extLst>
          </p:cNvPr>
          <p:cNvPicPr>
            <a:picLocks noGrp="1" noChangeAspect="1"/>
          </p:cNvPicPr>
          <p:nvPr>
            <p:ph type="pic" sz="quarter" idx="12"/>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l="25839" r="25839"/>
          <a:stretch>
            <a:fillRect/>
          </a:stretch>
        </p:blipFill>
        <p:spPr>
          <a:xfrm>
            <a:off x="-564394" y="934403"/>
            <a:ext cx="4336249" cy="4931406"/>
          </a:xfrm>
        </p:spPr>
      </p:pic>
      <p:sp>
        <p:nvSpPr>
          <p:cNvPr id="13" name="Oval 12">
            <a:extLst>
              <a:ext uri="{FF2B5EF4-FFF2-40B4-BE49-F238E27FC236}">
                <a16:creationId xmlns:a16="http://schemas.microsoft.com/office/drawing/2014/main" id="{F89BDB21-7449-20F7-82F3-2AAAA97B4E69}"/>
              </a:ext>
            </a:extLst>
          </p:cNvPr>
          <p:cNvSpPr/>
          <p:nvPr/>
        </p:nvSpPr>
        <p:spPr>
          <a:xfrm>
            <a:off x="-866236" y="-407090"/>
            <a:ext cx="14711082" cy="153296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Oval 16">
            <a:extLst>
              <a:ext uri="{FF2B5EF4-FFF2-40B4-BE49-F238E27FC236}">
                <a16:creationId xmlns:a16="http://schemas.microsoft.com/office/drawing/2014/main" id="{6ADD75C7-9D6E-0C4E-76F4-236D318D714E}"/>
              </a:ext>
            </a:extLst>
          </p:cNvPr>
          <p:cNvSpPr/>
          <p:nvPr/>
        </p:nvSpPr>
        <p:spPr>
          <a:xfrm>
            <a:off x="-1115035" y="5829055"/>
            <a:ext cx="14711082" cy="1532965"/>
          </a:xfrm>
          <a:prstGeom prst="ellips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3B718418-FD3E-1EBD-3DB6-DE9B62CAF96A}"/>
              </a:ext>
            </a:extLst>
          </p:cNvPr>
          <p:cNvSpPr txBox="1"/>
          <p:nvPr/>
        </p:nvSpPr>
        <p:spPr>
          <a:xfrm>
            <a:off x="2886086" y="367392"/>
            <a:ext cx="8101012" cy="769441"/>
          </a:xfrm>
          <a:prstGeom prst="rect">
            <a:avLst/>
          </a:prstGeom>
          <a:noFill/>
        </p:spPr>
        <p:txBody>
          <a:bodyPr wrap="square" rtlCol="0">
            <a:spAutoFit/>
          </a:bodyPr>
          <a:lstStyle/>
          <a:p>
            <a:r>
              <a:rPr lang="en-US" sz="4400" b="1" dirty="0"/>
              <a:t>Dinoflagellates near a beach</a:t>
            </a:r>
            <a:endParaRPr lang="en-IN" sz="4400" b="1" dirty="0"/>
          </a:p>
        </p:txBody>
      </p:sp>
      <p:sp>
        <p:nvSpPr>
          <p:cNvPr id="2" name="TextBox 1">
            <a:extLst>
              <a:ext uri="{FF2B5EF4-FFF2-40B4-BE49-F238E27FC236}">
                <a16:creationId xmlns:a16="http://schemas.microsoft.com/office/drawing/2014/main" id="{CD95F49F-11EB-7D2F-4095-9F94E5A6BFA4}"/>
              </a:ext>
            </a:extLst>
          </p:cNvPr>
          <p:cNvSpPr txBox="1"/>
          <p:nvPr/>
        </p:nvSpPr>
        <p:spPr>
          <a:xfrm>
            <a:off x="1302480" y="6111602"/>
            <a:ext cx="10470412" cy="769441"/>
          </a:xfrm>
          <a:prstGeom prst="rect">
            <a:avLst/>
          </a:prstGeom>
          <a:noFill/>
        </p:spPr>
        <p:txBody>
          <a:bodyPr wrap="square" rtlCol="0">
            <a:spAutoFit/>
          </a:bodyPr>
          <a:lstStyle/>
          <a:p>
            <a:r>
              <a:rPr lang="en-US" sz="4400" b="1" dirty="0"/>
              <a:t>“Glow in response to movement in water"</a:t>
            </a:r>
            <a:endParaRPr lang="en-IN" sz="4400" b="1" dirty="0"/>
          </a:p>
        </p:txBody>
      </p:sp>
    </p:spTree>
    <p:extLst>
      <p:ext uri="{BB962C8B-B14F-4D97-AF65-F5344CB8AC3E}">
        <p14:creationId xmlns:p14="http://schemas.microsoft.com/office/powerpoint/2010/main" val="184242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81180-51E7-A7BC-64B2-A255140801F7}"/>
            </a:ext>
          </a:extLst>
        </p:cNvPr>
        <p:cNvGrpSpPr/>
        <p:nvPr/>
      </p:nvGrpSpPr>
      <p:grpSpPr>
        <a:xfrm>
          <a:off x="0" y="0"/>
          <a:ext cx="0" cy="0"/>
          <a:chOff x="0" y="0"/>
          <a:chExt cx="0" cy="0"/>
        </a:xfrm>
      </p:grpSpPr>
      <p:sp>
        <p:nvSpPr>
          <p:cNvPr id="5" name="Picture Placeholder 2">
            <a:extLst>
              <a:ext uri="{FF2B5EF4-FFF2-40B4-BE49-F238E27FC236}">
                <a16:creationId xmlns:a16="http://schemas.microsoft.com/office/drawing/2014/main" id="{E0E24FB5-7201-AC70-2C6F-7CCADA9B0FB7}"/>
              </a:ext>
            </a:extLst>
          </p:cNvPr>
          <p:cNvSpPr txBox="1">
            <a:spLocks/>
          </p:cNvSpPr>
          <p:nvPr/>
        </p:nvSpPr>
        <p:spPr>
          <a:xfrm>
            <a:off x="3691845" y="992187"/>
            <a:ext cx="2850469" cy="4873625"/>
          </a:xfrm>
          <a:prstGeom prst="rect">
            <a:avLst/>
          </a:prstGeom>
        </p:spPr>
      </p:sp>
      <p:sp>
        <p:nvSpPr>
          <p:cNvPr id="6" name="Picture Placeholder 2">
            <a:extLst>
              <a:ext uri="{FF2B5EF4-FFF2-40B4-BE49-F238E27FC236}">
                <a16:creationId xmlns:a16="http://schemas.microsoft.com/office/drawing/2014/main" id="{8FCBDF78-2D38-BF65-2514-C95DB11DF301}"/>
              </a:ext>
            </a:extLst>
          </p:cNvPr>
          <p:cNvSpPr txBox="1">
            <a:spLocks/>
          </p:cNvSpPr>
          <p:nvPr/>
        </p:nvSpPr>
        <p:spPr>
          <a:xfrm>
            <a:off x="3909560" y="992187"/>
            <a:ext cx="2850469" cy="4873625"/>
          </a:xfrm>
          <a:prstGeom prst="rect">
            <a:avLst/>
          </a:prstGeom>
        </p:spPr>
      </p:sp>
      <p:sp>
        <p:nvSpPr>
          <p:cNvPr id="7" name="Picture Placeholder 2">
            <a:extLst>
              <a:ext uri="{FF2B5EF4-FFF2-40B4-BE49-F238E27FC236}">
                <a16:creationId xmlns:a16="http://schemas.microsoft.com/office/drawing/2014/main" id="{0B7AD0A4-0034-6114-32B6-E6C442571EA8}"/>
              </a:ext>
            </a:extLst>
          </p:cNvPr>
          <p:cNvSpPr txBox="1">
            <a:spLocks/>
          </p:cNvSpPr>
          <p:nvPr/>
        </p:nvSpPr>
        <p:spPr>
          <a:xfrm>
            <a:off x="3778930" y="992186"/>
            <a:ext cx="2850469" cy="4873625"/>
          </a:xfrm>
          <a:prstGeom prst="rect">
            <a:avLst/>
          </a:prstGeom>
        </p:spPr>
      </p:sp>
      <p:sp>
        <p:nvSpPr>
          <p:cNvPr id="8" name="Picture Placeholder 2">
            <a:extLst>
              <a:ext uri="{FF2B5EF4-FFF2-40B4-BE49-F238E27FC236}">
                <a16:creationId xmlns:a16="http://schemas.microsoft.com/office/drawing/2014/main" id="{A86D8E73-5C09-DBE9-0B55-C2397F16F8CC}"/>
              </a:ext>
            </a:extLst>
          </p:cNvPr>
          <p:cNvSpPr txBox="1">
            <a:spLocks/>
          </p:cNvSpPr>
          <p:nvPr/>
        </p:nvSpPr>
        <p:spPr>
          <a:xfrm>
            <a:off x="8165874" y="905100"/>
            <a:ext cx="2850469" cy="4873625"/>
          </a:xfrm>
          <a:prstGeom prst="rect">
            <a:avLst/>
          </a:prstGeom>
        </p:spPr>
      </p:sp>
      <p:pic>
        <p:nvPicPr>
          <p:cNvPr id="16" name="Picture Placeholder 15">
            <a:extLst>
              <a:ext uri="{FF2B5EF4-FFF2-40B4-BE49-F238E27FC236}">
                <a16:creationId xmlns:a16="http://schemas.microsoft.com/office/drawing/2014/main" id="{DAD051DD-01C1-B944-98B1-73E7AA882248}"/>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l="25985" r="25985"/>
          <a:stretch>
            <a:fillRect/>
          </a:stretch>
        </p:blipFill>
        <p:spPr>
          <a:xfrm>
            <a:off x="228591" y="992185"/>
            <a:ext cx="3780000" cy="5215017"/>
          </a:xfrm>
        </p:spPr>
      </p:pic>
      <p:pic>
        <p:nvPicPr>
          <p:cNvPr id="14" name="Picture Placeholder 13">
            <a:extLst>
              <a:ext uri="{FF2B5EF4-FFF2-40B4-BE49-F238E27FC236}">
                <a16:creationId xmlns:a16="http://schemas.microsoft.com/office/drawing/2014/main" id="{6CD359FD-8623-461D-1FC6-DA9A794E870D}"/>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l="30271" r="30271"/>
          <a:stretch>
            <a:fillRect/>
          </a:stretch>
        </p:blipFill>
        <p:spPr>
          <a:xfrm>
            <a:off x="8463403" y="992185"/>
            <a:ext cx="3780000" cy="5215016"/>
          </a:xfrm>
        </p:spPr>
      </p:pic>
      <p:pic>
        <p:nvPicPr>
          <p:cNvPr id="18" name="Picture Placeholder 17">
            <a:extLst>
              <a:ext uri="{FF2B5EF4-FFF2-40B4-BE49-F238E27FC236}">
                <a16:creationId xmlns:a16="http://schemas.microsoft.com/office/drawing/2014/main" id="{70B1D22D-0936-7FA2-8F41-8DAE9A0E14AC}"/>
              </a:ext>
            </a:extLst>
          </p:cNvPr>
          <p:cNvPicPr>
            <a:picLocks noGrp="1" noChangeAspect="1"/>
          </p:cNvPicPr>
          <p:nvPr>
            <p:ph type="pic" sz="quarter" idx="12"/>
          </p:nvPr>
        </p:nvPicPr>
        <p:blipFill>
          <a:blip r:embed="rId4">
            <a:extLst>
              <a:ext uri="{28A0092B-C50C-407E-A947-70E740481C1C}">
                <a14:useLocalDpi xmlns:a14="http://schemas.microsoft.com/office/drawing/2010/main" val="0"/>
              </a:ext>
            </a:extLst>
          </a:blip>
          <a:srcRect l="25839" r="25839"/>
          <a:stretch>
            <a:fillRect/>
          </a:stretch>
        </p:blipFill>
        <p:spPr>
          <a:xfrm>
            <a:off x="4026128" y="1034308"/>
            <a:ext cx="4424558" cy="4989532"/>
          </a:xfrm>
        </p:spPr>
      </p:pic>
      <p:sp>
        <p:nvSpPr>
          <p:cNvPr id="9" name="Oval 8">
            <a:extLst>
              <a:ext uri="{FF2B5EF4-FFF2-40B4-BE49-F238E27FC236}">
                <a16:creationId xmlns:a16="http://schemas.microsoft.com/office/drawing/2014/main" id="{69EAD9B0-2611-8905-8C99-F92B60CBC81E}"/>
              </a:ext>
            </a:extLst>
          </p:cNvPr>
          <p:cNvSpPr/>
          <p:nvPr/>
        </p:nvSpPr>
        <p:spPr>
          <a:xfrm>
            <a:off x="-869580" y="-449014"/>
            <a:ext cx="14711082" cy="153296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C69986FA-FEEB-F20A-DA3C-D22AFCF5BC13}"/>
              </a:ext>
            </a:extLst>
          </p:cNvPr>
          <p:cNvSpPr/>
          <p:nvPr/>
        </p:nvSpPr>
        <p:spPr>
          <a:xfrm>
            <a:off x="-726142" y="6023265"/>
            <a:ext cx="14711082" cy="1532965"/>
          </a:xfrm>
          <a:prstGeom prst="ellips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F99EDD05-A1BB-20AA-E013-63BE17384B41}"/>
              </a:ext>
            </a:extLst>
          </p:cNvPr>
          <p:cNvSpPr txBox="1"/>
          <p:nvPr/>
        </p:nvSpPr>
        <p:spPr>
          <a:xfrm>
            <a:off x="5557840" y="140828"/>
            <a:ext cx="2028823" cy="769441"/>
          </a:xfrm>
          <a:prstGeom prst="rect">
            <a:avLst/>
          </a:prstGeom>
          <a:noFill/>
        </p:spPr>
        <p:txBody>
          <a:bodyPr wrap="square" rtlCol="0">
            <a:spAutoFit/>
          </a:bodyPr>
          <a:lstStyle/>
          <a:p>
            <a:r>
              <a:rPr lang="en-US" sz="4400" b="1" dirty="0"/>
              <a:t>Fungus</a:t>
            </a:r>
            <a:endParaRPr lang="en-IN" sz="4400" b="1" dirty="0"/>
          </a:p>
        </p:txBody>
      </p:sp>
      <p:sp>
        <p:nvSpPr>
          <p:cNvPr id="3" name="TextBox 2">
            <a:extLst>
              <a:ext uri="{FF2B5EF4-FFF2-40B4-BE49-F238E27FC236}">
                <a16:creationId xmlns:a16="http://schemas.microsoft.com/office/drawing/2014/main" id="{AE1249F1-080A-AE05-BC4E-0EFC0C82C8AA}"/>
              </a:ext>
            </a:extLst>
          </p:cNvPr>
          <p:cNvSpPr txBox="1"/>
          <p:nvPr/>
        </p:nvSpPr>
        <p:spPr>
          <a:xfrm>
            <a:off x="2080763" y="6110926"/>
            <a:ext cx="8810397" cy="776800"/>
          </a:xfrm>
          <a:prstGeom prst="rect">
            <a:avLst/>
          </a:prstGeom>
          <a:noFill/>
        </p:spPr>
        <p:txBody>
          <a:bodyPr wrap="square" rtlCol="0">
            <a:spAutoFit/>
          </a:bodyPr>
          <a:lstStyle/>
          <a:p>
            <a:r>
              <a:rPr lang="en-US" sz="4400" b="1" dirty="0"/>
              <a:t>"Attracts insects for spore dispersal"</a:t>
            </a:r>
            <a:endParaRPr lang="en-IN" sz="4400" b="1" dirty="0"/>
          </a:p>
        </p:txBody>
      </p:sp>
    </p:spTree>
    <p:extLst>
      <p:ext uri="{BB962C8B-B14F-4D97-AF65-F5344CB8AC3E}">
        <p14:creationId xmlns:p14="http://schemas.microsoft.com/office/powerpoint/2010/main" val="3223347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D072C-235F-0F75-EAFC-B805B85A00EE}"/>
            </a:ext>
          </a:extLst>
        </p:cNvPr>
        <p:cNvGrpSpPr/>
        <p:nvPr/>
      </p:nvGrpSpPr>
      <p:grpSpPr>
        <a:xfrm>
          <a:off x="0" y="0"/>
          <a:ext cx="0" cy="0"/>
          <a:chOff x="0" y="0"/>
          <a:chExt cx="0" cy="0"/>
        </a:xfrm>
      </p:grpSpPr>
      <p:sp>
        <p:nvSpPr>
          <p:cNvPr id="5" name="Picture Placeholder 2">
            <a:extLst>
              <a:ext uri="{FF2B5EF4-FFF2-40B4-BE49-F238E27FC236}">
                <a16:creationId xmlns:a16="http://schemas.microsoft.com/office/drawing/2014/main" id="{8297AEB5-3804-0FC4-8109-0475E51F80C1}"/>
              </a:ext>
            </a:extLst>
          </p:cNvPr>
          <p:cNvSpPr txBox="1">
            <a:spLocks/>
          </p:cNvSpPr>
          <p:nvPr/>
        </p:nvSpPr>
        <p:spPr>
          <a:xfrm>
            <a:off x="3691845" y="992187"/>
            <a:ext cx="2850469" cy="4873625"/>
          </a:xfrm>
          <a:prstGeom prst="rect">
            <a:avLst/>
          </a:prstGeom>
        </p:spPr>
      </p:sp>
      <p:sp>
        <p:nvSpPr>
          <p:cNvPr id="6" name="Picture Placeholder 2">
            <a:extLst>
              <a:ext uri="{FF2B5EF4-FFF2-40B4-BE49-F238E27FC236}">
                <a16:creationId xmlns:a16="http://schemas.microsoft.com/office/drawing/2014/main" id="{CD50D225-5352-DC3A-282A-A18B5203B2C4}"/>
              </a:ext>
            </a:extLst>
          </p:cNvPr>
          <p:cNvSpPr txBox="1">
            <a:spLocks/>
          </p:cNvSpPr>
          <p:nvPr/>
        </p:nvSpPr>
        <p:spPr>
          <a:xfrm>
            <a:off x="3909560" y="992187"/>
            <a:ext cx="2850469" cy="4873625"/>
          </a:xfrm>
          <a:prstGeom prst="rect">
            <a:avLst/>
          </a:prstGeom>
        </p:spPr>
      </p:sp>
      <p:sp>
        <p:nvSpPr>
          <p:cNvPr id="7" name="Picture Placeholder 2">
            <a:extLst>
              <a:ext uri="{FF2B5EF4-FFF2-40B4-BE49-F238E27FC236}">
                <a16:creationId xmlns:a16="http://schemas.microsoft.com/office/drawing/2014/main" id="{43FB9634-02F8-424B-B037-BC14A8F85E67}"/>
              </a:ext>
            </a:extLst>
          </p:cNvPr>
          <p:cNvSpPr txBox="1">
            <a:spLocks/>
          </p:cNvSpPr>
          <p:nvPr/>
        </p:nvSpPr>
        <p:spPr>
          <a:xfrm>
            <a:off x="3778930" y="992186"/>
            <a:ext cx="2850469" cy="4873625"/>
          </a:xfrm>
          <a:prstGeom prst="rect">
            <a:avLst/>
          </a:prstGeom>
        </p:spPr>
      </p:sp>
      <p:sp>
        <p:nvSpPr>
          <p:cNvPr id="8" name="Picture Placeholder 2">
            <a:extLst>
              <a:ext uri="{FF2B5EF4-FFF2-40B4-BE49-F238E27FC236}">
                <a16:creationId xmlns:a16="http://schemas.microsoft.com/office/drawing/2014/main" id="{FD454259-AEB2-5D27-700F-7B5761A0F558}"/>
              </a:ext>
            </a:extLst>
          </p:cNvPr>
          <p:cNvSpPr txBox="1">
            <a:spLocks/>
          </p:cNvSpPr>
          <p:nvPr/>
        </p:nvSpPr>
        <p:spPr>
          <a:xfrm>
            <a:off x="8165874" y="905100"/>
            <a:ext cx="2850469" cy="4873625"/>
          </a:xfrm>
          <a:prstGeom prst="rect">
            <a:avLst/>
          </a:prstGeom>
        </p:spPr>
      </p:sp>
      <p:pic>
        <p:nvPicPr>
          <p:cNvPr id="14" name="Picture Placeholder 13">
            <a:extLst>
              <a:ext uri="{FF2B5EF4-FFF2-40B4-BE49-F238E27FC236}">
                <a16:creationId xmlns:a16="http://schemas.microsoft.com/office/drawing/2014/main" id="{6790481D-B2BF-8853-A6AD-159502B8F4F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0271" r="30271"/>
          <a:stretch>
            <a:fillRect/>
          </a:stretch>
        </p:blipFill>
        <p:spPr>
          <a:xfrm>
            <a:off x="3744640" y="1014412"/>
            <a:ext cx="4447777" cy="5062819"/>
          </a:xfrm>
        </p:spPr>
      </p:pic>
      <p:pic>
        <p:nvPicPr>
          <p:cNvPr id="18" name="Picture Placeholder 17">
            <a:extLst>
              <a:ext uri="{FF2B5EF4-FFF2-40B4-BE49-F238E27FC236}">
                <a16:creationId xmlns:a16="http://schemas.microsoft.com/office/drawing/2014/main" id="{D57F3A6D-9388-F1CD-544C-4E315D51DA9E}"/>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l="25839" r="25839"/>
          <a:stretch>
            <a:fillRect/>
          </a:stretch>
        </p:blipFill>
        <p:spPr>
          <a:xfrm>
            <a:off x="-33948" y="992187"/>
            <a:ext cx="3780000" cy="5215016"/>
          </a:xfrm>
        </p:spPr>
      </p:pic>
      <p:sp>
        <p:nvSpPr>
          <p:cNvPr id="3" name="Oval 2">
            <a:extLst>
              <a:ext uri="{FF2B5EF4-FFF2-40B4-BE49-F238E27FC236}">
                <a16:creationId xmlns:a16="http://schemas.microsoft.com/office/drawing/2014/main" id="{1261032D-03D3-EF95-66D3-F65A1E847967}"/>
              </a:ext>
            </a:extLst>
          </p:cNvPr>
          <p:cNvSpPr/>
          <p:nvPr/>
        </p:nvSpPr>
        <p:spPr>
          <a:xfrm>
            <a:off x="-1033992" y="-378433"/>
            <a:ext cx="14711082" cy="153296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id="{D63A1C1C-B1AE-B795-3235-E583D8354991}"/>
              </a:ext>
            </a:extLst>
          </p:cNvPr>
          <p:cNvSpPr/>
          <p:nvPr/>
        </p:nvSpPr>
        <p:spPr>
          <a:xfrm>
            <a:off x="-871625" y="5997222"/>
            <a:ext cx="14711082" cy="1532965"/>
          </a:xfrm>
          <a:prstGeom prst="ellips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BC80D2C6-6EC2-692A-E0A3-F9A29BDA47D9}"/>
              </a:ext>
            </a:extLst>
          </p:cNvPr>
          <p:cNvSpPr txBox="1"/>
          <p:nvPr/>
        </p:nvSpPr>
        <p:spPr>
          <a:xfrm>
            <a:off x="5114936" y="400050"/>
            <a:ext cx="2413226" cy="769441"/>
          </a:xfrm>
          <a:prstGeom prst="rect">
            <a:avLst/>
          </a:prstGeom>
          <a:noFill/>
        </p:spPr>
        <p:txBody>
          <a:bodyPr wrap="square" rtlCol="0">
            <a:spAutoFit/>
          </a:bodyPr>
          <a:lstStyle/>
          <a:p>
            <a:r>
              <a:rPr lang="en-US" sz="4400" b="1" dirty="0"/>
              <a:t>Jellyfish</a:t>
            </a:r>
            <a:endParaRPr lang="en-IN" sz="4400" b="1" dirty="0"/>
          </a:p>
        </p:txBody>
      </p:sp>
      <p:sp>
        <p:nvSpPr>
          <p:cNvPr id="9" name="TextBox 8">
            <a:extLst>
              <a:ext uri="{FF2B5EF4-FFF2-40B4-BE49-F238E27FC236}">
                <a16:creationId xmlns:a16="http://schemas.microsoft.com/office/drawing/2014/main" id="{8B365008-6D32-A7CD-CE37-8CAE9074431E}"/>
              </a:ext>
            </a:extLst>
          </p:cNvPr>
          <p:cNvSpPr txBox="1"/>
          <p:nvPr/>
        </p:nvSpPr>
        <p:spPr>
          <a:xfrm>
            <a:off x="1150932" y="6119215"/>
            <a:ext cx="11178041" cy="769441"/>
          </a:xfrm>
          <a:prstGeom prst="rect">
            <a:avLst/>
          </a:prstGeom>
          <a:noFill/>
        </p:spPr>
        <p:txBody>
          <a:bodyPr wrap="square" rtlCol="0">
            <a:spAutoFit/>
          </a:bodyPr>
          <a:lstStyle/>
          <a:p>
            <a:r>
              <a:rPr lang="en-US" sz="4400" b="1" dirty="0"/>
              <a:t>“Uses light to attract prey and communicate”</a:t>
            </a:r>
            <a:endParaRPr lang="en-IN" sz="4400" b="1" dirty="0"/>
          </a:p>
        </p:txBody>
      </p:sp>
    </p:spTree>
    <p:extLst>
      <p:ext uri="{BB962C8B-B14F-4D97-AF65-F5344CB8AC3E}">
        <p14:creationId xmlns:p14="http://schemas.microsoft.com/office/powerpoint/2010/main" val="987122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6CD5FCC9-F094-89D0-F92C-9EA692ECCEC8}"/>
              </a:ext>
            </a:extLst>
          </p:cNvPr>
          <p:cNvSpPr txBox="1"/>
          <p:nvPr/>
        </p:nvSpPr>
        <p:spPr>
          <a:xfrm>
            <a:off x="1099048" y="187789"/>
            <a:ext cx="10089957" cy="707886"/>
          </a:xfrm>
          <a:prstGeom prst="rect">
            <a:avLst/>
          </a:prstGeom>
          <a:noFill/>
        </p:spPr>
        <p:txBody>
          <a:bodyPr wrap="square" rtlCol="0">
            <a:spAutoFit/>
          </a:bodyPr>
          <a:lstStyle/>
          <a:p>
            <a:r>
              <a:rPr lang="en-US" sz="4000" b="1" dirty="0"/>
              <a:t>  Advantages                                Disadvantages</a:t>
            </a:r>
            <a:endParaRPr lang="en-IN" sz="4000" b="1" dirty="0"/>
          </a:p>
        </p:txBody>
      </p:sp>
      <p:graphicFrame>
        <p:nvGraphicFramePr>
          <p:cNvPr id="34" name="Table 33">
            <a:extLst>
              <a:ext uri="{FF2B5EF4-FFF2-40B4-BE49-F238E27FC236}">
                <a16:creationId xmlns:a16="http://schemas.microsoft.com/office/drawing/2014/main" id="{1A3D6D9C-D91A-2DDB-0BFB-772043A0D02E}"/>
              </a:ext>
            </a:extLst>
          </p:cNvPr>
          <p:cNvGraphicFramePr>
            <a:graphicFrameLocks noGrp="1"/>
          </p:cNvGraphicFramePr>
          <p:nvPr>
            <p:extLst>
              <p:ext uri="{D42A27DB-BD31-4B8C-83A1-F6EECF244321}">
                <p14:modId xmlns:p14="http://schemas.microsoft.com/office/powerpoint/2010/main" val="3736643432"/>
              </p:ext>
            </p:extLst>
          </p:nvPr>
        </p:nvGraphicFramePr>
        <p:xfrm>
          <a:off x="242763" y="1074599"/>
          <a:ext cx="11885406" cy="5717857"/>
        </p:xfrm>
        <a:graphic>
          <a:graphicData uri="http://schemas.openxmlformats.org/drawingml/2006/table">
            <a:tbl>
              <a:tblPr firstRow="1" bandRow="1">
                <a:tableStyleId>{5C22544A-7EE6-4342-B048-85BDC9FD1C3A}</a:tableStyleId>
              </a:tblPr>
              <a:tblGrid>
                <a:gridCol w="5995398">
                  <a:extLst>
                    <a:ext uri="{9D8B030D-6E8A-4147-A177-3AD203B41FA5}">
                      <a16:colId xmlns:a16="http://schemas.microsoft.com/office/drawing/2014/main" val="3707126184"/>
                    </a:ext>
                  </a:extLst>
                </a:gridCol>
                <a:gridCol w="5890008">
                  <a:extLst>
                    <a:ext uri="{9D8B030D-6E8A-4147-A177-3AD203B41FA5}">
                      <a16:colId xmlns:a16="http://schemas.microsoft.com/office/drawing/2014/main" val="4115830618"/>
                    </a:ext>
                  </a:extLst>
                </a:gridCol>
              </a:tblGrid>
              <a:tr h="5717857">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2198613"/>
                  </a:ext>
                </a:extLst>
              </a:tr>
            </a:tbl>
          </a:graphicData>
        </a:graphic>
      </p:graphicFrame>
      <p:pic>
        <p:nvPicPr>
          <p:cNvPr id="36" name="Picture 35">
            <a:extLst>
              <a:ext uri="{FF2B5EF4-FFF2-40B4-BE49-F238E27FC236}">
                <a16:creationId xmlns:a16="http://schemas.microsoft.com/office/drawing/2014/main" id="{DDA6FA22-4B08-40E3-2C39-05F26532E7A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423" r="11423"/>
          <a:stretch/>
        </p:blipFill>
        <p:spPr>
          <a:xfrm>
            <a:off x="464148" y="1258924"/>
            <a:ext cx="2685469" cy="2606797"/>
          </a:xfrm>
          <a:prstGeom prst="ellipse">
            <a:avLst/>
          </a:prstGeom>
          <a:solidFill>
            <a:schemeClr val="tx1"/>
          </a:solidFill>
          <a:effectLst>
            <a:outerShdw blurRad="381000" sx="102000" sy="102000" algn="ctr" rotWithShape="0">
              <a:prstClr val="black">
                <a:alpha val="60000"/>
              </a:prstClr>
            </a:outerShdw>
          </a:effectLst>
        </p:spPr>
      </p:pic>
      <p:pic>
        <p:nvPicPr>
          <p:cNvPr id="37" name="Picture 36">
            <a:extLst>
              <a:ext uri="{FF2B5EF4-FFF2-40B4-BE49-F238E27FC236}">
                <a16:creationId xmlns:a16="http://schemas.microsoft.com/office/drawing/2014/main" id="{69A0B0CF-725C-96B8-6A87-27DBB5F47C15}"/>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6738" r="6738"/>
          <a:stretch/>
        </p:blipFill>
        <p:spPr>
          <a:xfrm>
            <a:off x="3297177" y="4308652"/>
            <a:ext cx="2557854" cy="2304880"/>
          </a:xfrm>
          <a:prstGeom prst="ellipse">
            <a:avLst/>
          </a:prstGeom>
          <a:solidFill>
            <a:schemeClr val="tx1"/>
          </a:solidFill>
          <a:effectLst>
            <a:outerShdw blurRad="381000" sx="102000" sy="102000" algn="ctr" rotWithShape="0">
              <a:prstClr val="black">
                <a:alpha val="60000"/>
              </a:prstClr>
            </a:outerShdw>
          </a:effectLst>
        </p:spPr>
      </p:pic>
      <p:pic>
        <p:nvPicPr>
          <p:cNvPr id="38" name="Picture 37">
            <a:extLst>
              <a:ext uri="{FF2B5EF4-FFF2-40B4-BE49-F238E27FC236}">
                <a16:creationId xmlns:a16="http://schemas.microsoft.com/office/drawing/2014/main" id="{B41589F2-6F27-5700-39A3-2F77C60542E3}"/>
              </a:ext>
            </a:extLst>
          </p:cNvPr>
          <p:cNvPicPr>
            <a:picLocks noChangeAspect="1"/>
          </p:cNvPicPr>
          <p:nvPr/>
        </p:nvPicPr>
        <p:blipFill rotWithShape="1">
          <a:blip r:embed="rId6">
            <a:extLst>
              <a:ext uri="{28A0092B-C50C-407E-A947-70E740481C1C}">
                <a14:useLocalDpi xmlns:a14="http://schemas.microsoft.com/office/drawing/2010/main" val="0"/>
              </a:ext>
            </a:extLst>
          </a:blip>
          <a:srcRect l="6726" r="6726"/>
          <a:stretch/>
        </p:blipFill>
        <p:spPr>
          <a:xfrm>
            <a:off x="6384102" y="1314838"/>
            <a:ext cx="1756276" cy="1582579"/>
          </a:xfrm>
          <a:prstGeom prst="ellipse">
            <a:avLst/>
          </a:prstGeom>
          <a:solidFill>
            <a:schemeClr val="tx1"/>
          </a:solidFill>
          <a:effectLst>
            <a:outerShdw blurRad="381000" sx="102000" sy="102000" algn="ctr" rotWithShape="0">
              <a:prstClr val="black">
                <a:alpha val="60000"/>
              </a:prstClr>
            </a:outerShdw>
          </a:effectLst>
        </p:spPr>
      </p:pic>
      <p:pic>
        <p:nvPicPr>
          <p:cNvPr id="39" name="Picture 38">
            <a:extLst>
              <a:ext uri="{FF2B5EF4-FFF2-40B4-BE49-F238E27FC236}">
                <a16:creationId xmlns:a16="http://schemas.microsoft.com/office/drawing/2014/main" id="{0AD51A65-60BD-F7DA-6E9A-AEEF21BDBB61}"/>
              </a:ext>
            </a:extLst>
          </p:cNvPr>
          <p:cNvPicPr>
            <a:picLocks noChangeAspect="1"/>
          </p:cNvPicPr>
          <p:nvPr/>
        </p:nvPicPr>
        <p:blipFill rotWithShape="1">
          <a:blip r:embed="rId7">
            <a:extLst>
              <a:ext uri="{28A0092B-C50C-407E-A947-70E740481C1C}">
                <a14:useLocalDpi xmlns:a14="http://schemas.microsoft.com/office/drawing/2010/main" val="0"/>
              </a:ext>
            </a:extLst>
          </a:blip>
          <a:srcRect l="6726" r="6726"/>
          <a:stretch/>
        </p:blipFill>
        <p:spPr>
          <a:xfrm>
            <a:off x="10012685" y="2165468"/>
            <a:ext cx="1756276" cy="1582580"/>
          </a:xfrm>
          <a:prstGeom prst="ellipse">
            <a:avLst/>
          </a:prstGeom>
          <a:solidFill>
            <a:schemeClr val="tx1"/>
          </a:solidFill>
          <a:effectLst>
            <a:outerShdw blurRad="381000" sx="102000" sy="102000" algn="ctr" rotWithShape="0">
              <a:prstClr val="black">
                <a:alpha val="60000"/>
              </a:prstClr>
            </a:outerShdw>
          </a:effectLst>
        </p:spPr>
      </p:pic>
      <p:sp>
        <p:nvSpPr>
          <p:cNvPr id="40" name="TextBox 39">
            <a:extLst>
              <a:ext uri="{FF2B5EF4-FFF2-40B4-BE49-F238E27FC236}">
                <a16:creationId xmlns:a16="http://schemas.microsoft.com/office/drawing/2014/main" id="{11AF71FB-AB8D-94DD-0DAD-E64FF1F025AE}"/>
              </a:ext>
            </a:extLst>
          </p:cNvPr>
          <p:cNvSpPr txBox="1"/>
          <p:nvPr/>
        </p:nvSpPr>
        <p:spPr>
          <a:xfrm>
            <a:off x="6339599" y="4321634"/>
            <a:ext cx="5609638" cy="1846659"/>
          </a:xfrm>
          <a:prstGeom prst="rect">
            <a:avLst/>
          </a:prstGeom>
          <a:noFill/>
        </p:spPr>
        <p:txBody>
          <a:bodyPr wrap="square" rtlCol="0">
            <a:spAutoFit/>
          </a:bodyPr>
          <a:lstStyle/>
          <a:p>
            <a:r>
              <a:rPr lang="en-US" sz="2400" dirty="0"/>
              <a:t>*</a:t>
            </a:r>
            <a:r>
              <a:rPr lang="en-US" dirty="0"/>
              <a:t>Ecological Disruption: In environments where bioluminescence is rare, the introduction of organisms that produce light (due to environmental changes or invasive species) can disrupt local ecosystems. This could affect predator-prey relationships and other biological interactions</a:t>
            </a:r>
            <a:endParaRPr lang="en-IN" dirty="0"/>
          </a:p>
        </p:txBody>
      </p:sp>
      <p:sp>
        <p:nvSpPr>
          <p:cNvPr id="41" name="TextBox 40">
            <a:extLst>
              <a:ext uri="{FF2B5EF4-FFF2-40B4-BE49-F238E27FC236}">
                <a16:creationId xmlns:a16="http://schemas.microsoft.com/office/drawing/2014/main" id="{2E97A34A-2B95-BBD9-1149-C081C5514F5B}"/>
              </a:ext>
            </a:extLst>
          </p:cNvPr>
          <p:cNvSpPr txBox="1"/>
          <p:nvPr/>
        </p:nvSpPr>
        <p:spPr>
          <a:xfrm>
            <a:off x="3207713" y="968957"/>
            <a:ext cx="2798823" cy="3785652"/>
          </a:xfrm>
          <a:prstGeom prst="rect">
            <a:avLst/>
          </a:prstGeom>
          <a:noFill/>
        </p:spPr>
        <p:txBody>
          <a:bodyPr wrap="square" rtlCol="0">
            <a:spAutoFit/>
          </a:bodyPr>
          <a:lstStyle/>
          <a:p>
            <a:r>
              <a:rPr lang="en-US" sz="2400" dirty="0"/>
              <a:t>*Predator Evasion: The bobtail squid uses light for camouflage. The bioluminescence of the bobtail squid makes it harder to detect by predators, including humans.</a:t>
            </a:r>
          </a:p>
          <a:p>
            <a:endParaRPr lang="en-IN" sz="2400" dirty="0"/>
          </a:p>
        </p:txBody>
      </p:sp>
      <p:sp>
        <p:nvSpPr>
          <p:cNvPr id="42" name="TextBox 41">
            <a:extLst>
              <a:ext uri="{FF2B5EF4-FFF2-40B4-BE49-F238E27FC236}">
                <a16:creationId xmlns:a16="http://schemas.microsoft.com/office/drawing/2014/main" id="{53C9A9D1-85A4-84D3-4923-629ECDED913D}"/>
              </a:ext>
            </a:extLst>
          </p:cNvPr>
          <p:cNvSpPr txBox="1"/>
          <p:nvPr/>
        </p:nvSpPr>
        <p:spPr>
          <a:xfrm>
            <a:off x="736943" y="4681000"/>
            <a:ext cx="2408729" cy="1938992"/>
          </a:xfrm>
          <a:prstGeom prst="rect">
            <a:avLst/>
          </a:prstGeom>
          <a:noFill/>
        </p:spPr>
        <p:txBody>
          <a:bodyPr wrap="square" rtlCol="0">
            <a:spAutoFit/>
          </a:bodyPr>
          <a:lstStyle/>
          <a:p>
            <a:r>
              <a:rPr lang="en-US" sz="2400" dirty="0"/>
              <a:t>*Research: Bioluminescence is used in research and biotechnology.</a:t>
            </a:r>
            <a:endParaRPr lang="en-IN" sz="2400" dirty="0"/>
          </a:p>
        </p:txBody>
      </p:sp>
      <p:sp>
        <p:nvSpPr>
          <p:cNvPr id="43" name="TextBox 42">
            <a:extLst>
              <a:ext uri="{FF2B5EF4-FFF2-40B4-BE49-F238E27FC236}">
                <a16:creationId xmlns:a16="http://schemas.microsoft.com/office/drawing/2014/main" id="{AE03DCE6-BC09-5391-BAD7-0DD07A8CDC54}"/>
              </a:ext>
            </a:extLst>
          </p:cNvPr>
          <p:cNvSpPr txBox="1"/>
          <p:nvPr/>
        </p:nvSpPr>
        <p:spPr>
          <a:xfrm>
            <a:off x="8248650" y="1314838"/>
            <a:ext cx="1647543" cy="2585323"/>
          </a:xfrm>
          <a:prstGeom prst="rect">
            <a:avLst/>
          </a:prstGeom>
          <a:noFill/>
        </p:spPr>
        <p:txBody>
          <a:bodyPr wrap="square" rtlCol="0">
            <a:spAutoFit/>
          </a:bodyPr>
          <a:lstStyle/>
          <a:p>
            <a:r>
              <a:rPr lang="en-US" dirty="0"/>
              <a:t>*Limited Rang: It is mostly useful in dark environment, such as deep ocean or nighttime, so it’s less beneficial.</a:t>
            </a:r>
            <a:endParaRPr lang="en-IN" dirty="0"/>
          </a:p>
        </p:txBody>
      </p:sp>
    </p:spTree>
    <p:extLst>
      <p:ext uri="{BB962C8B-B14F-4D97-AF65-F5344CB8AC3E}">
        <p14:creationId xmlns:p14="http://schemas.microsoft.com/office/powerpoint/2010/main" val="1505484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diamond(in)">
                                      <p:cBhvr>
                                        <p:cTn id="14" dur="20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anim calcmode="lin" valueType="num">
                                      <p:cBhvr>
                                        <p:cTn id="20" dur="1000" fill="hold"/>
                                        <p:tgtEl>
                                          <p:spTgt spid="42"/>
                                        </p:tgtEl>
                                        <p:attrNameLst>
                                          <p:attrName>ppt_x</p:attrName>
                                        </p:attrNameLst>
                                      </p:cBhvr>
                                      <p:tavLst>
                                        <p:tav tm="0">
                                          <p:val>
                                            <p:strVal val="#ppt_x"/>
                                          </p:val>
                                        </p:tav>
                                        <p:tav tm="100000">
                                          <p:val>
                                            <p:strVal val="#ppt_x"/>
                                          </p:val>
                                        </p:tav>
                                      </p:tavLst>
                                    </p:anim>
                                    <p:anim calcmode="lin" valueType="num">
                                      <p:cBhvr>
                                        <p:cTn id="2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diamond(in)">
                                      <p:cBhvr>
                                        <p:cTn id="26" dur="2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1000"/>
                                        <p:tgtEl>
                                          <p:spTgt spid="43"/>
                                        </p:tgtEl>
                                      </p:cBhvr>
                                    </p:animEffect>
                                    <p:anim calcmode="lin" valueType="num">
                                      <p:cBhvr>
                                        <p:cTn id="32" dur="1000" fill="hold"/>
                                        <p:tgtEl>
                                          <p:spTgt spid="43"/>
                                        </p:tgtEl>
                                        <p:attrNameLst>
                                          <p:attrName>ppt_x</p:attrName>
                                        </p:attrNameLst>
                                      </p:cBhvr>
                                      <p:tavLst>
                                        <p:tav tm="0">
                                          <p:val>
                                            <p:strVal val="#ppt_x"/>
                                          </p:val>
                                        </p:tav>
                                        <p:tav tm="100000">
                                          <p:val>
                                            <p:strVal val="#ppt_x"/>
                                          </p:val>
                                        </p:tav>
                                      </p:tavLst>
                                    </p:anim>
                                    <p:anim calcmode="lin" valueType="num">
                                      <p:cBhvr>
                                        <p:cTn id="3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diamond(in)">
                                      <p:cBhvr>
                                        <p:cTn id="38" dur="2000"/>
                                        <p:tgtEl>
                                          <p:spTgt spid="38"/>
                                        </p:tgtEl>
                                      </p:cBhvr>
                                    </p:animEffect>
                                  </p:childTnLst>
                                </p:cTn>
                              </p:par>
                              <p:par>
                                <p:cTn id="39" presetID="8" presetClass="entr" presetSubtype="16"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diamond(in)">
                                      <p:cBhvr>
                                        <p:cTn id="41" dur="20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ppt_x</p:attrName>
                                        </p:attrNameLst>
                                      </p:cBhvr>
                                      <p:tavLst>
                                        <p:tav tm="0">
                                          <p:val>
                                            <p:strVal val="#ppt_x"/>
                                          </p:val>
                                        </p:tav>
                                        <p:tav tm="100000">
                                          <p:val>
                                            <p:strVal val="#ppt_x"/>
                                          </p:val>
                                        </p:tav>
                                      </p:tavLst>
                                    </p:anim>
                                    <p:anim calcmode="lin" valueType="num">
                                      <p:cBhvr>
                                        <p:cTn id="4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541F890-12AE-DB01-63DC-89C2FBF11105}"/>
              </a:ext>
            </a:extLst>
          </p:cNvPr>
          <p:cNvSpPr/>
          <p:nvPr/>
        </p:nvSpPr>
        <p:spPr>
          <a:xfrm>
            <a:off x="2960" y="-5214"/>
            <a:ext cx="12192000" cy="6858000"/>
          </a:xfrm>
          <a:prstGeom prst="rect">
            <a:avLst/>
          </a:prstGeom>
          <a:gradFill flip="none" rotWithShape="1">
            <a:gsLst>
              <a:gs pos="1000">
                <a:schemeClr val="tx1">
                  <a:lumMod val="75000"/>
                  <a:lumOff val="25000"/>
                  <a:alpha val="0"/>
                </a:schemeClr>
              </a:gs>
              <a:gs pos="100000">
                <a:schemeClr val="tx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6" name="Rectangle: Rounded Corners 5">
            <a:extLst>
              <a:ext uri="{FF2B5EF4-FFF2-40B4-BE49-F238E27FC236}">
                <a16:creationId xmlns:a16="http://schemas.microsoft.com/office/drawing/2014/main" id="{F87D8847-C730-79E7-33CA-6DEE132BB402}"/>
              </a:ext>
            </a:extLst>
          </p:cNvPr>
          <p:cNvSpPr/>
          <p:nvPr/>
        </p:nvSpPr>
        <p:spPr>
          <a:xfrm>
            <a:off x="5630876" y="922316"/>
            <a:ext cx="1023257" cy="5351812"/>
          </a:xfrm>
          <a:prstGeom prst="roundRect">
            <a:avLst>
              <a:gd name="adj" fmla="val 50000"/>
            </a:avLst>
          </a:prstGeom>
          <a:ln>
            <a:noFill/>
          </a:ln>
          <a:effectLst>
            <a:outerShdw blurRad="762000" sx="102000" sy="102000" algn="ct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7" name="Rectangle: Rounded Corners 6">
            <a:extLst>
              <a:ext uri="{FF2B5EF4-FFF2-40B4-BE49-F238E27FC236}">
                <a16:creationId xmlns:a16="http://schemas.microsoft.com/office/drawing/2014/main" id="{A1295328-D10C-273C-1ABA-0A2A389EE89C}"/>
              </a:ext>
            </a:extLst>
          </p:cNvPr>
          <p:cNvSpPr/>
          <p:nvPr/>
        </p:nvSpPr>
        <p:spPr>
          <a:xfrm>
            <a:off x="6806532" y="1291441"/>
            <a:ext cx="1023257" cy="3248669"/>
          </a:xfrm>
          <a:prstGeom prst="roundRect">
            <a:avLst>
              <a:gd name="adj" fmla="val 50000"/>
            </a:avLst>
          </a:prstGeom>
          <a:ln>
            <a:noFill/>
          </a:ln>
          <a:effectLst>
            <a:outerShdw blurRad="762000" sx="102000" sy="102000" algn="ct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8" name="Rectangle: Rounded Corners 7">
            <a:extLst>
              <a:ext uri="{FF2B5EF4-FFF2-40B4-BE49-F238E27FC236}">
                <a16:creationId xmlns:a16="http://schemas.microsoft.com/office/drawing/2014/main" id="{CAB1ED16-61D3-DD19-4727-B7DD2D9FE6A2}"/>
              </a:ext>
            </a:extLst>
          </p:cNvPr>
          <p:cNvSpPr/>
          <p:nvPr/>
        </p:nvSpPr>
        <p:spPr>
          <a:xfrm>
            <a:off x="7982190" y="1554677"/>
            <a:ext cx="1023257" cy="4492832"/>
          </a:xfrm>
          <a:prstGeom prst="roundRect">
            <a:avLst>
              <a:gd name="adj" fmla="val 50000"/>
            </a:avLst>
          </a:prstGeom>
          <a:ln>
            <a:noFill/>
          </a:ln>
          <a:effectLst>
            <a:outerShdw blurRad="762000" sx="102000" sy="102000" algn="ct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9" name="Rectangle: Rounded Corners 8">
            <a:extLst>
              <a:ext uri="{FF2B5EF4-FFF2-40B4-BE49-F238E27FC236}">
                <a16:creationId xmlns:a16="http://schemas.microsoft.com/office/drawing/2014/main" id="{97BE3F96-CA2D-E8B6-367F-6340BD525365}"/>
              </a:ext>
            </a:extLst>
          </p:cNvPr>
          <p:cNvSpPr/>
          <p:nvPr/>
        </p:nvSpPr>
        <p:spPr>
          <a:xfrm>
            <a:off x="9157847" y="695696"/>
            <a:ext cx="959923" cy="4531624"/>
          </a:xfrm>
          <a:prstGeom prst="roundRect">
            <a:avLst>
              <a:gd name="adj" fmla="val 50000"/>
            </a:avLst>
          </a:prstGeom>
          <a:ln>
            <a:noFill/>
          </a:ln>
          <a:effectLst>
            <a:outerShdw blurRad="762000" sx="102000" sy="102000" algn="ct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10" name="Rectangle: Rounded Corners 9">
            <a:extLst>
              <a:ext uri="{FF2B5EF4-FFF2-40B4-BE49-F238E27FC236}">
                <a16:creationId xmlns:a16="http://schemas.microsoft.com/office/drawing/2014/main" id="{3C84DE91-651E-C972-F592-1C7C4DCC362F}"/>
              </a:ext>
            </a:extLst>
          </p:cNvPr>
          <p:cNvSpPr/>
          <p:nvPr/>
        </p:nvSpPr>
        <p:spPr>
          <a:xfrm>
            <a:off x="10333504" y="695696"/>
            <a:ext cx="1023257" cy="5578432"/>
          </a:xfrm>
          <a:prstGeom prst="roundRect">
            <a:avLst>
              <a:gd name="adj" fmla="val 50000"/>
            </a:avLst>
          </a:prstGeom>
          <a:ln>
            <a:noFill/>
          </a:ln>
          <a:effectLst>
            <a:outerShdw blurRad="762000" sx="102000" sy="102000" algn="ct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B17530CA-B89E-1026-0662-9558E4087BBF}"/>
              </a:ext>
            </a:extLst>
          </p:cNvPr>
          <p:cNvPicPr>
            <a:picLocks noChangeAspect="1"/>
          </p:cNvPicPr>
          <p:nvPr/>
        </p:nvPicPr>
        <p:blipFill rotWithShape="1">
          <a:blip r:embed="rId3">
            <a:extLst>
              <a:ext uri="{28A0092B-C50C-407E-A947-70E740481C1C}">
                <a14:useLocalDpi xmlns:a14="http://schemas.microsoft.com/office/drawing/2010/main" val="0"/>
              </a:ext>
            </a:extLst>
          </a:blip>
          <a:srcRect l="23899" r="23899"/>
          <a:stretch/>
        </p:blipFill>
        <p:spPr>
          <a:xfrm>
            <a:off x="835239" y="1486129"/>
            <a:ext cx="1620000" cy="1620000"/>
          </a:xfrm>
          <a:prstGeom prst="ellipse">
            <a:avLst/>
          </a:prstGeom>
        </p:spPr>
      </p:pic>
      <p:pic>
        <p:nvPicPr>
          <p:cNvPr id="15" name="Picture 14">
            <a:extLst>
              <a:ext uri="{FF2B5EF4-FFF2-40B4-BE49-F238E27FC236}">
                <a16:creationId xmlns:a16="http://schemas.microsoft.com/office/drawing/2014/main" id="{E9629B0F-8D8E-2896-9CC3-2B16B3C7BA5C}"/>
              </a:ext>
            </a:extLst>
          </p:cNvPr>
          <p:cNvPicPr>
            <a:picLocks noChangeAspect="1"/>
          </p:cNvPicPr>
          <p:nvPr/>
        </p:nvPicPr>
        <p:blipFill rotWithShape="1">
          <a:blip r:embed="rId4">
            <a:extLst>
              <a:ext uri="{28A0092B-C50C-407E-A947-70E740481C1C}">
                <a14:useLocalDpi xmlns:a14="http://schemas.microsoft.com/office/drawing/2010/main" val="0"/>
              </a:ext>
            </a:extLst>
          </a:blip>
          <a:srcRect l="16628" r="16628"/>
          <a:stretch/>
        </p:blipFill>
        <p:spPr>
          <a:xfrm>
            <a:off x="1038896" y="3472328"/>
            <a:ext cx="900000" cy="900000"/>
          </a:xfrm>
          <a:prstGeom prst="ellipse">
            <a:avLst/>
          </a:prstGeom>
        </p:spPr>
      </p:pic>
      <p:pic>
        <p:nvPicPr>
          <p:cNvPr id="17" name="Picture 16">
            <a:extLst>
              <a:ext uri="{FF2B5EF4-FFF2-40B4-BE49-F238E27FC236}">
                <a16:creationId xmlns:a16="http://schemas.microsoft.com/office/drawing/2014/main" id="{73AFD6DF-6A9A-331D-5964-CA87401F4B9B}"/>
              </a:ext>
            </a:extLst>
          </p:cNvPr>
          <p:cNvPicPr>
            <a:picLocks noChangeAspect="1"/>
          </p:cNvPicPr>
          <p:nvPr/>
        </p:nvPicPr>
        <p:blipFill rotWithShape="1">
          <a:blip r:embed="rId5">
            <a:extLst>
              <a:ext uri="{28A0092B-C50C-407E-A947-70E740481C1C}">
                <a14:useLocalDpi xmlns:a14="http://schemas.microsoft.com/office/drawing/2010/main" val="0"/>
              </a:ext>
            </a:extLst>
          </a:blip>
          <a:srcRect l="20046" r="20046"/>
          <a:stretch/>
        </p:blipFill>
        <p:spPr>
          <a:xfrm>
            <a:off x="1038896" y="4738527"/>
            <a:ext cx="900000" cy="900000"/>
          </a:xfrm>
          <a:prstGeom prst="ellipse">
            <a:avLst/>
          </a:prstGeom>
        </p:spPr>
      </p:pic>
      <p:sp>
        <p:nvSpPr>
          <p:cNvPr id="20" name="TextBox 19">
            <a:extLst>
              <a:ext uri="{FF2B5EF4-FFF2-40B4-BE49-F238E27FC236}">
                <a16:creationId xmlns:a16="http://schemas.microsoft.com/office/drawing/2014/main" id="{D71A3D86-DB28-C7C9-5FBA-E0E92F81752A}"/>
              </a:ext>
            </a:extLst>
          </p:cNvPr>
          <p:cNvSpPr txBox="1"/>
          <p:nvPr/>
        </p:nvSpPr>
        <p:spPr>
          <a:xfrm>
            <a:off x="2727960" y="1554677"/>
            <a:ext cx="2346960" cy="2985433"/>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Ancient Times</a:t>
            </a:r>
            <a:r>
              <a:rPr lang="en-US" sz="2000" dirty="0">
                <a:solidFill>
                  <a:schemeClr val="bg1"/>
                </a:solidFill>
              </a:rPr>
              <a:t>: Glowing organisms observed.</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400" dirty="0">
                <a:solidFill>
                  <a:schemeClr val="bg1"/>
                </a:solidFill>
              </a:rPr>
              <a:t>19th Century</a:t>
            </a:r>
            <a:r>
              <a:rPr lang="en-US" sz="2000" dirty="0">
                <a:solidFill>
                  <a:schemeClr val="bg1"/>
                </a:solidFill>
              </a:rPr>
              <a:t>: Discovery of luciferin and luciferase</a:t>
            </a:r>
            <a:r>
              <a:rPr lang="en-US" sz="2000" dirty="0"/>
              <a:t>.</a:t>
            </a:r>
            <a:endParaRPr lang="en-IN" sz="2000" dirty="0"/>
          </a:p>
        </p:txBody>
      </p:sp>
    </p:spTree>
    <p:extLst>
      <p:ext uri="{BB962C8B-B14F-4D97-AF65-F5344CB8AC3E}">
        <p14:creationId xmlns:p14="http://schemas.microsoft.com/office/powerpoint/2010/main" val="2375593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538</TotalTime>
  <Words>317</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kishore varma</dc:creator>
  <cp:lastModifiedBy>kishore varma</cp:lastModifiedBy>
  <cp:revision>27</cp:revision>
  <dcterms:created xsi:type="dcterms:W3CDTF">2024-11-16T06:04:42Z</dcterms:created>
  <dcterms:modified xsi:type="dcterms:W3CDTF">2024-12-10T02:10:46Z</dcterms:modified>
</cp:coreProperties>
</file>