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8"/>
  </p:notesMasterIdLst>
  <p:sldIdLst>
    <p:sldId id="256" r:id="rId2"/>
    <p:sldId id="262" r:id="rId3"/>
    <p:sldId id="263" r:id="rId4"/>
    <p:sldId id="265" r:id="rId5"/>
    <p:sldId id="266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1700" y="268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8:10:53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F76DF-125E-4833-9EA3-59C96DD0D287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85258-F949-4E44-BA2C-2D3723E11B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8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1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8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8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70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46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8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4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7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3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hath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6477000" cy="843589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HIERARCHY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>
            <a:off x="10439400" y="4602480"/>
            <a:ext cx="762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550" flipH="1" flipV="1">
            <a:off x="-3685136" y="1227688"/>
            <a:ext cx="328973" cy="137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AA65E-9DE1-65E8-306C-9ACB615689F1}"/>
              </a:ext>
            </a:extLst>
          </p:cNvPr>
          <p:cNvSpPr txBox="1"/>
          <p:nvPr/>
        </p:nvSpPr>
        <p:spPr>
          <a:xfrm>
            <a:off x="1664288" y="3885789"/>
            <a:ext cx="5805325" cy="12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 is one of the most required things in computer as it helps in Optimising memory available in the computer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2AF4C-B9F2-EE79-3732-8D40639458F1}"/>
              </a:ext>
            </a:extLst>
          </p:cNvPr>
          <p:cNvSpPr txBox="1"/>
          <p:nvPr/>
        </p:nvSpPr>
        <p:spPr>
          <a:xfrm>
            <a:off x="5867400" y="3043535"/>
            <a:ext cx="160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sirisha.pptx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1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CB2F7-F1C3-4680-6DA5-B706F7EEE6AE}"/>
              </a:ext>
            </a:extLst>
          </p:cNvPr>
          <p:cNvSpPr txBox="1"/>
          <p:nvPr/>
        </p:nvSpPr>
        <p:spPr>
          <a:xfrm>
            <a:off x="914400" y="801469"/>
            <a:ext cx="807381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levels present in the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8CA12-8829-2516-9159-692A392E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2" y="1299210"/>
            <a:ext cx="7412182" cy="4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9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398DA-9EDA-5082-DD76-90ECB4ED21A6}"/>
              </a:ext>
            </a:extLst>
          </p:cNvPr>
          <p:cNvSpPr txBox="1"/>
          <p:nvPr/>
        </p:nvSpPr>
        <p:spPr>
          <a:xfrm>
            <a:off x="838200" y="685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lgerian" panose="04020705040A02060702" pitchFamily="82" charset="0"/>
              </a:rPr>
              <a:t>PRIMARY MEMORY: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26A5D-096F-614F-6B66-4280F8E9D451}"/>
              </a:ext>
            </a:extLst>
          </p:cNvPr>
          <p:cNvSpPr txBox="1"/>
          <p:nvPr/>
        </p:nvSpPr>
        <p:spPr>
          <a:xfrm>
            <a:off x="914400" y="1083678"/>
            <a:ext cx="73152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memory is the memory that the CPU can access directly, that is, data values can be read from and written to primary memory using a unique address for each memory location. Primary memory is volatile (it will lose its contents if power is turned off) and comprises the CPU's registers and cache memory and RAM.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FCFB3-C79C-08B0-F8EA-CA17108DEC70}"/>
              </a:ext>
            </a:extLst>
          </p:cNvPr>
          <p:cNvSpPr txBox="1"/>
          <p:nvPr/>
        </p:nvSpPr>
        <p:spPr>
          <a:xfrm>
            <a:off x="1066800" y="3429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applications, files, and data are kept on secondary storage, which is larger and has a longer access time.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7A674-03AE-F6FA-FBC3-4550447F3C33}"/>
              </a:ext>
            </a:extLst>
          </p:cNvPr>
          <p:cNvSpPr txBox="1"/>
          <p:nvPr/>
        </p:nvSpPr>
        <p:spPr>
          <a:xfrm>
            <a:off x="1066800" y="4038600"/>
            <a:ext cx="685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 CPU or processor cannot access secondary memory directly.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2E928-754F-7096-D55E-9CD5C6BE430F}"/>
              </a:ext>
            </a:extLst>
          </p:cNvPr>
          <p:cNvSpPr txBox="1"/>
          <p:nvPr/>
        </p:nvSpPr>
        <p:spPr>
          <a:xfrm>
            <a:off x="1066800" y="44196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The operating system loads any process into Primary Memory, which is comparatively smaller and can be directly accessed by the CPU in order to execute 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96F5A-8F50-B763-FB89-B6C51E4F2D35}"/>
              </a:ext>
            </a:extLst>
          </p:cNvPr>
          <p:cNvSpPr txBox="1"/>
          <p:nvPr/>
        </p:nvSpPr>
        <p:spPr>
          <a:xfrm>
            <a:off x="1066800" y="5257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Because only those programs are loaded in Primary Memory and are ready to be performed, the CPU may access them quickly, thus improving the system's speed.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DF36A7-FB84-1E8B-613D-74CEAB547A8F}"/>
                  </a:ext>
                </a:extLst>
              </p14:cNvPr>
              <p14:cNvContentPartPr/>
              <p14:nvPr/>
            </p14:nvContentPartPr>
            <p14:xfrm>
              <a:off x="1789370" y="119974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DF36A7-FB84-1E8B-613D-74CEAB547A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3250" y="119362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E64ECC98-5A24-054E-95AB-80D6B47B7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89776"/>
            <a:ext cx="6118859" cy="27442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815C9B-4224-B117-F1C0-3174FD43102A}"/>
              </a:ext>
            </a:extLst>
          </p:cNvPr>
          <p:cNvSpPr txBox="1"/>
          <p:nvPr/>
        </p:nvSpPr>
        <p:spPr>
          <a:xfrm>
            <a:off x="990600" y="914400"/>
            <a:ext cx="6766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just">
              <a:buNone/>
            </a:pPr>
            <a:r>
              <a:rPr lang="en-IN" sz="2800" u="sng" dirty="0">
                <a:latin typeface="Algerian" panose="04020705040A02060702" pitchFamily="82" charset="0"/>
                <a:cs typeface="Times New Roman" panose="02020603050405020304" pitchFamily="18" charset="0"/>
              </a:rPr>
              <a:t>Classification of Primary Memory</a:t>
            </a:r>
          </a:p>
          <a:p>
            <a:pPr marL="11430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Primary Memory into two parts: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Memory or ROM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Memory or RAM</a:t>
            </a:r>
          </a:p>
        </p:txBody>
      </p:sp>
    </p:spTree>
    <p:extLst>
      <p:ext uri="{BB962C8B-B14F-4D97-AF65-F5344CB8AC3E}">
        <p14:creationId xmlns:p14="http://schemas.microsoft.com/office/powerpoint/2010/main" val="208236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562954-8A20-6014-5EA0-D0584600D7AC}"/>
              </a:ext>
            </a:extLst>
          </p:cNvPr>
          <p:cNvSpPr txBox="1"/>
          <p:nvPr/>
        </p:nvSpPr>
        <p:spPr>
          <a:xfrm>
            <a:off x="762000" y="685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lgerian" panose="04020705040A02060702" pitchFamily="82" charset="0"/>
              </a:rPr>
              <a:t>SECONDARY MEMORY: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A9DF4-1E31-AC38-2833-DCB4EC855D0C}"/>
              </a:ext>
            </a:extLst>
          </p:cNvPr>
          <p:cNvSpPr txBox="1"/>
          <p:nvPr/>
        </p:nvSpPr>
        <p:spPr>
          <a:xfrm>
            <a:off x="762000" y="12192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Secondary memory is a storage device that can store data and programs permanently, even when the computer is off. It's also known as external or auxiliary memory.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70D8C-DE7C-AE07-E3BA-A189C58E5B09}"/>
              </a:ext>
            </a:extLst>
          </p:cNvPr>
          <p:cNvSpPr txBox="1"/>
          <p:nvPr/>
        </p:nvSpPr>
        <p:spPr>
          <a:xfrm>
            <a:off x="762000" y="21336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 characteristics of secondary memory: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Non-volatile: Retains data even when the computer is turned off.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Less costly: Cheaper than primary memory.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High storage capacity: Can store large amounts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Removable or fixed: Can be either embedded or removable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CB4C3-270B-30CA-33C2-A4AE4C3593A7}"/>
              </a:ext>
            </a:extLst>
          </p:cNvPr>
          <p:cNvSpPr txBox="1"/>
          <p:nvPr/>
        </p:nvSpPr>
        <p:spPr>
          <a:xfrm>
            <a:off x="838200" y="3733800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Secondary memory is used for a variety of purposes, including: Backing up data, Disaster recovery, and Storing critical or classified data.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1F039-4123-DC71-A86C-DD81EE48FEAD}"/>
              </a:ext>
            </a:extLst>
          </p:cNvPr>
          <p:cNvSpPr txBox="1"/>
          <p:nvPr/>
        </p:nvSpPr>
        <p:spPr>
          <a:xfrm>
            <a:off x="838200" y="4648200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 examples of secondary memory devices are hard disk drives (HDD), Solid-state disk (SSD), Flash memory, Magnetic tapes, Floppy disks, Paper storage.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10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2C34BF-3251-3479-89ED-5CE5946C0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36986"/>
              </p:ext>
            </p:extLst>
          </p:nvPr>
        </p:nvGraphicFramePr>
        <p:xfrm>
          <a:off x="762000" y="1366839"/>
          <a:ext cx="7620000" cy="449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686756755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4118190434"/>
                    </a:ext>
                  </a:extLst>
                </a:gridCol>
              </a:tblGrid>
              <a:tr h="449533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668589"/>
                  </a:ext>
                </a:extLst>
              </a:tr>
              <a:tr h="78668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stands for random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acess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 stands for read only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73621"/>
                  </a:ext>
                </a:extLst>
              </a:tr>
              <a:tr h="78668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can modify , edit or erase data in 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 ROM can not be modified or erased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065697"/>
                  </a:ext>
                </a:extLst>
              </a:tr>
              <a:tr h="44976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is volatile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 is non volatile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83843"/>
                  </a:ext>
                </a:extLst>
              </a:tr>
              <a:tr h="78668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of RAM is more than speed of ROM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 is slower than 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545286"/>
                  </a:ext>
                </a:extLst>
              </a:tr>
              <a:tr h="78668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 is costly as compared to 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 is cheap as compared to 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31141"/>
                  </a:ext>
                </a:extLst>
              </a:tr>
              <a:tr h="44976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capacity is 1MB to 16MB.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Storage capacity is 1GB to 2GB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63184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76543D-618F-BEB2-6AE2-F6A5BA53D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275530"/>
              </p:ext>
            </p:extLst>
          </p:nvPr>
        </p:nvGraphicFramePr>
        <p:xfrm>
          <a:off x="3957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7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A690D5-74F7-2CE3-9E1A-7D73722C3593}"/>
              </a:ext>
            </a:extLst>
          </p:cNvPr>
          <p:cNvSpPr txBox="1"/>
          <p:nvPr/>
        </p:nvSpPr>
        <p:spPr>
          <a:xfrm>
            <a:off x="1158008" y="685800"/>
            <a:ext cx="676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RAM and ROM :</a:t>
            </a:r>
          </a:p>
        </p:txBody>
      </p:sp>
    </p:spTree>
    <p:extLst>
      <p:ext uri="{BB962C8B-B14F-4D97-AF65-F5344CB8AC3E}">
        <p14:creationId xmlns:p14="http://schemas.microsoft.com/office/powerpoint/2010/main" val="65273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281</TotalTime>
  <Words>439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Calibri</vt:lpstr>
      <vt:lpstr>Garamond</vt:lpstr>
      <vt:lpstr>Times New Roman</vt:lpstr>
      <vt:lpstr>Wingdings</vt:lpstr>
      <vt:lpstr>Organic</vt:lpstr>
      <vt:lpstr>Worksheet</vt:lpstr>
      <vt:lpstr>MEMORY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</dc:title>
  <dc:creator>ADMIN</dc:creator>
  <cp:lastModifiedBy>kishore varma</cp:lastModifiedBy>
  <cp:revision>22</cp:revision>
  <dcterms:created xsi:type="dcterms:W3CDTF">2006-08-16T00:00:00Z</dcterms:created>
  <dcterms:modified xsi:type="dcterms:W3CDTF">2024-12-14T13:02:43Z</dcterms:modified>
</cp:coreProperties>
</file>