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6" r:id="rId2"/>
    <p:sldId id="279" r:id="rId3"/>
    <p:sldId id="267" r:id="rId4"/>
    <p:sldId id="268" r:id="rId5"/>
    <p:sldId id="269" r:id="rId6"/>
    <p:sldId id="270" r:id="rId7"/>
    <p:sldId id="271" r:id="rId8"/>
    <p:sldId id="283" r:id="rId9"/>
    <p:sldId id="276" r:id="rId10"/>
    <p:sldId id="272" r:id="rId11"/>
    <p:sldId id="273" r:id="rId12"/>
    <p:sldId id="274" r:id="rId13"/>
    <p:sldId id="280" r:id="rId14"/>
    <p:sldId id="282" r:id="rId15"/>
    <p:sldId id="277" r:id="rId16"/>
    <p:sldId id="278" r:id="rId17"/>
  </p:sldIdLst>
  <p:sldSz cx="10058400" cy="7772400"/>
  <p:notesSz cx="10058400" cy="77724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B555BA-696D-4A97-8E2D-4FF056492099}" v="58" dt="2025-09-02T18:01:30.8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6" autoAdjust="0"/>
    <p:restoredTop sz="94660"/>
  </p:normalViewPr>
  <p:slideViewPr>
    <p:cSldViewPr showGuides="1">
      <p:cViewPr varScale="1">
        <p:scale>
          <a:sx n="83" d="100"/>
          <a:sy n="83" d="100"/>
        </p:scale>
        <p:origin x="1556"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gesh S" userId="d983acd76760619c" providerId="LiveId" clId="{97B555BA-696D-4A97-8E2D-4FF056492099}"/>
    <pc:docChg chg="undo custSel addSld delSld modSld sldOrd">
      <pc:chgData name="Logesh S" userId="d983acd76760619c" providerId="LiveId" clId="{97B555BA-696D-4A97-8E2D-4FF056492099}" dt="2025-09-02T18:04:34.860" v="1229" actId="14100"/>
      <pc:docMkLst>
        <pc:docMk/>
      </pc:docMkLst>
      <pc:sldChg chg="del">
        <pc:chgData name="Logesh S" userId="d983acd76760619c" providerId="LiveId" clId="{97B555BA-696D-4A97-8E2D-4FF056492099}" dt="2025-09-02T17:03:02.162" v="590" actId="2696"/>
        <pc:sldMkLst>
          <pc:docMk/>
          <pc:sldMk cId="0" sldId="260"/>
        </pc:sldMkLst>
      </pc:sldChg>
      <pc:sldChg chg="del">
        <pc:chgData name="Logesh S" userId="d983acd76760619c" providerId="LiveId" clId="{97B555BA-696D-4A97-8E2D-4FF056492099}" dt="2025-09-02T17:02:58.286" v="589" actId="2696"/>
        <pc:sldMkLst>
          <pc:docMk/>
          <pc:sldMk cId="0" sldId="261"/>
        </pc:sldMkLst>
      </pc:sldChg>
      <pc:sldChg chg="modSp mod">
        <pc:chgData name="Logesh S" userId="d983acd76760619c" providerId="LiveId" clId="{97B555BA-696D-4A97-8E2D-4FF056492099}" dt="2025-09-02T18:04:34.860" v="1229" actId="14100"/>
        <pc:sldMkLst>
          <pc:docMk/>
          <pc:sldMk cId="0" sldId="266"/>
        </pc:sldMkLst>
        <pc:spChg chg="mod">
          <ac:chgData name="Logesh S" userId="d983acd76760619c" providerId="LiveId" clId="{97B555BA-696D-4A97-8E2D-4FF056492099}" dt="2025-09-02T18:04:34.860" v="1229" actId="14100"/>
          <ac:spMkLst>
            <pc:docMk/>
            <pc:sldMk cId="0" sldId="266"/>
            <ac:spMk id="12" creationId="{00000000-0000-0000-0000-000000000000}"/>
          </ac:spMkLst>
        </pc:spChg>
        <pc:picChg chg="mod">
          <ac:chgData name="Logesh S" userId="d983acd76760619c" providerId="LiveId" clId="{97B555BA-696D-4A97-8E2D-4FF056492099}" dt="2025-09-02T16:39:38.090" v="289" actId="14100"/>
          <ac:picMkLst>
            <pc:docMk/>
            <pc:sldMk cId="0" sldId="266"/>
            <ac:picMk id="26" creationId="{00000000-0000-0000-0000-000000000000}"/>
          </ac:picMkLst>
        </pc:picChg>
        <pc:cxnChg chg="mod">
          <ac:chgData name="Logesh S" userId="d983acd76760619c" providerId="LiveId" clId="{97B555BA-696D-4A97-8E2D-4FF056492099}" dt="2025-09-02T16:39:47.059" v="293" actId="14100"/>
          <ac:cxnSpMkLst>
            <pc:docMk/>
            <pc:sldMk cId="0" sldId="266"/>
            <ac:cxnSpMk id="28" creationId="{00000000-0000-0000-0000-000000000000}"/>
          </ac:cxnSpMkLst>
        </pc:cxnChg>
      </pc:sldChg>
      <pc:sldChg chg="modSp mod">
        <pc:chgData name="Logesh S" userId="d983acd76760619c" providerId="LiveId" clId="{97B555BA-696D-4A97-8E2D-4FF056492099}" dt="2025-09-02T16:40:46.936" v="313" actId="1076"/>
        <pc:sldMkLst>
          <pc:docMk/>
          <pc:sldMk cId="0" sldId="267"/>
        </pc:sldMkLst>
        <pc:spChg chg="mod">
          <ac:chgData name="Logesh S" userId="d983acd76760619c" providerId="LiveId" clId="{97B555BA-696D-4A97-8E2D-4FF056492099}" dt="2025-09-02T16:20:05.381" v="15" actId="1076"/>
          <ac:spMkLst>
            <pc:docMk/>
            <pc:sldMk cId="0" sldId="267"/>
            <ac:spMk id="3" creationId="{00000000-0000-0000-0000-000000000000}"/>
          </ac:spMkLst>
        </pc:spChg>
        <pc:spChg chg="mod">
          <ac:chgData name="Logesh S" userId="d983acd76760619c" providerId="LiveId" clId="{97B555BA-696D-4A97-8E2D-4FF056492099}" dt="2025-09-02T16:20:05.009" v="14" actId="1076"/>
          <ac:spMkLst>
            <pc:docMk/>
            <pc:sldMk cId="0" sldId="267"/>
            <ac:spMk id="4" creationId="{00000000-0000-0000-0000-000000000000}"/>
          </ac:spMkLst>
        </pc:spChg>
        <pc:spChg chg="mod">
          <ac:chgData name="Logesh S" userId="d983acd76760619c" providerId="LiveId" clId="{97B555BA-696D-4A97-8E2D-4FF056492099}" dt="2025-09-02T16:40:30.951" v="310" actId="123"/>
          <ac:spMkLst>
            <pc:docMk/>
            <pc:sldMk cId="0" sldId="267"/>
            <ac:spMk id="5" creationId="{00000000-0000-0000-0000-000000000000}"/>
          </ac:spMkLst>
        </pc:spChg>
        <pc:spChg chg="mod">
          <ac:chgData name="Logesh S" userId="d983acd76760619c" providerId="LiveId" clId="{97B555BA-696D-4A97-8E2D-4FF056492099}" dt="2025-09-02T16:40:46.936" v="313" actId="1076"/>
          <ac:spMkLst>
            <pc:docMk/>
            <pc:sldMk cId="0" sldId="267"/>
            <ac:spMk id="7" creationId="{00000000-0000-0000-0000-000000000000}"/>
          </ac:spMkLst>
        </pc:spChg>
        <pc:picChg chg="ord">
          <ac:chgData name="Logesh S" userId="d983acd76760619c" providerId="LiveId" clId="{97B555BA-696D-4A97-8E2D-4FF056492099}" dt="2025-09-02T16:40:02.446" v="294" actId="167"/>
          <ac:picMkLst>
            <pc:docMk/>
            <pc:sldMk cId="0" sldId="267"/>
            <ac:picMk id="2" creationId="{BCC7120C-E87C-AEB1-3713-D48F728684A7}"/>
          </ac:picMkLst>
        </pc:picChg>
      </pc:sldChg>
      <pc:sldChg chg="modSp mod">
        <pc:chgData name="Logesh S" userId="d983acd76760619c" providerId="LiveId" clId="{97B555BA-696D-4A97-8E2D-4FF056492099}" dt="2025-09-02T16:20:54.371" v="42" actId="14100"/>
        <pc:sldMkLst>
          <pc:docMk/>
          <pc:sldMk cId="0" sldId="268"/>
        </pc:sldMkLst>
        <pc:spChg chg="mod">
          <ac:chgData name="Logesh S" userId="d983acd76760619c" providerId="LiveId" clId="{97B555BA-696D-4A97-8E2D-4FF056492099}" dt="2025-09-02T16:20:54.371" v="42" actId="14100"/>
          <ac:spMkLst>
            <pc:docMk/>
            <pc:sldMk cId="0" sldId="268"/>
            <ac:spMk id="3" creationId="{00000000-0000-0000-0000-000000000000}"/>
          </ac:spMkLst>
        </pc:spChg>
      </pc:sldChg>
      <pc:sldChg chg="modSp mod">
        <pc:chgData name="Logesh S" userId="d983acd76760619c" providerId="LiveId" clId="{97B555BA-696D-4A97-8E2D-4FF056492099}" dt="2025-09-02T16:21:07.757" v="53" actId="1036"/>
        <pc:sldMkLst>
          <pc:docMk/>
          <pc:sldMk cId="0" sldId="269"/>
        </pc:sldMkLst>
        <pc:spChg chg="mod">
          <ac:chgData name="Logesh S" userId="d983acd76760619c" providerId="LiveId" clId="{97B555BA-696D-4A97-8E2D-4FF056492099}" dt="2025-09-02T16:21:04.180" v="45" actId="1035"/>
          <ac:spMkLst>
            <pc:docMk/>
            <pc:sldMk cId="0" sldId="269"/>
            <ac:spMk id="2" creationId="{00000000-0000-0000-0000-000000000000}"/>
          </ac:spMkLst>
        </pc:spChg>
        <pc:spChg chg="mod">
          <ac:chgData name="Logesh S" userId="d983acd76760619c" providerId="LiveId" clId="{97B555BA-696D-4A97-8E2D-4FF056492099}" dt="2025-09-02T16:21:07.757" v="53" actId="1036"/>
          <ac:spMkLst>
            <pc:docMk/>
            <pc:sldMk cId="0" sldId="269"/>
            <ac:spMk id="3" creationId="{00000000-0000-0000-0000-000000000000}"/>
          </ac:spMkLst>
        </pc:spChg>
      </pc:sldChg>
      <pc:sldChg chg="modSp mod">
        <pc:chgData name="Logesh S" userId="d983acd76760619c" providerId="LiveId" clId="{97B555BA-696D-4A97-8E2D-4FF056492099}" dt="2025-09-02T18:01:12.743" v="1228" actId="1076"/>
        <pc:sldMkLst>
          <pc:docMk/>
          <pc:sldMk cId="0" sldId="270"/>
        </pc:sldMkLst>
        <pc:spChg chg="mod">
          <ac:chgData name="Logesh S" userId="d983acd76760619c" providerId="LiveId" clId="{97B555BA-696D-4A97-8E2D-4FF056492099}" dt="2025-09-02T18:01:12.743" v="1228" actId="1076"/>
          <ac:spMkLst>
            <pc:docMk/>
            <pc:sldMk cId="0" sldId="270"/>
            <ac:spMk id="2" creationId="{00000000-0000-0000-0000-000000000000}"/>
          </ac:spMkLst>
        </pc:spChg>
        <pc:picChg chg="mod">
          <ac:chgData name="Logesh S" userId="d983acd76760619c" providerId="LiveId" clId="{97B555BA-696D-4A97-8E2D-4FF056492099}" dt="2025-09-02T18:01:08.828" v="1227" actId="1076"/>
          <ac:picMkLst>
            <pc:docMk/>
            <pc:sldMk cId="0" sldId="270"/>
            <ac:picMk id="7" creationId="{30749964-AEF4-D314-07FC-EBF3B5AEB499}"/>
          </ac:picMkLst>
        </pc:picChg>
      </pc:sldChg>
      <pc:sldChg chg="modSp mod">
        <pc:chgData name="Logesh S" userId="d983acd76760619c" providerId="LiveId" clId="{97B555BA-696D-4A97-8E2D-4FF056492099}" dt="2025-09-02T16:41:47.341" v="315" actId="2711"/>
        <pc:sldMkLst>
          <pc:docMk/>
          <pc:sldMk cId="0" sldId="271"/>
        </pc:sldMkLst>
        <pc:spChg chg="mod">
          <ac:chgData name="Logesh S" userId="d983acd76760619c" providerId="LiveId" clId="{97B555BA-696D-4A97-8E2D-4FF056492099}" dt="2025-09-02T16:25:42.801" v="124" actId="207"/>
          <ac:spMkLst>
            <pc:docMk/>
            <pc:sldMk cId="0" sldId="271"/>
            <ac:spMk id="2" creationId="{00000000-0000-0000-0000-000000000000}"/>
          </ac:spMkLst>
        </pc:spChg>
        <pc:spChg chg="mod">
          <ac:chgData name="Logesh S" userId="d983acd76760619c" providerId="LiveId" clId="{97B555BA-696D-4A97-8E2D-4FF056492099}" dt="2025-09-02T16:41:47.341" v="315" actId="2711"/>
          <ac:spMkLst>
            <pc:docMk/>
            <pc:sldMk cId="0" sldId="271"/>
            <ac:spMk id="3" creationId="{00000000-0000-0000-0000-000000000000}"/>
          </ac:spMkLst>
        </pc:spChg>
        <pc:picChg chg="mod">
          <ac:chgData name="Logesh S" userId="d983acd76760619c" providerId="LiveId" clId="{97B555BA-696D-4A97-8E2D-4FF056492099}" dt="2025-09-02T16:25:32.680" v="121" actId="1076"/>
          <ac:picMkLst>
            <pc:docMk/>
            <pc:sldMk cId="0" sldId="271"/>
            <ac:picMk id="5" creationId="{E82AA2C5-5662-FE1A-14D0-CD094551DC06}"/>
          </ac:picMkLst>
        </pc:picChg>
      </pc:sldChg>
      <pc:sldChg chg="addSp delSp modSp mod">
        <pc:chgData name="Logesh S" userId="d983acd76760619c" providerId="LiveId" clId="{97B555BA-696D-4A97-8E2D-4FF056492099}" dt="2025-09-02T16:34:24.225" v="212" actId="1076"/>
        <pc:sldMkLst>
          <pc:docMk/>
          <pc:sldMk cId="0" sldId="272"/>
        </pc:sldMkLst>
        <pc:spChg chg="mod">
          <ac:chgData name="Logesh S" userId="d983acd76760619c" providerId="LiveId" clId="{97B555BA-696D-4A97-8E2D-4FF056492099}" dt="2025-09-02T16:34:24.225" v="212" actId="1076"/>
          <ac:spMkLst>
            <pc:docMk/>
            <pc:sldMk cId="0" sldId="272"/>
            <ac:spMk id="15" creationId="{8A1F6F6F-A5F1-413A-340D-FCB41A6B1C25}"/>
          </ac:spMkLst>
        </pc:spChg>
        <pc:spChg chg="mod">
          <ac:chgData name="Logesh S" userId="d983acd76760619c" providerId="LiveId" clId="{97B555BA-696D-4A97-8E2D-4FF056492099}" dt="2025-09-02T16:34:16.304" v="211" actId="1076"/>
          <ac:spMkLst>
            <pc:docMk/>
            <pc:sldMk cId="0" sldId="272"/>
            <ac:spMk id="21" creationId="{E90ECBAC-CA9B-FA31-D282-1D9549090647}"/>
          </ac:spMkLst>
        </pc:spChg>
        <pc:picChg chg="mod">
          <ac:chgData name="Logesh S" userId="d983acd76760619c" providerId="LiveId" clId="{97B555BA-696D-4A97-8E2D-4FF056492099}" dt="2025-09-02T16:34:13.727" v="210" actId="1076"/>
          <ac:picMkLst>
            <pc:docMk/>
            <pc:sldMk cId="0" sldId="272"/>
            <ac:picMk id="5" creationId="{846A86C3-ECC6-322E-B076-1A5EE4A70CCF}"/>
          </ac:picMkLst>
        </pc:picChg>
        <pc:picChg chg="add mod">
          <ac:chgData name="Logesh S" userId="d983acd76760619c" providerId="LiveId" clId="{97B555BA-696D-4A97-8E2D-4FF056492099}" dt="2025-09-02T16:33:44.011" v="208" actId="1076"/>
          <ac:picMkLst>
            <pc:docMk/>
            <pc:sldMk cId="0" sldId="272"/>
            <ac:picMk id="6" creationId="{D92E4E89-4622-946B-49CE-44A748B5EE2C}"/>
          </ac:picMkLst>
        </pc:picChg>
        <pc:picChg chg="del">
          <ac:chgData name="Logesh S" userId="d983acd76760619c" providerId="LiveId" clId="{97B555BA-696D-4A97-8E2D-4FF056492099}" dt="2025-09-02T16:33:32.370" v="204" actId="478"/>
          <ac:picMkLst>
            <pc:docMk/>
            <pc:sldMk cId="0" sldId="272"/>
            <ac:picMk id="1034" creationId="{9ACB4E94-C166-475D-274B-817296277F04}"/>
          </ac:picMkLst>
        </pc:picChg>
        <pc:picChg chg="mod">
          <ac:chgData name="Logesh S" userId="d983acd76760619c" providerId="LiveId" clId="{97B555BA-696D-4A97-8E2D-4FF056492099}" dt="2025-09-02T16:30:55.766" v="201" actId="1035"/>
          <ac:picMkLst>
            <pc:docMk/>
            <pc:sldMk cId="0" sldId="272"/>
            <ac:picMk id="1040" creationId="{B183271E-3C97-BE5A-F94F-A98C756DC7D0}"/>
          </ac:picMkLst>
        </pc:picChg>
      </pc:sldChg>
      <pc:sldChg chg="addSp modSp mod">
        <pc:chgData name="Logesh S" userId="d983acd76760619c" providerId="LiveId" clId="{97B555BA-696D-4A97-8E2D-4FF056492099}" dt="2025-09-02T16:53:34.068" v="485"/>
        <pc:sldMkLst>
          <pc:docMk/>
          <pc:sldMk cId="0" sldId="273"/>
        </pc:sldMkLst>
        <pc:spChg chg="mod">
          <ac:chgData name="Logesh S" userId="d983acd76760619c" providerId="LiveId" clId="{97B555BA-696D-4A97-8E2D-4FF056492099}" dt="2025-09-02T16:48:22.397" v="326" actId="207"/>
          <ac:spMkLst>
            <pc:docMk/>
            <pc:sldMk cId="0" sldId="273"/>
            <ac:spMk id="2" creationId="{00000000-0000-0000-0000-000000000000}"/>
          </ac:spMkLst>
        </pc:spChg>
        <pc:spChg chg="add mod">
          <ac:chgData name="Logesh S" userId="d983acd76760619c" providerId="LiveId" clId="{97B555BA-696D-4A97-8E2D-4FF056492099}" dt="2025-09-02T16:49:26.607" v="345" actId="12"/>
          <ac:spMkLst>
            <pc:docMk/>
            <pc:sldMk cId="0" sldId="273"/>
            <ac:spMk id="3" creationId="{46DE5EB3-39DC-6A3C-A65D-865F9C7A60BD}"/>
          </ac:spMkLst>
        </pc:spChg>
        <pc:spChg chg="add mod">
          <ac:chgData name="Logesh S" userId="d983acd76760619c" providerId="LiveId" clId="{97B555BA-696D-4A97-8E2D-4FF056492099}" dt="2025-09-02T16:50:10.901" v="369" actId="1076"/>
          <ac:spMkLst>
            <pc:docMk/>
            <pc:sldMk cId="0" sldId="273"/>
            <ac:spMk id="6" creationId="{6BF1BAB0-3E7A-140A-A5E1-911A61C8B1AC}"/>
          </ac:spMkLst>
        </pc:spChg>
        <pc:spChg chg="add mod">
          <ac:chgData name="Logesh S" userId="d983acd76760619c" providerId="LiveId" clId="{97B555BA-696D-4A97-8E2D-4FF056492099}" dt="2025-09-02T16:53:34.068" v="485"/>
          <ac:spMkLst>
            <pc:docMk/>
            <pc:sldMk cId="0" sldId="273"/>
            <ac:spMk id="7" creationId="{68796887-931B-775A-F868-DFC70CBEC15B}"/>
          </ac:spMkLst>
        </pc:spChg>
        <pc:picChg chg="add mod">
          <ac:chgData name="Logesh S" userId="d983acd76760619c" providerId="LiveId" clId="{97B555BA-696D-4A97-8E2D-4FF056492099}" dt="2025-09-02T16:49:35.965" v="346"/>
          <ac:picMkLst>
            <pc:docMk/>
            <pc:sldMk cId="0" sldId="273"/>
            <ac:picMk id="5" creationId="{4AC44EF5-1174-FD98-A3BD-F6246C618B9B}"/>
          </ac:picMkLst>
        </pc:picChg>
      </pc:sldChg>
      <pc:sldChg chg="addSp delSp modSp mod">
        <pc:chgData name="Logesh S" userId="d983acd76760619c" providerId="LiveId" clId="{97B555BA-696D-4A97-8E2D-4FF056492099}" dt="2025-09-02T17:18:41.198" v="1004"/>
        <pc:sldMkLst>
          <pc:docMk/>
          <pc:sldMk cId="0" sldId="274"/>
        </pc:sldMkLst>
        <pc:spChg chg="del mod">
          <ac:chgData name="Logesh S" userId="d983acd76760619c" providerId="LiveId" clId="{97B555BA-696D-4A97-8E2D-4FF056492099}" dt="2025-09-02T16:57:28.625" v="524" actId="478"/>
          <ac:spMkLst>
            <pc:docMk/>
            <pc:sldMk cId="0" sldId="274"/>
            <ac:spMk id="2" creationId="{00000000-0000-0000-0000-000000000000}"/>
          </ac:spMkLst>
        </pc:spChg>
        <pc:spChg chg="add mod">
          <ac:chgData name="Logesh S" userId="d983acd76760619c" providerId="LiveId" clId="{97B555BA-696D-4A97-8E2D-4FF056492099}" dt="2025-09-02T16:59:36.164" v="546" actId="1076"/>
          <ac:spMkLst>
            <pc:docMk/>
            <pc:sldMk cId="0" sldId="274"/>
            <ac:spMk id="3" creationId="{1AD24D30-0D4B-06D7-F29E-A80011AF3471}"/>
          </ac:spMkLst>
        </pc:spChg>
        <pc:spChg chg="add mod">
          <ac:chgData name="Logesh S" userId="d983acd76760619c" providerId="LiveId" clId="{97B555BA-696D-4A97-8E2D-4FF056492099}" dt="2025-09-02T17:00:00.508" v="577" actId="20577"/>
          <ac:spMkLst>
            <pc:docMk/>
            <pc:sldMk cId="0" sldId="274"/>
            <ac:spMk id="5" creationId="{B42904FE-8029-3B59-D2C2-F7227E2CF9E2}"/>
          </ac:spMkLst>
        </pc:spChg>
        <pc:spChg chg="add mod">
          <ac:chgData name="Logesh S" userId="d983acd76760619c" providerId="LiveId" clId="{97B555BA-696D-4A97-8E2D-4FF056492099}" dt="2025-09-02T17:05:00.233" v="601" actId="1076"/>
          <ac:spMkLst>
            <pc:docMk/>
            <pc:sldMk cId="0" sldId="274"/>
            <ac:spMk id="6" creationId="{FEC5FD64-0E8E-693C-29E0-01317BE0F40E}"/>
          </ac:spMkLst>
        </pc:spChg>
        <pc:spChg chg="add mod">
          <ac:chgData name="Logesh S" userId="d983acd76760619c" providerId="LiveId" clId="{97B555BA-696D-4A97-8E2D-4FF056492099}" dt="2025-09-02T17:07:37.605" v="617" actId="20577"/>
          <ac:spMkLst>
            <pc:docMk/>
            <pc:sldMk cId="0" sldId="274"/>
            <ac:spMk id="8" creationId="{CCCA3A77-7538-1764-ECD6-E294F2645AC0}"/>
          </ac:spMkLst>
        </pc:spChg>
        <pc:spChg chg="add del mod">
          <ac:chgData name="Logesh S" userId="d983acd76760619c" providerId="LiveId" clId="{97B555BA-696D-4A97-8E2D-4FF056492099}" dt="2025-09-02T17:18:41.198" v="1004"/>
          <ac:spMkLst>
            <pc:docMk/>
            <pc:sldMk cId="0" sldId="274"/>
            <ac:spMk id="9" creationId="{BFE2DF96-C95B-F051-EACC-5612B1EB70E9}"/>
          </ac:spMkLst>
        </pc:spChg>
        <pc:picChg chg="mod">
          <ac:chgData name="Logesh S" userId="d983acd76760619c" providerId="LiveId" clId="{97B555BA-696D-4A97-8E2D-4FF056492099}" dt="2025-09-02T16:42:33.632" v="321" actId="1076"/>
          <ac:picMkLst>
            <pc:docMk/>
            <pc:sldMk cId="0" sldId="274"/>
            <ac:picMk id="4" creationId="{CC98F63E-093C-CE76-7986-B4A2A17BEDB6}"/>
          </ac:picMkLst>
        </pc:picChg>
      </pc:sldChg>
      <pc:sldChg chg="addSp modSp del mod">
        <pc:chgData name="Logesh S" userId="d983acd76760619c" providerId="LiveId" clId="{97B555BA-696D-4A97-8E2D-4FF056492099}" dt="2025-09-02T16:29:30.555" v="175" actId="2696"/>
        <pc:sldMkLst>
          <pc:docMk/>
          <pc:sldMk cId="0" sldId="275"/>
        </pc:sldMkLst>
        <pc:spChg chg="mod">
          <ac:chgData name="Logesh S" userId="d983acd76760619c" providerId="LiveId" clId="{97B555BA-696D-4A97-8E2D-4FF056492099}" dt="2025-09-02T16:28:10.444" v="142" actId="14100"/>
          <ac:spMkLst>
            <pc:docMk/>
            <pc:sldMk cId="0" sldId="275"/>
            <ac:spMk id="2" creationId="{00000000-0000-0000-0000-000000000000}"/>
          </ac:spMkLst>
        </pc:spChg>
        <pc:spChg chg="add mod">
          <ac:chgData name="Logesh S" userId="d983acd76760619c" providerId="LiveId" clId="{97B555BA-696D-4A97-8E2D-4FF056492099}" dt="2025-09-02T16:29:03.408" v="152" actId="571"/>
          <ac:spMkLst>
            <pc:docMk/>
            <pc:sldMk cId="0" sldId="275"/>
            <ac:spMk id="3" creationId="{E65B4586-CF03-06BF-58A8-CBC4F148871F}"/>
          </ac:spMkLst>
        </pc:spChg>
        <pc:graphicFrameChg chg="modGraphic">
          <ac:chgData name="Logesh S" userId="d983acd76760619c" providerId="LiveId" clId="{97B555BA-696D-4A97-8E2D-4FF056492099}" dt="2025-09-02T16:26:32.989" v="135" actId="113"/>
          <ac:graphicFrameMkLst>
            <pc:docMk/>
            <pc:sldMk cId="0" sldId="275"/>
            <ac:graphicFrameMk id="4" creationId="{00000000-0000-0000-0000-000000000000}"/>
          </ac:graphicFrameMkLst>
        </pc:graphicFrameChg>
      </pc:sldChg>
      <pc:sldChg chg="addSp modSp mod">
        <pc:chgData name="Logesh S" userId="d983acd76760619c" providerId="LiveId" clId="{97B555BA-696D-4A97-8E2D-4FF056492099}" dt="2025-09-02T16:42:12.451" v="318" actId="14100"/>
        <pc:sldMkLst>
          <pc:docMk/>
          <pc:sldMk cId="0" sldId="276"/>
        </pc:sldMkLst>
        <pc:spChg chg="add mod">
          <ac:chgData name="Logesh S" userId="d983acd76760619c" providerId="LiveId" clId="{97B555BA-696D-4A97-8E2D-4FF056492099}" dt="2025-09-02T16:29:58.163" v="190" actId="20577"/>
          <ac:spMkLst>
            <pc:docMk/>
            <pc:sldMk cId="0" sldId="276"/>
            <ac:spMk id="10" creationId="{9AFD1CD2-F8D4-4D0C-BD8F-0DA78CA0939A}"/>
          </ac:spMkLst>
        </pc:spChg>
        <pc:graphicFrameChg chg="mod modGraphic">
          <ac:chgData name="Logesh S" userId="d983acd76760619c" providerId="LiveId" clId="{97B555BA-696D-4A97-8E2D-4FF056492099}" dt="2025-09-02T16:42:12.451" v="318" actId="14100"/>
          <ac:graphicFrameMkLst>
            <pc:docMk/>
            <pc:sldMk cId="0" sldId="276"/>
            <ac:graphicFrameMk id="2" creationId="{00000000-0000-0000-0000-000000000000}"/>
          </ac:graphicFrameMkLst>
        </pc:graphicFrameChg>
        <pc:picChg chg="add mod">
          <ac:chgData name="Logesh S" userId="d983acd76760619c" providerId="LiveId" clId="{97B555BA-696D-4A97-8E2D-4FF056492099}" dt="2025-09-02T16:28:55.084" v="151"/>
          <ac:picMkLst>
            <pc:docMk/>
            <pc:sldMk cId="0" sldId="276"/>
            <ac:picMk id="3" creationId="{92450F43-5554-6537-2BC0-0564C8379CBE}"/>
          </ac:picMkLst>
        </pc:picChg>
        <pc:picChg chg="ord">
          <ac:chgData name="Logesh S" userId="d983acd76760619c" providerId="LiveId" clId="{97B555BA-696D-4A97-8E2D-4FF056492099}" dt="2025-09-02T16:42:03.610" v="316" actId="167"/>
          <ac:picMkLst>
            <pc:docMk/>
            <pc:sldMk cId="0" sldId="276"/>
            <ac:picMk id="4" creationId="{5148B203-0AFC-12B8-EAEF-24E8AB98D6FF}"/>
          </ac:picMkLst>
        </pc:picChg>
        <pc:picChg chg="add mod">
          <ac:chgData name="Logesh S" userId="d983acd76760619c" providerId="LiveId" clId="{97B555BA-696D-4A97-8E2D-4FF056492099}" dt="2025-09-02T16:29:05.485" v="153"/>
          <ac:picMkLst>
            <pc:docMk/>
            <pc:sldMk cId="0" sldId="276"/>
            <ac:picMk id="7" creationId="{D1E88202-899E-1423-B51D-7549BA2EDD76}"/>
          </ac:picMkLst>
        </pc:picChg>
        <pc:cxnChg chg="add mod">
          <ac:chgData name="Logesh S" userId="d983acd76760619c" providerId="LiveId" clId="{97B555BA-696D-4A97-8E2D-4FF056492099}" dt="2025-09-02T16:28:55.084" v="151"/>
          <ac:cxnSpMkLst>
            <pc:docMk/>
            <pc:sldMk cId="0" sldId="276"/>
            <ac:cxnSpMk id="5" creationId="{4FDEABD3-C01E-93C9-5727-8972E437FAA4}"/>
          </ac:cxnSpMkLst>
        </pc:cxnChg>
        <pc:cxnChg chg="add mod">
          <ac:chgData name="Logesh S" userId="d983acd76760619c" providerId="LiveId" clId="{97B555BA-696D-4A97-8E2D-4FF056492099}" dt="2025-09-02T16:28:55.084" v="151"/>
          <ac:cxnSpMkLst>
            <pc:docMk/>
            <pc:sldMk cId="0" sldId="276"/>
            <ac:cxnSpMk id="6" creationId="{E89E7175-5398-CC7A-936B-11976600E616}"/>
          </ac:cxnSpMkLst>
        </pc:cxnChg>
        <pc:cxnChg chg="add mod">
          <ac:chgData name="Logesh S" userId="d983acd76760619c" providerId="LiveId" clId="{97B555BA-696D-4A97-8E2D-4FF056492099}" dt="2025-09-02T16:29:05.485" v="153"/>
          <ac:cxnSpMkLst>
            <pc:docMk/>
            <pc:sldMk cId="0" sldId="276"/>
            <ac:cxnSpMk id="8" creationId="{2351D07D-9BD0-FDA2-ADED-8E4391DA52C0}"/>
          </ac:cxnSpMkLst>
        </pc:cxnChg>
        <pc:cxnChg chg="add mod">
          <ac:chgData name="Logesh S" userId="d983acd76760619c" providerId="LiveId" clId="{97B555BA-696D-4A97-8E2D-4FF056492099}" dt="2025-09-02T16:29:05.485" v="153"/>
          <ac:cxnSpMkLst>
            <pc:docMk/>
            <pc:sldMk cId="0" sldId="276"/>
            <ac:cxnSpMk id="9" creationId="{B8FFA226-21AA-E2FE-F3FD-B98C5486B48D}"/>
          </ac:cxnSpMkLst>
        </pc:cxnChg>
      </pc:sldChg>
      <pc:sldChg chg="modSp mod">
        <pc:chgData name="Logesh S" userId="d983acd76760619c" providerId="LiveId" clId="{97B555BA-696D-4A97-8E2D-4FF056492099}" dt="2025-09-02T18:00:34.389" v="1211" actId="255"/>
        <pc:sldMkLst>
          <pc:docMk/>
          <pc:sldMk cId="2240466593" sldId="277"/>
        </pc:sldMkLst>
        <pc:spChg chg="mod">
          <ac:chgData name="Logesh S" userId="d983acd76760619c" providerId="LiveId" clId="{97B555BA-696D-4A97-8E2D-4FF056492099}" dt="2025-09-02T18:00:34.389" v="1211" actId="255"/>
          <ac:spMkLst>
            <pc:docMk/>
            <pc:sldMk cId="2240466593" sldId="277"/>
            <ac:spMk id="3" creationId="{206D9CED-D388-556A-C2BB-4CB02FC1A6AE}"/>
          </ac:spMkLst>
        </pc:spChg>
        <pc:picChg chg="mod">
          <ac:chgData name="Logesh S" userId="d983acd76760619c" providerId="LiveId" clId="{97B555BA-696D-4A97-8E2D-4FF056492099}" dt="2025-09-02T18:00:10.122" v="1203" actId="1076"/>
          <ac:picMkLst>
            <pc:docMk/>
            <pc:sldMk cId="2240466593" sldId="277"/>
            <ac:picMk id="2" creationId="{10AB87F7-6164-9034-AEF6-2B301B6FD4C7}"/>
          </ac:picMkLst>
        </pc:picChg>
      </pc:sldChg>
      <pc:sldChg chg="addSp delSp modSp new mod">
        <pc:chgData name="Logesh S" userId="d983acd76760619c" providerId="LiveId" clId="{97B555BA-696D-4A97-8E2D-4FF056492099}" dt="2025-09-02T17:04:46.121" v="600" actId="20577"/>
        <pc:sldMkLst>
          <pc:docMk/>
          <pc:sldMk cId="2445467053" sldId="279"/>
        </pc:sldMkLst>
        <pc:spChg chg="add del mod">
          <ac:chgData name="Logesh S" userId="d983acd76760619c" providerId="LiveId" clId="{97B555BA-696D-4A97-8E2D-4FF056492099}" dt="2025-09-02T16:35:47.673" v="215"/>
          <ac:spMkLst>
            <pc:docMk/>
            <pc:sldMk cId="2445467053" sldId="279"/>
            <ac:spMk id="5" creationId="{C19BFD8E-9C80-E77D-1859-66A7B5F4E80B}"/>
          </ac:spMkLst>
        </pc:spChg>
        <pc:spChg chg="add mod">
          <ac:chgData name="Logesh S" userId="d983acd76760619c" providerId="LiveId" clId="{97B555BA-696D-4A97-8E2D-4FF056492099}" dt="2025-09-02T17:04:46.121" v="600" actId="20577"/>
          <ac:spMkLst>
            <pc:docMk/>
            <pc:sldMk cId="2445467053" sldId="279"/>
            <ac:spMk id="6" creationId="{4747BAFE-7B96-878C-9CDD-2C0A0243A462}"/>
          </ac:spMkLst>
        </pc:spChg>
        <pc:spChg chg="add mod">
          <ac:chgData name="Logesh S" userId="d983acd76760619c" providerId="LiveId" clId="{97B555BA-696D-4A97-8E2D-4FF056492099}" dt="2025-09-02T16:38:41.318" v="287" actId="207"/>
          <ac:spMkLst>
            <pc:docMk/>
            <pc:sldMk cId="2445467053" sldId="279"/>
            <ac:spMk id="7" creationId="{11B4CF5B-8179-42C5-AAFB-DC4F384EF760}"/>
          </ac:spMkLst>
        </pc:spChg>
        <pc:picChg chg="add mod">
          <ac:chgData name="Logesh S" userId="d983acd76760619c" providerId="LiveId" clId="{97B555BA-696D-4A97-8E2D-4FF056492099}" dt="2025-09-02T16:18:41.286" v="1"/>
          <ac:picMkLst>
            <pc:docMk/>
            <pc:sldMk cId="2445467053" sldId="279"/>
            <ac:picMk id="2" creationId="{B5F190EB-A807-1835-2401-56C77075DC27}"/>
          </ac:picMkLst>
        </pc:picChg>
        <pc:cxnChg chg="add mod">
          <ac:chgData name="Logesh S" userId="d983acd76760619c" providerId="LiveId" clId="{97B555BA-696D-4A97-8E2D-4FF056492099}" dt="2025-09-02T16:38:17.429" v="261" actId="1076"/>
          <ac:cxnSpMkLst>
            <pc:docMk/>
            <pc:sldMk cId="2445467053" sldId="279"/>
            <ac:cxnSpMk id="3" creationId="{7B039482-2625-EBAD-F4A5-C3D4F7BA88DB}"/>
          </ac:cxnSpMkLst>
        </pc:cxnChg>
        <pc:cxnChg chg="add mod">
          <ac:chgData name="Logesh S" userId="d983acd76760619c" providerId="LiveId" clId="{97B555BA-696D-4A97-8E2D-4FF056492099}" dt="2025-09-02T16:18:41.286" v="1"/>
          <ac:cxnSpMkLst>
            <pc:docMk/>
            <pc:sldMk cId="2445467053" sldId="279"/>
            <ac:cxnSpMk id="4" creationId="{F90691FB-74FF-F534-F388-C947E1BBF01D}"/>
          </ac:cxnSpMkLst>
        </pc:cxnChg>
      </pc:sldChg>
      <pc:sldChg chg="addSp delSp modSp new mod">
        <pc:chgData name="Logesh S" userId="d983acd76760619c" providerId="LiveId" clId="{97B555BA-696D-4A97-8E2D-4FF056492099}" dt="2025-09-02T17:09:14.825" v="627" actId="1076"/>
        <pc:sldMkLst>
          <pc:docMk/>
          <pc:sldMk cId="1916662661" sldId="280"/>
        </pc:sldMkLst>
        <pc:spChg chg="add del mod">
          <ac:chgData name="Logesh S" userId="d983acd76760619c" providerId="LiveId" clId="{97B555BA-696D-4A97-8E2D-4FF056492099}" dt="2025-09-02T17:00:10.445" v="580"/>
          <ac:spMkLst>
            <pc:docMk/>
            <pc:sldMk cId="1916662661" sldId="280"/>
            <ac:spMk id="7" creationId="{D55A16FB-CCA3-C393-FDD6-3253CD212215}"/>
          </ac:spMkLst>
        </pc:spChg>
        <pc:spChg chg="add mod">
          <ac:chgData name="Logesh S" userId="d983acd76760619c" providerId="LiveId" clId="{97B555BA-696D-4A97-8E2D-4FF056492099}" dt="2025-09-02T17:09:14.825" v="627" actId="1076"/>
          <ac:spMkLst>
            <pc:docMk/>
            <pc:sldMk cId="1916662661" sldId="280"/>
            <ac:spMk id="10" creationId="{8AB10219-5B9F-9A4D-26DA-A04D4531382E}"/>
          </ac:spMkLst>
        </pc:spChg>
        <pc:graphicFrameChg chg="add del mod modGraphic">
          <ac:chgData name="Logesh S" userId="d983acd76760619c" providerId="LiveId" clId="{97B555BA-696D-4A97-8E2D-4FF056492099}" dt="2025-09-02T17:08:16.539" v="618" actId="478"/>
          <ac:graphicFrameMkLst>
            <pc:docMk/>
            <pc:sldMk cId="1916662661" sldId="280"/>
            <ac:graphicFrameMk id="5" creationId="{D4926660-6DFF-0A5F-53A2-31A96E920D37}"/>
          </ac:graphicFrameMkLst>
        </pc:graphicFrameChg>
        <pc:graphicFrameChg chg="add mod modGraphic">
          <ac:chgData name="Logesh S" userId="d983acd76760619c" providerId="LiveId" clId="{97B555BA-696D-4A97-8E2D-4FF056492099}" dt="2025-09-02T17:09:10.275" v="625" actId="1076"/>
          <ac:graphicFrameMkLst>
            <pc:docMk/>
            <pc:sldMk cId="1916662661" sldId="280"/>
            <ac:graphicFrameMk id="8" creationId="{8D5AB7F2-647D-54AA-E6B9-7A919BA8B117}"/>
          </ac:graphicFrameMkLst>
        </pc:graphicFrameChg>
        <pc:picChg chg="add mod">
          <ac:chgData name="Logesh S" userId="d983acd76760619c" providerId="LiveId" clId="{97B555BA-696D-4A97-8E2D-4FF056492099}" dt="2025-09-02T16:58:04.071" v="532" actId="1076"/>
          <ac:picMkLst>
            <pc:docMk/>
            <pc:sldMk cId="1916662661" sldId="280"/>
            <ac:picMk id="2" creationId="{E6DB9F08-9B84-90AF-9F41-3FEFE0EB568D}"/>
          </ac:picMkLst>
        </pc:picChg>
        <pc:picChg chg="add mod">
          <ac:chgData name="Logesh S" userId="d983acd76760619c" providerId="LiveId" clId="{97B555BA-696D-4A97-8E2D-4FF056492099}" dt="2025-09-02T16:58:09.714" v="533" actId="1076"/>
          <ac:picMkLst>
            <pc:docMk/>
            <pc:sldMk cId="1916662661" sldId="280"/>
            <ac:picMk id="4" creationId="{C8838ED4-443D-48C6-5C8B-B288E5BA8851}"/>
          </ac:picMkLst>
        </pc:picChg>
      </pc:sldChg>
      <pc:sldChg chg="addSp modSp new del mod ord">
        <pc:chgData name="Logesh S" userId="d983acd76760619c" providerId="LiveId" clId="{97B555BA-696D-4A97-8E2D-4FF056492099}" dt="2025-09-02T17:09:42.628" v="629" actId="2696"/>
        <pc:sldMkLst>
          <pc:docMk/>
          <pc:sldMk cId="50854352" sldId="281"/>
        </pc:sldMkLst>
        <pc:spChg chg="add mod">
          <ac:chgData name="Logesh S" userId="d983acd76760619c" providerId="LiveId" clId="{97B555BA-696D-4A97-8E2D-4FF056492099}" dt="2025-09-02T17:04:08.797" v="595" actId="1076"/>
          <ac:spMkLst>
            <pc:docMk/>
            <pc:sldMk cId="50854352" sldId="281"/>
            <ac:spMk id="5" creationId="{31812410-7DC7-D9B8-E08E-E6670987E950}"/>
          </ac:spMkLst>
        </pc:spChg>
        <pc:spChg chg="add mod">
          <ac:chgData name="Logesh S" userId="d983acd76760619c" providerId="LiveId" clId="{97B555BA-696D-4A97-8E2D-4FF056492099}" dt="2025-09-02T17:04:08.797" v="595" actId="1076"/>
          <ac:spMkLst>
            <pc:docMk/>
            <pc:sldMk cId="50854352" sldId="281"/>
            <ac:spMk id="6" creationId="{EB3F3FF2-1C1B-3779-CDDC-CD8410523DEA}"/>
          </ac:spMkLst>
        </pc:spChg>
        <pc:picChg chg="add mod">
          <ac:chgData name="Logesh S" userId="d983acd76760619c" providerId="LiveId" clId="{97B555BA-696D-4A97-8E2D-4FF056492099}" dt="2025-09-02T17:03:31.478" v="594"/>
          <ac:picMkLst>
            <pc:docMk/>
            <pc:sldMk cId="50854352" sldId="281"/>
            <ac:picMk id="2" creationId="{85F1B0F3-96C3-4A04-DE6C-D68726BD061C}"/>
          </ac:picMkLst>
        </pc:picChg>
        <pc:cxnChg chg="add mod">
          <ac:chgData name="Logesh S" userId="d983acd76760619c" providerId="LiveId" clId="{97B555BA-696D-4A97-8E2D-4FF056492099}" dt="2025-09-02T17:03:31.478" v="594"/>
          <ac:cxnSpMkLst>
            <pc:docMk/>
            <pc:sldMk cId="50854352" sldId="281"/>
            <ac:cxnSpMk id="3" creationId="{2AFA9338-4CED-11DF-B1CE-3D22F9FDAA8E}"/>
          </ac:cxnSpMkLst>
        </pc:cxnChg>
        <pc:cxnChg chg="add mod">
          <ac:chgData name="Logesh S" userId="d983acd76760619c" providerId="LiveId" clId="{97B555BA-696D-4A97-8E2D-4FF056492099}" dt="2025-09-02T17:03:31.478" v="594"/>
          <ac:cxnSpMkLst>
            <pc:docMk/>
            <pc:sldMk cId="50854352" sldId="281"/>
            <ac:cxnSpMk id="4" creationId="{68DFF6DA-2F08-D16F-5919-0BE736C4D609}"/>
          </ac:cxnSpMkLst>
        </pc:cxnChg>
      </pc:sldChg>
      <pc:sldChg chg="addSp delSp modSp new mod">
        <pc:chgData name="Logesh S" userId="d983acd76760619c" providerId="LiveId" clId="{97B555BA-696D-4A97-8E2D-4FF056492099}" dt="2025-09-02T17:49:27.886" v="1179" actId="20577"/>
        <pc:sldMkLst>
          <pc:docMk/>
          <pc:sldMk cId="989332923" sldId="282"/>
        </pc:sldMkLst>
        <pc:spChg chg="add del mod">
          <ac:chgData name="Logesh S" userId="d983acd76760619c" providerId="LiveId" clId="{97B555BA-696D-4A97-8E2D-4FF056492099}" dt="2025-09-02T17:10:28.373" v="633"/>
          <ac:spMkLst>
            <pc:docMk/>
            <pc:sldMk cId="989332923" sldId="282"/>
            <ac:spMk id="3" creationId="{8D97B397-7DEE-778A-6534-7024EAF3282A}"/>
          </ac:spMkLst>
        </pc:spChg>
        <pc:spChg chg="add del mod">
          <ac:chgData name="Logesh S" userId="d983acd76760619c" providerId="LiveId" clId="{97B555BA-696D-4A97-8E2D-4FF056492099}" dt="2025-09-02T17:14:46.703" v="842"/>
          <ac:spMkLst>
            <pc:docMk/>
            <pc:sldMk cId="989332923" sldId="282"/>
            <ac:spMk id="4" creationId="{210D6597-09F6-E110-82AF-356CA731F1E6}"/>
          </ac:spMkLst>
        </pc:spChg>
        <pc:spChg chg="add mod">
          <ac:chgData name="Logesh S" userId="d983acd76760619c" providerId="LiveId" clId="{97B555BA-696D-4A97-8E2D-4FF056492099}" dt="2025-09-02T17:12:27.708" v="655" actId="14100"/>
          <ac:spMkLst>
            <pc:docMk/>
            <pc:sldMk cId="989332923" sldId="282"/>
            <ac:spMk id="5" creationId="{93EBA8BC-6E38-6AA2-31BE-F72955AD2AD9}"/>
          </ac:spMkLst>
        </pc:spChg>
        <pc:spChg chg="add mod">
          <ac:chgData name="Logesh S" userId="d983acd76760619c" providerId="LiveId" clId="{97B555BA-696D-4A97-8E2D-4FF056492099}" dt="2025-09-02T17:14:25.812" v="840"/>
          <ac:spMkLst>
            <pc:docMk/>
            <pc:sldMk cId="989332923" sldId="282"/>
            <ac:spMk id="6" creationId="{352676C8-F727-B161-FB75-262695B27814}"/>
          </ac:spMkLst>
        </pc:spChg>
        <pc:spChg chg="add mod">
          <ac:chgData name="Logesh S" userId="d983acd76760619c" providerId="LiveId" clId="{97B555BA-696D-4A97-8E2D-4FF056492099}" dt="2025-09-02T17:49:27.886" v="1179" actId="20577"/>
          <ac:spMkLst>
            <pc:docMk/>
            <pc:sldMk cId="989332923" sldId="282"/>
            <ac:spMk id="7" creationId="{0A7C6665-65C1-8D83-CFAF-1773E1480588}"/>
          </ac:spMkLst>
        </pc:spChg>
        <pc:spChg chg="add mod">
          <ac:chgData name="Logesh S" userId="d983acd76760619c" providerId="LiveId" clId="{97B555BA-696D-4A97-8E2D-4FF056492099}" dt="2025-09-02T17:17:29.116" v="938" actId="1076"/>
          <ac:spMkLst>
            <pc:docMk/>
            <pc:sldMk cId="989332923" sldId="282"/>
            <ac:spMk id="8" creationId="{543E0AF2-8C82-E7BA-C650-2109928DF037}"/>
          </ac:spMkLst>
        </pc:spChg>
        <pc:spChg chg="add mod">
          <ac:chgData name="Logesh S" userId="d983acd76760619c" providerId="LiveId" clId="{97B555BA-696D-4A97-8E2D-4FF056492099}" dt="2025-09-02T17:19:11.237" v="1011" actId="20577"/>
          <ac:spMkLst>
            <pc:docMk/>
            <pc:sldMk cId="989332923" sldId="282"/>
            <ac:spMk id="9" creationId="{F34FB91E-E1BA-2C21-EB33-073CFFD31B20}"/>
          </ac:spMkLst>
        </pc:spChg>
        <pc:spChg chg="add mod">
          <ac:chgData name="Logesh S" userId="d983acd76760619c" providerId="LiveId" clId="{97B555BA-696D-4A97-8E2D-4FF056492099}" dt="2025-09-02T17:19:06.062" v="1007" actId="1076"/>
          <ac:spMkLst>
            <pc:docMk/>
            <pc:sldMk cId="989332923" sldId="282"/>
            <ac:spMk id="10" creationId="{92F2E745-59B3-EEA2-8D46-9953DF8445E7}"/>
          </ac:spMkLst>
        </pc:spChg>
        <pc:picChg chg="add mod">
          <ac:chgData name="Logesh S" userId="d983acd76760619c" providerId="LiveId" clId="{97B555BA-696D-4A97-8E2D-4FF056492099}" dt="2025-09-02T17:17:23.561" v="936" actId="1076"/>
          <ac:picMkLst>
            <pc:docMk/>
            <pc:sldMk cId="989332923" sldId="282"/>
            <ac:picMk id="2" creationId="{18BC629D-2F5F-84FB-B5BF-2D4D45B4196C}"/>
          </ac:picMkLst>
        </pc:picChg>
      </pc:sldChg>
      <pc:sldChg chg="addSp modSp new mod">
        <pc:chgData name="Logesh S" userId="d983acd76760619c" providerId="LiveId" clId="{97B555BA-696D-4A97-8E2D-4FF056492099}" dt="2025-09-02T17:33:46.627" v="1165" actId="1076"/>
        <pc:sldMkLst>
          <pc:docMk/>
          <pc:sldMk cId="2784144586" sldId="283"/>
        </pc:sldMkLst>
        <pc:spChg chg="add mod">
          <ac:chgData name="Logesh S" userId="d983acd76760619c" providerId="LiveId" clId="{97B555BA-696D-4A97-8E2D-4FF056492099}" dt="2025-09-02T17:21:39.325" v="1042" actId="1076"/>
          <ac:spMkLst>
            <pc:docMk/>
            <pc:sldMk cId="2784144586" sldId="283"/>
            <ac:spMk id="5" creationId="{35DE351A-CB2D-0FFD-3058-80DD3F2C2B48}"/>
          </ac:spMkLst>
        </pc:spChg>
        <pc:spChg chg="add mod">
          <ac:chgData name="Logesh S" userId="d983acd76760619c" providerId="LiveId" clId="{97B555BA-696D-4A97-8E2D-4FF056492099}" dt="2025-09-02T17:33:46.627" v="1165" actId="1076"/>
          <ac:spMkLst>
            <pc:docMk/>
            <pc:sldMk cId="2784144586" sldId="283"/>
            <ac:spMk id="6" creationId="{AED4961C-C739-05CA-5423-CFED76916AB7}"/>
          </ac:spMkLst>
        </pc:spChg>
        <pc:picChg chg="add mod">
          <ac:chgData name="Logesh S" userId="d983acd76760619c" providerId="LiveId" clId="{97B555BA-696D-4A97-8E2D-4FF056492099}" dt="2025-09-02T17:20:41.296" v="1013"/>
          <ac:picMkLst>
            <pc:docMk/>
            <pc:sldMk cId="2784144586" sldId="283"/>
            <ac:picMk id="2" creationId="{3EA9D70E-5FB5-9207-BD8D-9A3226E58501}"/>
          </ac:picMkLst>
        </pc:picChg>
        <pc:picChg chg="add mod">
          <ac:chgData name="Logesh S" userId="d983acd76760619c" providerId="LiveId" clId="{97B555BA-696D-4A97-8E2D-4FF056492099}" dt="2025-09-02T17:21:42.477" v="1043" actId="1076"/>
          <ac:picMkLst>
            <pc:docMk/>
            <pc:sldMk cId="2784144586" sldId="283"/>
            <ac:picMk id="4" creationId="{381AC02C-D446-0ECE-E614-C122CE94B27B}"/>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2T10:31:19"/>
    </inkml:context>
    <inkml:brush xml:id="br0">
      <inkml:brushProperty name="width" value="0.2" units="cm"/>
      <inkml:brushProperty name="height" value="0.2" units="cm"/>
      <inkml:brushProperty name="color" value="#FFFFFF"/>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2T10:31:19"/>
    </inkml:context>
    <inkml:brush xml:id="br0">
      <inkml:brushProperty name="width" value="0.2" units="cm"/>
      <inkml:brushProperty name="height" value="0.2" units="cm"/>
      <inkml:brushProperty name="color" value="#FFFFFF"/>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sz="2950" b="1" i="0">
                <a:solidFill>
                  <a:srgbClr val="2F77C3"/>
                </a:solidFill>
                <a:latin typeface="Arial" panose="020B0604020202020204"/>
                <a:cs typeface="Arial" panose="020B0604020202020204"/>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sz="1400" b="0" i="0">
                <a:solidFill>
                  <a:schemeClr val="tx1"/>
                </a:solidFill>
                <a:latin typeface="Microsoft Sans Serif" panose="020B0604020202020204"/>
                <a:cs typeface="Microsoft Sans Serif" panose="020B06040202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750" b="0" i="0">
                <a:solidFill>
                  <a:schemeClr val="bg1"/>
                </a:solidFill>
                <a:latin typeface="Microsoft Sans Serif" panose="020B0604020202020204"/>
                <a:cs typeface="Microsoft Sans Serif" panose="020B0604020202020204"/>
              </a:defRPr>
            </a:lvl1pPr>
          </a:lstStyle>
          <a:p>
            <a:pPr marL="37465">
              <a:lnSpc>
                <a:spcPct val="100000"/>
              </a:lnSpc>
              <a:spcBef>
                <a:spcPts val="20"/>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1" i="0">
                <a:solidFill>
                  <a:srgbClr val="2F77C3"/>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Microsoft Sans Serif" panose="020B0604020202020204"/>
                <a:cs typeface="Microsoft Sans Serif" panose="020B0604020202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750" b="0" i="0">
                <a:solidFill>
                  <a:schemeClr val="bg1"/>
                </a:solidFill>
                <a:latin typeface="Microsoft Sans Serif" panose="020B0604020202020204"/>
                <a:cs typeface="Microsoft Sans Serif" panose="020B0604020202020204"/>
              </a:defRPr>
            </a:lvl1pPr>
          </a:lstStyle>
          <a:p>
            <a:pPr marL="37465">
              <a:lnSpc>
                <a:spcPct val="100000"/>
              </a:lnSpc>
              <a:spcBef>
                <a:spcPts val="20"/>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50" b="1" i="0">
                <a:solidFill>
                  <a:srgbClr val="2F77C3"/>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750" b="0" i="0">
                <a:solidFill>
                  <a:schemeClr val="bg1"/>
                </a:solidFill>
                <a:latin typeface="Microsoft Sans Serif" panose="020B0604020202020204"/>
                <a:cs typeface="Microsoft Sans Serif" panose="020B0604020202020204"/>
              </a:defRPr>
            </a:lvl1pPr>
          </a:lstStyle>
          <a:p>
            <a:pPr marL="37465">
              <a:lnSpc>
                <a:spcPct val="100000"/>
              </a:lnSpc>
              <a:spcBef>
                <a:spcPts val="20"/>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1057656"/>
            <a:ext cx="10058400" cy="5658611"/>
          </a:xfrm>
          <a:prstGeom prst="rect">
            <a:avLst/>
          </a:prstGeom>
        </p:spPr>
      </p:pic>
      <p:sp>
        <p:nvSpPr>
          <p:cNvPr id="2" name="Holder 2"/>
          <p:cNvSpPr>
            <a:spLocks noGrp="1"/>
          </p:cNvSpPr>
          <p:nvPr>
            <p:ph type="title"/>
          </p:nvPr>
        </p:nvSpPr>
        <p:spPr/>
        <p:txBody>
          <a:bodyPr lIns="0" tIns="0" rIns="0" bIns="0"/>
          <a:lstStyle>
            <a:lvl1pPr>
              <a:defRPr sz="2950" b="1" i="0">
                <a:solidFill>
                  <a:srgbClr val="2F77C3"/>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750" b="0" i="0">
                <a:solidFill>
                  <a:schemeClr val="bg1"/>
                </a:solidFill>
                <a:latin typeface="Microsoft Sans Serif" panose="020B0604020202020204"/>
                <a:cs typeface="Microsoft Sans Serif" panose="020B0604020202020204"/>
              </a:defRPr>
            </a:lvl1pPr>
          </a:lstStyle>
          <a:p>
            <a:pPr marL="37465">
              <a:lnSpc>
                <a:spcPct val="100000"/>
              </a:lnSpc>
              <a:spcBef>
                <a:spcPts val="20"/>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750" b="0" i="0">
                <a:solidFill>
                  <a:schemeClr val="bg1"/>
                </a:solidFill>
                <a:latin typeface="Microsoft Sans Serif" panose="020B0604020202020204"/>
                <a:cs typeface="Microsoft Sans Serif" panose="020B0604020202020204"/>
              </a:defRPr>
            </a:lvl1pPr>
          </a:lstStyle>
          <a:p>
            <a:pPr marL="37465">
              <a:lnSpc>
                <a:spcPct val="100000"/>
              </a:lnSpc>
              <a:spcBef>
                <a:spcPts val="20"/>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70409" y="1032758"/>
            <a:ext cx="4529455" cy="926106"/>
          </a:xfrm>
          <a:prstGeom prst="rect">
            <a:avLst/>
          </a:prstGeom>
        </p:spPr>
        <p:txBody>
          <a:bodyPr wrap="square" lIns="0" tIns="0" rIns="0" bIns="0">
            <a:spAutoFit/>
          </a:bodyPr>
          <a:lstStyle>
            <a:lvl1pPr>
              <a:defRPr sz="2950" b="1" i="0">
                <a:solidFill>
                  <a:srgbClr val="2F77C3"/>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293022" y="2084912"/>
            <a:ext cx="9472354" cy="4491355"/>
          </a:xfrm>
          <a:prstGeom prst="rect">
            <a:avLst/>
          </a:prstGeom>
        </p:spPr>
        <p:txBody>
          <a:bodyPr wrap="square" lIns="0" tIns="0" rIns="0" bIns="0">
            <a:spAutoFit/>
          </a:bodyPr>
          <a:lstStyle>
            <a:lvl1pPr>
              <a:defRPr sz="1400" b="0" i="0">
                <a:solidFill>
                  <a:schemeClr val="tx1"/>
                </a:solidFill>
                <a:latin typeface="Microsoft Sans Serif" panose="020B0604020202020204"/>
                <a:cs typeface="Microsoft Sans Serif" panose="020B0604020202020204"/>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339848" y="6407639"/>
            <a:ext cx="141604" cy="140970"/>
          </a:xfrm>
          <a:prstGeom prst="rect">
            <a:avLst/>
          </a:prstGeom>
        </p:spPr>
        <p:txBody>
          <a:bodyPr wrap="square" lIns="0" tIns="0" rIns="0" bIns="0">
            <a:spAutoFit/>
          </a:bodyPr>
          <a:lstStyle>
            <a:lvl1pPr>
              <a:defRPr sz="750" b="0" i="0">
                <a:solidFill>
                  <a:schemeClr val="bg1"/>
                </a:solidFill>
                <a:latin typeface="Microsoft Sans Serif" panose="020B0604020202020204"/>
                <a:cs typeface="Microsoft Sans Serif" panose="020B0604020202020204"/>
              </a:defRPr>
            </a:lvl1pPr>
          </a:lstStyle>
          <a:p>
            <a:pPr marL="37465">
              <a:lnSpc>
                <a:spcPct val="100000"/>
              </a:lnSpc>
              <a:spcBef>
                <a:spcPts val="20"/>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customXml" Target="../ink/ink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e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1.jpeg"/><Relationship Id="rId5" Type="http://schemas.openxmlformats.org/officeDocument/2006/relationships/image" Target="../media/image10.jpeg"/><Relationship Id="rId10" Type="http://schemas.openxmlformats.org/officeDocument/2006/relationships/image" Target="../media/image15.png"/><Relationship Id="rId4" Type="http://schemas.openxmlformats.org/officeDocument/2006/relationships/image" Target="../media/image9.jpeg"/><Relationship Id="rId9" Type="http://schemas.openxmlformats.org/officeDocument/2006/relationships/image" Target="../media/image14.jpe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LOGESH-18/MedPredictapp_final" TargetMode="External"/><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igma.com/board/FoFGlKEBkil3N6cJotg2or/CTS-HACKATHON?node-id=0-1&amp;p=f&amp;t=DgAPGh4CwYC7D3nV-0"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38999" y="542956"/>
            <a:ext cx="2658533" cy="6686488"/>
          </a:xfrm>
          <a:prstGeom prst="rect">
            <a:avLst/>
          </a:prstGeom>
        </p:spPr>
      </p:pic>
      <p:cxnSp>
        <p:nvCxnSpPr>
          <p:cNvPr id="7" name="Straight Connector 6"/>
          <p:cNvCxnSpPr/>
          <p:nvPr/>
        </p:nvCxnSpPr>
        <p:spPr>
          <a:xfrm flipV="1">
            <a:off x="457200" y="345943"/>
            <a:ext cx="9448800" cy="762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flipV="1">
            <a:off x="457200" y="7391400"/>
            <a:ext cx="9448800" cy="76200"/>
          </a:xfrm>
          <a:prstGeom prst="line">
            <a:avLst/>
          </a:prstGeom>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457200" y="542956"/>
            <a:ext cx="5715000" cy="584775"/>
          </a:xfrm>
          <a:prstGeom prst="rect">
            <a:avLst/>
          </a:prstGeom>
          <a:noFill/>
        </p:spPr>
        <p:txBody>
          <a:bodyPr wrap="square" rtlCol="0">
            <a:spAutoFit/>
          </a:bodyPr>
          <a:lstStyle/>
          <a:p>
            <a:r>
              <a:rPr lang="en-IN" sz="3200" b="1" dirty="0">
                <a:solidFill>
                  <a:schemeClr val="accent1">
                    <a:lumMod val="50000"/>
                  </a:schemeClr>
                </a:solidFill>
              </a:rPr>
              <a:t>Cognizant </a:t>
            </a:r>
            <a:r>
              <a:rPr lang="en-IN" sz="3200" b="1" dirty="0">
                <a:solidFill>
                  <a:schemeClr val="tx2"/>
                </a:solidFill>
              </a:rPr>
              <a:t>Hackathon</a:t>
            </a:r>
            <a:r>
              <a:rPr lang="en-IN" sz="3200" b="1" dirty="0">
                <a:solidFill>
                  <a:schemeClr val="accent1">
                    <a:lumMod val="50000"/>
                  </a:schemeClr>
                </a:solidFill>
              </a:rPr>
              <a:t> 2025</a:t>
            </a:r>
          </a:p>
        </p:txBody>
      </p:sp>
      <p:sp>
        <p:nvSpPr>
          <p:cNvPr id="11" name="TextBox 10"/>
          <p:cNvSpPr txBox="1"/>
          <p:nvPr/>
        </p:nvSpPr>
        <p:spPr>
          <a:xfrm>
            <a:off x="427567" y="1814089"/>
            <a:ext cx="5334000" cy="1754326"/>
          </a:xfrm>
          <a:prstGeom prst="rect">
            <a:avLst/>
          </a:prstGeom>
          <a:noFill/>
        </p:spPr>
        <p:txBody>
          <a:bodyPr wrap="square" rtlCol="0">
            <a:spAutoFit/>
          </a:bodyPr>
          <a:lstStyle/>
          <a:p>
            <a:r>
              <a:rPr lang="en-IN" b="1" dirty="0">
                <a:solidFill>
                  <a:schemeClr val="tx1"/>
                </a:solidFill>
              </a:rPr>
              <a:t>USE CASE  - 3 </a:t>
            </a:r>
          </a:p>
          <a:p>
            <a:endParaRPr lang="en-IN" b="1" dirty="0">
              <a:solidFill>
                <a:schemeClr val="accent1">
                  <a:lumMod val="50000"/>
                </a:schemeClr>
              </a:solidFill>
            </a:endParaRPr>
          </a:p>
          <a:p>
            <a:r>
              <a:rPr lang="en-IN" b="1" dirty="0">
                <a:solidFill>
                  <a:schemeClr val="accent1">
                    <a:lumMod val="50000"/>
                  </a:schemeClr>
                </a:solidFill>
              </a:rPr>
              <a:t>PREDICTING MEDICAL EQUIPMENT FAILURE</a:t>
            </a:r>
          </a:p>
          <a:p>
            <a:endParaRPr lang="en-IN" b="1" dirty="0">
              <a:solidFill>
                <a:schemeClr val="accent1">
                  <a:lumMod val="50000"/>
                </a:schemeClr>
              </a:solidFill>
            </a:endParaRPr>
          </a:p>
          <a:p>
            <a:r>
              <a:rPr lang="en-IN" b="1" dirty="0">
                <a:solidFill>
                  <a:schemeClr val="tx1"/>
                </a:solidFill>
              </a:rPr>
              <a:t>BATCH – 01</a:t>
            </a:r>
          </a:p>
          <a:p>
            <a:r>
              <a:rPr lang="en-IN" b="1" dirty="0">
                <a:solidFill>
                  <a:schemeClr val="accent1">
                    <a:lumMod val="50000"/>
                  </a:schemeClr>
                </a:solidFill>
              </a:rPr>
              <a:t> </a:t>
            </a:r>
          </a:p>
        </p:txBody>
      </p:sp>
      <p:sp>
        <p:nvSpPr>
          <p:cNvPr id="12" name="TextBox 11"/>
          <p:cNvSpPr txBox="1"/>
          <p:nvPr/>
        </p:nvSpPr>
        <p:spPr>
          <a:xfrm>
            <a:off x="431800" y="1248544"/>
            <a:ext cx="7950200" cy="400110"/>
          </a:xfrm>
          <a:prstGeom prst="rect">
            <a:avLst/>
          </a:prstGeom>
          <a:noFill/>
        </p:spPr>
        <p:txBody>
          <a:bodyPr wrap="square" rtlCol="0">
            <a:spAutoFit/>
          </a:bodyPr>
          <a:lstStyle/>
          <a:p>
            <a:r>
              <a:rPr lang="en-IN" sz="2000" b="1" dirty="0">
                <a:solidFill>
                  <a:srgbClr val="FF0000"/>
                </a:solidFill>
              </a:rPr>
              <a:t>SRI KRISHNA COLLEGE OF ENGINEERING AND TECHNOLOGY</a:t>
            </a:r>
          </a:p>
        </p:txBody>
      </p:sp>
      <p:grpSp>
        <p:nvGrpSpPr>
          <p:cNvPr id="17" name="Group 16"/>
          <p:cNvGrpSpPr/>
          <p:nvPr/>
        </p:nvGrpSpPr>
        <p:grpSpPr>
          <a:xfrm>
            <a:off x="5633725" y="3679805"/>
            <a:ext cx="5040" cy="3240"/>
            <a:chOff x="5633725" y="3679805"/>
            <a:chExt cx="5040" cy="3240"/>
          </a:xfrm>
        </p:grpSpPr>
        <mc:AlternateContent xmlns:mc="http://schemas.openxmlformats.org/markup-compatibility/2006" xmlns:p14="http://schemas.microsoft.com/office/powerpoint/2010/main">
          <mc:Choice Requires="p14">
            <p:contentPart p14:bwMode="auto" r:id="rId3">
              <p14:nvContentPartPr>
                <p14:cNvPr id="15" name="Ink 14"/>
                <p14:cNvContentPartPr/>
                <p14:nvPr/>
              </p14:nvContentPartPr>
              <p14:xfrm>
                <a:off x="5638405" y="3682685"/>
                <a:ext cx="360" cy="360"/>
              </p14:xfrm>
            </p:contentPart>
          </mc:Choice>
          <mc:Fallback xmlns="">
            <p:pic>
              <p:nvPicPr>
                <p:cNvPr id="15" name="Ink 14"/>
              </p:nvPicPr>
              <p:blipFill>
                <a:blip r:embed="rId4"/>
              </p:blipFill>
              <p:spPr>
                <a:xfrm>
                  <a:off x="5638405" y="3682685"/>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16" name="Ink 15"/>
                <p14:cNvContentPartPr/>
                <p14:nvPr/>
              </p14:nvContentPartPr>
              <p14:xfrm>
                <a:off x="5633725" y="3679805"/>
                <a:ext cx="360" cy="360"/>
              </p14:xfrm>
            </p:contentPart>
          </mc:Choice>
          <mc:Fallback xmlns="">
            <p:pic>
              <p:nvPicPr>
                <p:cNvPr id="16" name="Ink 15"/>
              </p:nvPicPr>
              <p:blipFill>
                <a:blip r:embed="rId4"/>
              </p:blipFill>
              <p:spPr>
                <a:xfrm>
                  <a:off x="5633725" y="3679805"/>
                  <a:ext cx="360" cy="360"/>
                </a:xfrm>
                <a:prstGeom prst="rect"/>
              </p:spPr>
            </p:pic>
          </mc:Fallback>
        </mc:AlternateContent>
      </p:grpSp>
      <p:sp>
        <p:nvSpPr>
          <p:cNvPr id="22" name="Rectangle 21"/>
          <p:cNvSpPr/>
          <p:nvPr/>
        </p:nvSpPr>
        <p:spPr>
          <a:xfrm>
            <a:off x="5564651" y="3576918"/>
            <a:ext cx="127842" cy="3536973"/>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26" name="Picture 25"/>
          <p:cNvPicPr>
            <a:picLocks noChangeAspect="1"/>
          </p:cNvPicPr>
          <p:nvPr/>
        </p:nvPicPr>
        <p:blipFill>
          <a:blip r:embed="rId6"/>
          <a:stretch>
            <a:fillRect/>
          </a:stretch>
        </p:blipFill>
        <p:spPr>
          <a:xfrm>
            <a:off x="466566" y="3429000"/>
            <a:ext cx="4867434" cy="3886200"/>
          </a:xfrm>
          <a:prstGeom prst="rect">
            <a:avLst/>
          </a:prstGeom>
        </p:spPr>
      </p:pic>
      <p:cxnSp>
        <p:nvCxnSpPr>
          <p:cNvPr id="28" name="Straight Connector 27"/>
          <p:cNvCxnSpPr>
            <a:cxnSpLocks/>
          </p:cNvCxnSpPr>
          <p:nvPr/>
        </p:nvCxnSpPr>
        <p:spPr>
          <a:xfrm>
            <a:off x="5334000" y="3470415"/>
            <a:ext cx="0" cy="3844785"/>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6A86C3-ECC6-322E-B076-1A5EE4A70CCF}"/>
              </a:ext>
            </a:extLst>
          </p:cNvPr>
          <p:cNvPicPr>
            <a:picLocks noChangeAspect="1"/>
          </p:cNvPicPr>
          <p:nvPr/>
        </p:nvPicPr>
        <p:blipFill>
          <a:blip r:embed="rId2"/>
          <a:stretch>
            <a:fillRect/>
          </a:stretch>
        </p:blipFill>
        <p:spPr>
          <a:xfrm>
            <a:off x="341947" y="261937"/>
            <a:ext cx="9553575" cy="7248525"/>
          </a:xfrm>
          <a:prstGeom prst="rect">
            <a:avLst/>
          </a:prstGeom>
        </p:spPr>
        <p:style>
          <a:lnRef idx="1">
            <a:schemeClr val="dk1"/>
          </a:lnRef>
          <a:fillRef idx="0">
            <a:schemeClr val="dk1"/>
          </a:fillRef>
          <a:effectRef idx="0">
            <a:schemeClr val="dk1"/>
          </a:effectRef>
          <a:fontRef idx="minor">
            <a:schemeClr val="tx1"/>
          </a:fontRef>
        </p:style>
      </p:pic>
      <p:sp>
        <p:nvSpPr>
          <p:cNvPr id="2" name="Text Box 1"/>
          <p:cNvSpPr txBox="1"/>
          <p:nvPr/>
        </p:nvSpPr>
        <p:spPr>
          <a:xfrm>
            <a:off x="2713671" y="559822"/>
            <a:ext cx="7755255" cy="368300"/>
          </a:xfrm>
          <a:prstGeom prst="rect">
            <a:avLst/>
          </a:prstGeom>
          <a:noFill/>
        </p:spPr>
        <p:txBody>
          <a:bodyPr wrap="square" rtlCol="0">
            <a:spAutoFit/>
          </a:bodyPr>
          <a:lstStyle/>
          <a:p>
            <a:r>
              <a:rPr lang="en-US" altLang="en-GB" b="1" dirty="0">
                <a:solidFill>
                  <a:schemeClr val="tx2"/>
                </a:solidFill>
              </a:rPr>
              <a:t>TECHNICAL SUPPORTS - SOFTWARE</a:t>
            </a:r>
          </a:p>
        </p:txBody>
      </p:sp>
      <p:sp>
        <p:nvSpPr>
          <p:cNvPr id="3" name="Text Box 2"/>
          <p:cNvSpPr txBox="1"/>
          <p:nvPr/>
        </p:nvSpPr>
        <p:spPr>
          <a:xfrm>
            <a:off x="788670" y="1804035"/>
            <a:ext cx="8660130" cy="368300"/>
          </a:xfrm>
          <a:prstGeom prst="rect">
            <a:avLst/>
          </a:prstGeom>
          <a:noFill/>
        </p:spPr>
        <p:txBody>
          <a:bodyPr wrap="square" rtlCol="0">
            <a:spAutoFit/>
          </a:bodyPr>
          <a:lstStyle/>
          <a:p>
            <a:endParaRPr lang="en-GB" altLang="en-US"/>
          </a:p>
        </p:txBody>
      </p:sp>
      <p:sp>
        <p:nvSpPr>
          <p:cNvPr id="7" name="TextBox 6">
            <a:extLst>
              <a:ext uri="{FF2B5EF4-FFF2-40B4-BE49-F238E27FC236}">
                <a16:creationId xmlns:a16="http://schemas.microsoft.com/office/drawing/2014/main" id="{6329C6D8-9EF7-D658-D0C3-2FE371910F62}"/>
              </a:ext>
            </a:extLst>
          </p:cNvPr>
          <p:cNvSpPr txBox="1"/>
          <p:nvPr/>
        </p:nvSpPr>
        <p:spPr>
          <a:xfrm>
            <a:off x="1180767" y="2286000"/>
            <a:ext cx="1415080" cy="369332"/>
          </a:xfrm>
          <a:prstGeom prst="rect">
            <a:avLst/>
          </a:prstGeom>
          <a:noFill/>
        </p:spPr>
        <p:txBody>
          <a:bodyPr wrap="square" rtlCol="0">
            <a:spAutoFit/>
          </a:bodyPr>
          <a:lstStyle/>
          <a:p>
            <a:r>
              <a:rPr lang="en-IN" b="1" dirty="0"/>
              <a:t>REACT</a:t>
            </a:r>
          </a:p>
        </p:txBody>
      </p:sp>
      <p:sp>
        <p:nvSpPr>
          <p:cNvPr id="11" name="TextBox 10">
            <a:extLst>
              <a:ext uri="{FF2B5EF4-FFF2-40B4-BE49-F238E27FC236}">
                <a16:creationId xmlns:a16="http://schemas.microsoft.com/office/drawing/2014/main" id="{CF118D6B-06C5-78B6-8A3D-9C6DE3A94590}"/>
              </a:ext>
            </a:extLst>
          </p:cNvPr>
          <p:cNvSpPr txBox="1"/>
          <p:nvPr/>
        </p:nvSpPr>
        <p:spPr>
          <a:xfrm>
            <a:off x="3214813" y="2241431"/>
            <a:ext cx="2072128" cy="369332"/>
          </a:xfrm>
          <a:prstGeom prst="rect">
            <a:avLst/>
          </a:prstGeom>
          <a:noFill/>
        </p:spPr>
        <p:txBody>
          <a:bodyPr wrap="square" rtlCol="0">
            <a:spAutoFit/>
          </a:bodyPr>
          <a:lstStyle/>
          <a:p>
            <a:r>
              <a:rPr lang="en-IN" b="1" dirty="0"/>
              <a:t>HTML / CSS </a:t>
            </a:r>
          </a:p>
        </p:txBody>
      </p:sp>
      <p:sp>
        <p:nvSpPr>
          <p:cNvPr id="15" name="TextBox 14">
            <a:extLst>
              <a:ext uri="{FF2B5EF4-FFF2-40B4-BE49-F238E27FC236}">
                <a16:creationId xmlns:a16="http://schemas.microsoft.com/office/drawing/2014/main" id="{8A1F6F6F-A5F1-413A-340D-FCB41A6B1C25}"/>
              </a:ext>
            </a:extLst>
          </p:cNvPr>
          <p:cNvSpPr txBox="1"/>
          <p:nvPr/>
        </p:nvSpPr>
        <p:spPr>
          <a:xfrm>
            <a:off x="6696515" y="3051564"/>
            <a:ext cx="2018500" cy="646331"/>
          </a:xfrm>
          <a:prstGeom prst="rect">
            <a:avLst/>
          </a:prstGeom>
          <a:noFill/>
        </p:spPr>
        <p:txBody>
          <a:bodyPr wrap="square" rtlCol="0">
            <a:spAutoFit/>
          </a:bodyPr>
          <a:lstStyle/>
          <a:p>
            <a:r>
              <a:rPr lang="en-IN" b="1" dirty="0">
                <a:solidFill>
                  <a:schemeClr val="tx1"/>
                </a:solidFill>
              </a:rPr>
              <a:t>API DEVELOPMENT</a:t>
            </a:r>
          </a:p>
        </p:txBody>
      </p:sp>
      <p:pic>
        <p:nvPicPr>
          <p:cNvPr id="1026" name="Picture 2">
            <a:extLst>
              <a:ext uri="{FF2B5EF4-FFF2-40B4-BE49-F238E27FC236}">
                <a16:creationId xmlns:a16="http://schemas.microsoft.com/office/drawing/2014/main" id="{FEC2F1CC-091A-E879-2C54-266F7976A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3622" y="1234217"/>
            <a:ext cx="1061310" cy="10613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EFAC3B7-F140-A63D-9DBB-8F2DF9A0F8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3280" y="1313463"/>
            <a:ext cx="1509712" cy="90281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10DDEAE-2651-9A98-A8CA-297C051D2673}"/>
              </a:ext>
            </a:extLst>
          </p:cNvPr>
          <p:cNvSpPr txBox="1"/>
          <p:nvPr/>
        </p:nvSpPr>
        <p:spPr>
          <a:xfrm>
            <a:off x="6691312" y="1497940"/>
            <a:ext cx="2987327" cy="646331"/>
          </a:xfrm>
          <a:prstGeom prst="rect">
            <a:avLst/>
          </a:prstGeom>
          <a:noFill/>
        </p:spPr>
        <p:txBody>
          <a:bodyPr wrap="square" rtlCol="0">
            <a:spAutoFit/>
          </a:bodyPr>
          <a:lstStyle/>
          <a:p>
            <a:r>
              <a:rPr lang="en-IN" b="1" dirty="0"/>
              <a:t>FRONT – END DEVELOPMENT</a:t>
            </a:r>
          </a:p>
        </p:txBody>
      </p:sp>
      <p:pic>
        <p:nvPicPr>
          <p:cNvPr id="1030" name="Picture 6">
            <a:extLst>
              <a:ext uri="{FF2B5EF4-FFF2-40B4-BE49-F238E27FC236}">
                <a16:creationId xmlns:a16="http://schemas.microsoft.com/office/drawing/2014/main" id="{D5BED4F9-17CE-E989-5DAA-706A91FCBA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2957663"/>
            <a:ext cx="952715" cy="122491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EF55E0E9-9B22-B608-0D02-C2F5F4E5C3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6021695"/>
            <a:ext cx="1371600" cy="122211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F8E5662E-3DF9-B8D1-39C4-3C98D58883A3}"/>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b="11736"/>
          <a:stretch>
            <a:fillRect/>
          </a:stretch>
        </p:blipFill>
        <p:spPr bwMode="auto">
          <a:xfrm>
            <a:off x="549487" y="5469795"/>
            <a:ext cx="2172651" cy="191767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C418D4F1-C230-CFA9-2B32-BB14934ED9F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57074" y="4399061"/>
            <a:ext cx="2172652" cy="122211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B183271E-3C97-BE5A-F94F-A98C756DC7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4104" y="3048000"/>
            <a:ext cx="1320347" cy="1188312"/>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90ECBAC-CA9B-FA31-D282-1D9549090647}"/>
              </a:ext>
            </a:extLst>
          </p:cNvPr>
          <p:cNvSpPr txBox="1"/>
          <p:nvPr/>
        </p:nvSpPr>
        <p:spPr>
          <a:xfrm>
            <a:off x="6733815" y="5276900"/>
            <a:ext cx="3962400" cy="646331"/>
          </a:xfrm>
          <a:prstGeom prst="rect">
            <a:avLst/>
          </a:prstGeom>
          <a:noFill/>
        </p:spPr>
        <p:txBody>
          <a:bodyPr wrap="square" rtlCol="0">
            <a:spAutoFit/>
          </a:bodyPr>
          <a:lstStyle/>
          <a:p>
            <a:r>
              <a:rPr lang="en-IN" b="1" dirty="0"/>
              <a:t>CLOUD </a:t>
            </a:r>
          </a:p>
          <a:p>
            <a:r>
              <a:rPr lang="en-IN" b="1" dirty="0"/>
              <a:t>STORAGE</a:t>
            </a:r>
          </a:p>
        </p:txBody>
      </p:sp>
      <p:sp>
        <p:nvSpPr>
          <p:cNvPr id="22" name="Right Bracket 21">
            <a:extLst>
              <a:ext uri="{FF2B5EF4-FFF2-40B4-BE49-F238E27FC236}">
                <a16:creationId xmlns:a16="http://schemas.microsoft.com/office/drawing/2014/main" id="{C252D1B1-0961-6C45-59BD-3D74B9878D65}"/>
              </a:ext>
            </a:extLst>
          </p:cNvPr>
          <p:cNvSpPr/>
          <p:nvPr/>
        </p:nvSpPr>
        <p:spPr>
          <a:xfrm>
            <a:off x="5719702" y="1204321"/>
            <a:ext cx="372410" cy="1280383"/>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23" name="Right Bracket 22">
            <a:extLst>
              <a:ext uri="{FF2B5EF4-FFF2-40B4-BE49-F238E27FC236}">
                <a16:creationId xmlns:a16="http://schemas.microsoft.com/office/drawing/2014/main" id="{D5A974E1-40EE-7A94-CA24-962BA1D3CAD1}"/>
              </a:ext>
            </a:extLst>
          </p:cNvPr>
          <p:cNvSpPr/>
          <p:nvPr/>
        </p:nvSpPr>
        <p:spPr>
          <a:xfrm>
            <a:off x="5711235" y="2800809"/>
            <a:ext cx="372410" cy="1280383"/>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sp>
        <p:nvSpPr>
          <p:cNvPr id="24" name="Right Bracket 23">
            <a:extLst>
              <a:ext uri="{FF2B5EF4-FFF2-40B4-BE49-F238E27FC236}">
                <a16:creationId xmlns:a16="http://schemas.microsoft.com/office/drawing/2014/main" id="{4C4D1198-9B99-00DD-31DF-1E3465ED88B6}"/>
              </a:ext>
            </a:extLst>
          </p:cNvPr>
          <p:cNvSpPr/>
          <p:nvPr/>
        </p:nvSpPr>
        <p:spPr>
          <a:xfrm>
            <a:off x="5750215" y="4457805"/>
            <a:ext cx="372410" cy="2628795"/>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IN"/>
          </a:p>
        </p:txBody>
      </p:sp>
      <p:pic>
        <p:nvPicPr>
          <p:cNvPr id="6" name="Picture 5">
            <a:extLst>
              <a:ext uri="{FF2B5EF4-FFF2-40B4-BE49-F238E27FC236}">
                <a16:creationId xmlns:a16="http://schemas.microsoft.com/office/drawing/2014/main" id="{D92E4E89-4622-946B-49CE-44A748B5EE2C}"/>
              </a:ext>
            </a:extLst>
          </p:cNvPr>
          <p:cNvPicPr>
            <a:picLocks noChangeAspect="1"/>
          </p:cNvPicPr>
          <p:nvPr/>
        </p:nvPicPr>
        <p:blipFill>
          <a:blip r:embed="rId10"/>
          <a:stretch>
            <a:fillRect/>
          </a:stretch>
        </p:blipFill>
        <p:spPr>
          <a:xfrm>
            <a:off x="1113622" y="4484699"/>
            <a:ext cx="1320347" cy="132034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BBF4BA-A8F2-E1C0-BF3A-F29A421FFAF8}"/>
              </a:ext>
            </a:extLst>
          </p:cNvPr>
          <p:cNvPicPr>
            <a:picLocks noChangeAspect="1"/>
          </p:cNvPicPr>
          <p:nvPr/>
        </p:nvPicPr>
        <p:blipFill>
          <a:blip r:embed="rId2"/>
          <a:stretch>
            <a:fillRect/>
          </a:stretch>
        </p:blipFill>
        <p:spPr>
          <a:xfrm>
            <a:off x="252412" y="261937"/>
            <a:ext cx="9553575" cy="7248525"/>
          </a:xfrm>
          <a:prstGeom prst="rect">
            <a:avLst/>
          </a:prstGeom>
        </p:spPr>
      </p:pic>
      <p:sp>
        <p:nvSpPr>
          <p:cNvPr id="2" name="Text Box 1"/>
          <p:cNvSpPr txBox="1"/>
          <p:nvPr/>
        </p:nvSpPr>
        <p:spPr>
          <a:xfrm>
            <a:off x="457200" y="609600"/>
            <a:ext cx="3352800" cy="368300"/>
          </a:xfrm>
          <a:prstGeom prst="rect">
            <a:avLst/>
          </a:prstGeom>
          <a:noFill/>
        </p:spPr>
        <p:txBody>
          <a:bodyPr wrap="square" rtlCol="0">
            <a:spAutoFit/>
          </a:bodyPr>
          <a:lstStyle/>
          <a:p>
            <a:r>
              <a:rPr lang="en-US" altLang="en-GB" b="1" dirty="0">
                <a:solidFill>
                  <a:schemeClr val="tx2"/>
                </a:solidFill>
              </a:rPr>
              <a:t>EXPECTED OUTCOMES</a:t>
            </a:r>
          </a:p>
        </p:txBody>
      </p:sp>
      <p:sp>
        <p:nvSpPr>
          <p:cNvPr id="3" name="TextBox 2">
            <a:extLst>
              <a:ext uri="{FF2B5EF4-FFF2-40B4-BE49-F238E27FC236}">
                <a16:creationId xmlns:a16="http://schemas.microsoft.com/office/drawing/2014/main" id="{46DE5EB3-39DC-6A3C-A65D-865F9C7A60BD}"/>
              </a:ext>
            </a:extLst>
          </p:cNvPr>
          <p:cNvSpPr txBox="1"/>
          <p:nvPr/>
        </p:nvSpPr>
        <p:spPr>
          <a:xfrm>
            <a:off x="609600" y="1143000"/>
            <a:ext cx="830580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Early Failure Prediction → Identify high-risk devices before they fail.</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Alerts &amp; Reports → Notifications to manufacturers for proactive action.</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Improved Decision-Making → Regulators(Health Authorities) and hospitals can prioritize maintenance and recalls.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Cost Reduction → Minimized downtime and recall expenses.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Enhanced Patient Safety → Reduced chances of harmful incidents.</a:t>
            </a:r>
            <a:endParaRPr lang="en-IN" dirty="0"/>
          </a:p>
        </p:txBody>
      </p:sp>
      <p:sp>
        <p:nvSpPr>
          <p:cNvPr id="6" name="Text Box 1">
            <a:extLst>
              <a:ext uri="{FF2B5EF4-FFF2-40B4-BE49-F238E27FC236}">
                <a16:creationId xmlns:a16="http://schemas.microsoft.com/office/drawing/2014/main" id="{6BF1BAB0-3E7A-140A-A5E1-911A61C8B1AC}"/>
              </a:ext>
            </a:extLst>
          </p:cNvPr>
          <p:cNvSpPr txBox="1"/>
          <p:nvPr/>
        </p:nvSpPr>
        <p:spPr>
          <a:xfrm>
            <a:off x="435429" y="4180027"/>
            <a:ext cx="3352800" cy="368300"/>
          </a:xfrm>
          <a:prstGeom prst="rect">
            <a:avLst/>
          </a:prstGeom>
          <a:noFill/>
        </p:spPr>
        <p:txBody>
          <a:bodyPr wrap="square" rtlCol="0">
            <a:spAutoFit/>
          </a:bodyPr>
          <a:lstStyle/>
          <a:p>
            <a:r>
              <a:rPr lang="en-US" altLang="en-GB" b="1" dirty="0">
                <a:solidFill>
                  <a:schemeClr val="tx2"/>
                </a:solidFill>
              </a:rPr>
              <a:t>FUTURE ENHANCEMENTS</a:t>
            </a:r>
          </a:p>
        </p:txBody>
      </p:sp>
      <p:sp>
        <p:nvSpPr>
          <p:cNvPr id="7" name="TextBox 6">
            <a:extLst>
              <a:ext uri="{FF2B5EF4-FFF2-40B4-BE49-F238E27FC236}">
                <a16:creationId xmlns:a16="http://schemas.microsoft.com/office/drawing/2014/main" id="{68796887-931B-775A-F868-DFC70CBEC15B}"/>
              </a:ext>
            </a:extLst>
          </p:cNvPr>
          <p:cNvSpPr txBox="1"/>
          <p:nvPr/>
        </p:nvSpPr>
        <p:spPr>
          <a:xfrm>
            <a:off x="609600" y="4723032"/>
            <a:ext cx="6705600" cy="222240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dirty="0"/>
              <a:t>Implementation of </a:t>
            </a:r>
            <a:r>
              <a:rPr lang="en-IN" b="1" dirty="0"/>
              <a:t>XG BOOST</a:t>
            </a:r>
          </a:p>
          <a:p>
            <a:pPr marL="285750" indent="-285750">
              <a:lnSpc>
                <a:spcPct val="200000"/>
              </a:lnSpc>
              <a:buFont typeface="Arial" panose="020B0604020202020204" pitchFamily="34" charset="0"/>
              <a:buChar char="•"/>
            </a:pPr>
            <a:r>
              <a:rPr lang="en-IN" dirty="0"/>
              <a:t>Automated Alerts and Reports</a:t>
            </a:r>
          </a:p>
          <a:p>
            <a:pPr marL="285750" indent="-285750">
              <a:lnSpc>
                <a:spcPct val="200000"/>
              </a:lnSpc>
              <a:buFont typeface="Arial" panose="020B0604020202020204" pitchFamily="34" charset="0"/>
              <a:buChar char="•"/>
            </a:pPr>
            <a:r>
              <a:rPr lang="en-IN" dirty="0"/>
              <a:t>Real time prediction</a:t>
            </a:r>
          </a:p>
          <a:p>
            <a:pPr marL="285750" indent="-285750">
              <a:lnSpc>
                <a:spcPct val="200000"/>
              </a:lnSpc>
              <a:buFont typeface="Arial" panose="020B0604020202020204" pitchFamily="34" charset="0"/>
              <a:buChar char="•"/>
            </a:pPr>
            <a:r>
              <a:rPr lang="en-IN" dirty="0"/>
              <a:t>Textual Data Handling (NLP)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98F63E-093C-CE76-7986-B4A2A17BEDB6}"/>
              </a:ext>
            </a:extLst>
          </p:cNvPr>
          <p:cNvPicPr>
            <a:picLocks noChangeAspect="1"/>
          </p:cNvPicPr>
          <p:nvPr/>
        </p:nvPicPr>
        <p:blipFill>
          <a:blip r:embed="rId2"/>
          <a:stretch>
            <a:fillRect/>
          </a:stretch>
        </p:blipFill>
        <p:spPr>
          <a:xfrm>
            <a:off x="252412" y="261937"/>
            <a:ext cx="9553575" cy="7248525"/>
          </a:xfrm>
          <a:prstGeom prst="rect">
            <a:avLst/>
          </a:prstGeom>
        </p:spPr>
      </p:pic>
      <p:sp>
        <p:nvSpPr>
          <p:cNvPr id="3" name="TextBox 2">
            <a:extLst>
              <a:ext uri="{FF2B5EF4-FFF2-40B4-BE49-F238E27FC236}">
                <a16:creationId xmlns:a16="http://schemas.microsoft.com/office/drawing/2014/main" id="{1AD24D30-0D4B-06D7-F29E-A80011AF3471}"/>
              </a:ext>
            </a:extLst>
          </p:cNvPr>
          <p:cNvSpPr txBox="1"/>
          <p:nvPr/>
        </p:nvSpPr>
        <p:spPr>
          <a:xfrm>
            <a:off x="533400" y="1054100"/>
            <a:ext cx="8305800" cy="253402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b="1" dirty="0"/>
              <a:t>Patients</a:t>
            </a:r>
            <a:r>
              <a:rPr lang="en-IN" dirty="0"/>
              <a:t> – safer treatments, reduced risks.</a:t>
            </a:r>
          </a:p>
          <a:p>
            <a:pPr marL="285750" indent="-285750" algn="just">
              <a:lnSpc>
                <a:spcPct val="150000"/>
              </a:lnSpc>
              <a:buFont typeface="Arial" panose="020B0604020202020204" pitchFamily="34" charset="0"/>
              <a:buChar char="•"/>
            </a:pPr>
            <a:r>
              <a:rPr lang="en-IN" b="1" dirty="0"/>
              <a:t>Hospitals/Device Administrators </a:t>
            </a:r>
            <a:r>
              <a:rPr lang="en-IN" dirty="0"/>
              <a:t>– proactive maintenance planning, less downtime.</a:t>
            </a:r>
          </a:p>
          <a:p>
            <a:pPr marL="285750" indent="-285750" algn="just">
              <a:lnSpc>
                <a:spcPct val="150000"/>
              </a:lnSpc>
              <a:buFont typeface="Arial" panose="020B0604020202020204" pitchFamily="34" charset="0"/>
              <a:buChar char="•"/>
            </a:pPr>
            <a:r>
              <a:rPr lang="en-IN" b="1" dirty="0"/>
              <a:t>Manufacturers</a:t>
            </a:r>
            <a:r>
              <a:rPr lang="en-IN" dirty="0"/>
              <a:t> – early risk alerts, better reputation management, reduced recall costs.</a:t>
            </a:r>
          </a:p>
          <a:p>
            <a:pPr marL="285750" indent="-285750" algn="just">
              <a:lnSpc>
                <a:spcPct val="150000"/>
              </a:lnSpc>
              <a:buFont typeface="Arial" panose="020B0604020202020204" pitchFamily="34" charset="0"/>
              <a:buChar char="•"/>
            </a:pPr>
            <a:r>
              <a:rPr lang="en-IN" b="1" dirty="0"/>
              <a:t>Regulatory Bodies </a:t>
            </a:r>
            <a:r>
              <a:rPr lang="en-IN" dirty="0"/>
              <a:t>– faster compliance checks, global device monitoring.</a:t>
            </a:r>
          </a:p>
        </p:txBody>
      </p:sp>
      <p:sp>
        <p:nvSpPr>
          <p:cNvPr id="5" name="Text Box 1">
            <a:extLst>
              <a:ext uri="{FF2B5EF4-FFF2-40B4-BE49-F238E27FC236}">
                <a16:creationId xmlns:a16="http://schemas.microsoft.com/office/drawing/2014/main" id="{B42904FE-8029-3B59-D2C2-F7227E2CF9E2}"/>
              </a:ext>
            </a:extLst>
          </p:cNvPr>
          <p:cNvSpPr txBox="1"/>
          <p:nvPr/>
        </p:nvSpPr>
        <p:spPr>
          <a:xfrm>
            <a:off x="685800" y="3815974"/>
            <a:ext cx="6607810" cy="368300"/>
          </a:xfrm>
          <a:prstGeom prst="rect">
            <a:avLst/>
          </a:prstGeom>
          <a:noFill/>
        </p:spPr>
        <p:txBody>
          <a:bodyPr wrap="square" rtlCol="0">
            <a:spAutoFit/>
          </a:bodyPr>
          <a:lstStyle/>
          <a:p>
            <a:r>
              <a:rPr lang="en-US" altLang="en-GB" b="1" dirty="0">
                <a:solidFill>
                  <a:schemeClr val="tx2"/>
                </a:solidFill>
              </a:rPr>
              <a:t>ESTIMATED COST</a:t>
            </a:r>
          </a:p>
        </p:txBody>
      </p:sp>
      <p:sp>
        <p:nvSpPr>
          <p:cNvPr id="6" name="Text Box 1">
            <a:extLst>
              <a:ext uri="{FF2B5EF4-FFF2-40B4-BE49-F238E27FC236}">
                <a16:creationId xmlns:a16="http://schemas.microsoft.com/office/drawing/2014/main" id="{FEC5FD64-0E8E-693C-29E0-01317BE0F40E}"/>
              </a:ext>
            </a:extLst>
          </p:cNvPr>
          <p:cNvSpPr txBox="1"/>
          <p:nvPr/>
        </p:nvSpPr>
        <p:spPr>
          <a:xfrm>
            <a:off x="685800" y="723370"/>
            <a:ext cx="6607810" cy="368300"/>
          </a:xfrm>
          <a:prstGeom prst="rect">
            <a:avLst/>
          </a:prstGeom>
          <a:noFill/>
        </p:spPr>
        <p:txBody>
          <a:bodyPr wrap="square" rtlCol="0">
            <a:spAutoFit/>
          </a:bodyPr>
          <a:lstStyle/>
          <a:p>
            <a:r>
              <a:rPr lang="en-US" altLang="en-GB" b="1" dirty="0">
                <a:solidFill>
                  <a:schemeClr val="tx2"/>
                </a:solidFill>
              </a:rPr>
              <a:t>BENEFICIARIES</a:t>
            </a:r>
          </a:p>
        </p:txBody>
      </p:sp>
      <p:sp>
        <p:nvSpPr>
          <p:cNvPr id="8" name="TextBox 7">
            <a:extLst>
              <a:ext uri="{FF2B5EF4-FFF2-40B4-BE49-F238E27FC236}">
                <a16:creationId xmlns:a16="http://schemas.microsoft.com/office/drawing/2014/main" id="{CCCA3A77-7538-1764-ECD6-E294F2645AC0}"/>
              </a:ext>
            </a:extLst>
          </p:cNvPr>
          <p:cNvSpPr txBox="1"/>
          <p:nvPr/>
        </p:nvSpPr>
        <p:spPr>
          <a:xfrm>
            <a:off x="701808" y="4273922"/>
            <a:ext cx="6765792" cy="2534027"/>
          </a:xfrm>
          <a:prstGeom prst="rect">
            <a:avLst/>
          </a:prstGeom>
          <a:noFill/>
        </p:spPr>
        <p:txBody>
          <a:bodyPr wrap="square">
            <a:spAutoFit/>
          </a:bodyPr>
          <a:lstStyle/>
          <a:p>
            <a:pPr>
              <a:lnSpc>
                <a:spcPct val="250000"/>
              </a:lnSpc>
            </a:pPr>
            <a:r>
              <a:rPr lang="en-US" b="1" dirty="0"/>
              <a:t>Total Cost </a:t>
            </a:r>
          </a:p>
          <a:p>
            <a:pPr>
              <a:lnSpc>
                <a:spcPct val="250000"/>
              </a:lnSpc>
            </a:pPr>
            <a:r>
              <a:rPr lang="en-US" b="1" dirty="0"/>
              <a:t>Monthly</a:t>
            </a:r>
            <a:r>
              <a:rPr lang="en-US" dirty="0"/>
              <a:t>: ~$140–$160</a:t>
            </a:r>
          </a:p>
          <a:p>
            <a:pPr>
              <a:lnSpc>
                <a:spcPct val="250000"/>
              </a:lnSpc>
            </a:pPr>
            <a:r>
              <a:rPr lang="en-US" b="1" dirty="0"/>
              <a:t>Yearly</a:t>
            </a:r>
            <a:r>
              <a:rPr lang="en-US" dirty="0"/>
              <a:t>: ~$1,700–$1,900</a:t>
            </a:r>
          </a:p>
          <a:p>
            <a:pPr>
              <a:lnSpc>
                <a:spcPct val="150000"/>
              </a:lnSpc>
              <a:buFont typeface="Arial" panose="020B0604020202020204" pitchFamily="34" charset="0"/>
              <a:buChar cha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DB9F08-9B84-90AF-9F41-3FEFE0EB568D}"/>
              </a:ext>
            </a:extLst>
          </p:cNvPr>
          <p:cNvPicPr>
            <a:picLocks noChangeAspect="1"/>
          </p:cNvPicPr>
          <p:nvPr/>
        </p:nvPicPr>
        <p:blipFill>
          <a:blip r:embed="rId2"/>
          <a:stretch>
            <a:fillRect/>
          </a:stretch>
        </p:blipFill>
        <p:spPr>
          <a:xfrm>
            <a:off x="252412" y="261937"/>
            <a:ext cx="9553575" cy="7248525"/>
          </a:xfrm>
          <a:prstGeom prst="rect">
            <a:avLst/>
          </a:prstGeom>
        </p:spPr>
      </p:pic>
      <p:pic>
        <p:nvPicPr>
          <p:cNvPr id="4" name="Picture 3">
            <a:extLst>
              <a:ext uri="{FF2B5EF4-FFF2-40B4-BE49-F238E27FC236}">
                <a16:creationId xmlns:a16="http://schemas.microsoft.com/office/drawing/2014/main" id="{C8838ED4-443D-48C6-5C8B-B288E5BA8851}"/>
              </a:ext>
            </a:extLst>
          </p:cNvPr>
          <p:cNvPicPr>
            <a:picLocks noChangeAspect="1"/>
          </p:cNvPicPr>
          <p:nvPr/>
        </p:nvPicPr>
        <p:blipFill>
          <a:blip r:embed="rId3"/>
          <a:stretch>
            <a:fillRect/>
          </a:stretch>
        </p:blipFill>
        <p:spPr>
          <a:xfrm>
            <a:off x="914400" y="609600"/>
            <a:ext cx="7596188" cy="495300"/>
          </a:xfrm>
          <a:prstGeom prst="rect">
            <a:avLst/>
          </a:prstGeom>
        </p:spPr>
      </p:pic>
      <p:graphicFrame>
        <p:nvGraphicFramePr>
          <p:cNvPr id="8" name="Table 7">
            <a:extLst>
              <a:ext uri="{FF2B5EF4-FFF2-40B4-BE49-F238E27FC236}">
                <a16:creationId xmlns:a16="http://schemas.microsoft.com/office/drawing/2014/main" id="{8D5AB7F2-647D-54AA-E6B9-7A919BA8B117}"/>
              </a:ext>
            </a:extLst>
          </p:cNvPr>
          <p:cNvGraphicFramePr>
            <a:graphicFrameLocks noGrp="1"/>
          </p:cNvGraphicFramePr>
          <p:nvPr>
            <p:extLst>
              <p:ext uri="{D42A27DB-BD31-4B8C-83A1-F6EECF244321}">
                <p14:modId xmlns:p14="http://schemas.microsoft.com/office/powerpoint/2010/main" val="3638939634"/>
              </p:ext>
            </p:extLst>
          </p:nvPr>
        </p:nvGraphicFramePr>
        <p:xfrm>
          <a:off x="597694" y="1371600"/>
          <a:ext cx="8229600" cy="3749040"/>
        </p:xfrm>
        <a:graphic>
          <a:graphicData uri="http://schemas.openxmlformats.org/drawingml/2006/table">
            <a:tbl>
              <a:tblPr/>
              <a:tblGrid>
                <a:gridCol w="2057400">
                  <a:extLst>
                    <a:ext uri="{9D8B030D-6E8A-4147-A177-3AD203B41FA5}">
                      <a16:colId xmlns:a16="http://schemas.microsoft.com/office/drawing/2014/main" val="3968328820"/>
                    </a:ext>
                  </a:extLst>
                </a:gridCol>
                <a:gridCol w="2057400">
                  <a:extLst>
                    <a:ext uri="{9D8B030D-6E8A-4147-A177-3AD203B41FA5}">
                      <a16:colId xmlns:a16="http://schemas.microsoft.com/office/drawing/2014/main" val="2298313222"/>
                    </a:ext>
                  </a:extLst>
                </a:gridCol>
                <a:gridCol w="2057400">
                  <a:extLst>
                    <a:ext uri="{9D8B030D-6E8A-4147-A177-3AD203B41FA5}">
                      <a16:colId xmlns:a16="http://schemas.microsoft.com/office/drawing/2014/main" val="23380718"/>
                    </a:ext>
                  </a:extLst>
                </a:gridCol>
                <a:gridCol w="2057400">
                  <a:extLst>
                    <a:ext uri="{9D8B030D-6E8A-4147-A177-3AD203B41FA5}">
                      <a16:colId xmlns:a16="http://schemas.microsoft.com/office/drawing/2014/main" val="3956328875"/>
                    </a:ext>
                  </a:extLst>
                </a:gridCol>
              </a:tblGrid>
              <a:tr h="0">
                <a:tc>
                  <a:txBody>
                    <a:bodyPr/>
                    <a:lstStyle/>
                    <a:p>
                      <a:pPr>
                        <a:buNone/>
                      </a:pPr>
                      <a:r>
                        <a:rPr lang="en-IN" b="1"/>
                        <a:t>Service</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b="1"/>
                        <a:t>Optimized Choice</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b="1"/>
                        <a:t>Monthly Cost (USD)</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b="1"/>
                        <a:t>Yearly Cost (USD)</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7376948"/>
                  </a:ext>
                </a:extLst>
              </a:tr>
              <a:tr h="0">
                <a:tc>
                  <a:txBody>
                    <a:bodyPr/>
                    <a:lstStyle/>
                    <a:p>
                      <a:pPr>
                        <a:buNone/>
                      </a:pPr>
                      <a:r>
                        <a:rPr lang="en-IN"/>
                        <a:t>React Frontend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t>S3 + CloudFront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0513615"/>
                  </a:ext>
                </a:extLst>
              </a:tr>
              <a:tr h="0">
                <a:tc>
                  <a:txBody>
                    <a:bodyPr/>
                    <a:lstStyle/>
                    <a:p>
                      <a:pPr>
                        <a:buNone/>
                      </a:pPr>
                      <a:r>
                        <a:rPr lang="en-IN"/>
                        <a:t>Flask + ML API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AWS Lambda (or 1× t3.medium EC2 if needed)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t>$10 (Lambda) / $35 (EC2)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t>$120 / $420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4386786"/>
                  </a:ext>
                </a:extLst>
              </a:tr>
              <a:tr h="0">
                <a:tc>
                  <a:txBody>
                    <a:bodyPr/>
                    <a:lstStyle/>
                    <a:p>
                      <a:pPr>
                        <a:buNone/>
                      </a:pPr>
                      <a:r>
                        <a:rPr lang="en-IN"/>
                        <a:t>Reports Storage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t>S3 (2 GB/month)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208195"/>
                  </a:ext>
                </a:extLst>
              </a:tr>
              <a:tr h="0">
                <a:tc>
                  <a:txBody>
                    <a:bodyPr/>
                    <a:lstStyle/>
                    <a:p>
                      <a:pPr>
                        <a:buNone/>
                      </a:pPr>
                      <a:r>
                        <a:rPr lang="en-IN"/>
                        <a:t>Snowflake Storage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dirty="0"/>
                        <a:t>20 GB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dirty="0"/>
                        <a:t>$240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1507735"/>
                  </a:ext>
                </a:extLst>
              </a:tr>
              <a:tr h="0">
                <a:tc>
                  <a:txBody>
                    <a:bodyPr/>
                    <a:lstStyle/>
                    <a:p>
                      <a:pPr>
                        <a:buNone/>
                      </a:pPr>
                      <a:r>
                        <a:rPr lang="en-IN"/>
                        <a:t>Snowflake Compute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t>Auto-suspend, light workloads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t>$1,200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9685169"/>
                  </a:ext>
                </a:extLst>
              </a:tr>
              <a:tr h="0">
                <a:tc>
                  <a:txBody>
                    <a:bodyPr/>
                    <a:lstStyle/>
                    <a:p>
                      <a:pPr>
                        <a:buNone/>
                      </a:pPr>
                      <a:r>
                        <a:rPr lang="en-IN"/>
                        <a:t>Monitoring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t>CloudWatch basic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5344975"/>
                  </a:ext>
                </a:extLst>
              </a:tr>
              <a:tr h="0">
                <a:tc>
                  <a:txBody>
                    <a:bodyPr/>
                    <a:lstStyle/>
                    <a:p>
                      <a:pPr>
                        <a:buNone/>
                      </a:pPr>
                      <a:r>
                        <a:rPr lang="en-IN"/>
                        <a:t>Domain (Route53)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t>1 domain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a:t>$0.50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IN"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4703335"/>
                  </a:ext>
                </a:extLst>
              </a:tr>
            </a:tbl>
          </a:graphicData>
        </a:graphic>
      </p:graphicFrame>
      <p:sp>
        <p:nvSpPr>
          <p:cNvPr id="10" name="TextBox 9">
            <a:extLst>
              <a:ext uri="{FF2B5EF4-FFF2-40B4-BE49-F238E27FC236}">
                <a16:creationId xmlns:a16="http://schemas.microsoft.com/office/drawing/2014/main" id="{8AB10219-5B9F-9A4D-26DA-A04D4531382E}"/>
              </a:ext>
            </a:extLst>
          </p:cNvPr>
          <p:cNvSpPr txBox="1"/>
          <p:nvPr/>
        </p:nvSpPr>
        <p:spPr>
          <a:xfrm>
            <a:off x="597694" y="5181600"/>
            <a:ext cx="5029200" cy="1356782"/>
          </a:xfrm>
          <a:prstGeom prst="rect">
            <a:avLst/>
          </a:prstGeom>
          <a:noFill/>
        </p:spPr>
        <p:txBody>
          <a:bodyPr wrap="square">
            <a:spAutoFit/>
          </a:bodyPr>
          <a:lstStyle/>
          <a:p>
            <a:pPr>
              <a:lnSpc>
                <a:spcPct val="250000"/>
              </a:lnSpc>
            </a:pPr>
            <a:r>
              <a:rPr lang="en-US" b="1" dirty="0"/>
              <a:t>Monthly</a:t>
            </a:r>
            <a:r>
              <a:rPr lang="en-US" dirty="0"/>
              <a:t>: ~$140–$160</a:t>
            </a:r>
          </a:p>
          <a:p>
            <a:pPr>
              <a:lnSpc>
                <a:spcPct val="250000"/>
              </a:lnSpc>
            </a:pPr>
            <a:r>
              <a:rPr lang="en-US" b="1" dirty="0"/>
              <a:t>Yearly</a:t>
            </a:r>
            <a:r>
              <a:rPr lang="en-US" dirty="0"/>
              <a:t>: ~$1,700–$1,900</a:t>
            </a:r>
          </a:p>
        </p:txBody>
      </p:sp>
    </p:spTree>
    <p:extLst>
      <p:ext uri="{BB962C8B-B14F-4D97-AF65-F5344CB8AC3E}">
        <p14:creationId xmlns:p14="http://schemas.microsoft.com/office/powerpoint/2010/main" val="1916662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8BC629D-2F5F-84FB-B5BF-2D4D45B4196C}"/>
              </a:ext>
            </a:extLst>
          </p:cNvPr>
          <p:cNvPicPr>
            <a:picLocks noChangeAspect="1"/>
          </p:cNvPicPr>
          <p:nvPr/>
        </p:nvPicPr>
        <p:blipFill>
          <a:blip r:embed="rId2"/>
          <a:stretch>
            <a:fillRect/>
          </a:stretch>
        </p:blipFill>
        <p:spPr>
          <a:xfrm>
            <a:off x="252412" y="261937"/>
            <a:ext cx="9553575" cy="7248525"/>
          </a:xfrm>
          <a:prstGeom prst="rect">
            <a:avLst/>
          </a:prstGeom>
        </p:spPr>
      </p:pic>
      <p:sp>
        <p:nvSpPr>
          <p:cNvPr id="5" name="TextBox 4">
            <a:extLst>
              <a:ext uri="{FF2B5EF4-FFF2-40B4-BE49-F238E27FC236}">
                <a16:creationId xmlns:a16="http://schemas.microsoft.com/office/drawing/2014/main" id="{93EBA8BC-6E38-6AA2-31BE-F72955AD2AD9}"/>
              </a:ext>
            </a:extLst>
          </p:cNvPr>
          <p:cNvSpPr txBox="1"/>
          <p:nvPr/>
        </p:nvSpPr>
        <p:spPr>
          <a:xfrm>
            <a:off x="315306" y="609600"/>
            <a:ext cx="2504094" cy="381000"/>
          </a:xfrm>
          <a:prstGeom prst="rect">
            <a:avLst/>
          </a:prstGeom>
          <a:noFill/>
        </p:spPr>
        <p:txBody>
          <a:bodyPr wrap="square" rtlCol="0">
            <a:spAutoFit/>
          </a:bodyPr>
          <a:lstStyle/>
          <a:p>
            <a:r>
              <a:rPr lang="en-IN" b="1" dirty="0">
                <a:solidFill>
                  <a:schemeClr val="tx2"/>
                </a:solidFill>
              </a:rPr>
              <a:t>DOCUMENTATIONS</a:t>
            </a:r>
          </a:p>
        </p:txBody>
      </p:sp>
      <p:sp>
        <p:nvSpPr>
          <p:cNvPr id="6" name="TextBox 5">
            <a:extLst>
              <a:ext uri="{FF2B5EF4-FFF2-40B4-BE49-F238E27FC236}">
                <a16:creationId xmlns:a16="http://schemas.microsoft.com/office/drawing/2014/main" id="{352676C8-F727-B161-FB75-262695B27814}"/>
              </a:ext>
            </a:extLst>
          </p:cNvPr>
          <p:cNvSpPr txBox="1"/>
          <p:nvPr/>
        </p:nvSpPr>
        <p:spPr>
          <a:xfrm>
            <a:off x="762000" y="990600"/>
            <a:ext cx="6096000" cy="2222403"/>
          </a:xfrm>
          <a:prstGeom prst="rect">
            <a:avLst/>
          </a:prstGeom>
          <a:noFill/>
        </p:spPr>
        <p:txBody>
          <a:bodyPr wrap="square" rtlCol="0">
            <a:spAutoFit/>
          </a:bodyPr>
          <a:lstStyle/>
          <a:p>
            <a:pPr marL="342900" indent="-342900">
              <a:lnSpc>
                <a:spcPct val="200000"/>
              </a:lnSpc>
              <a:buAutoNum type="arabicPeriod"/>
            </a:pPr>
            <a:r>
              <a:rPr lang="en-IN" b="1" dirty="0"/>
              <a:t>HACKATHON PROGRESS DOCUMENTATION</a:t>
            </a:r>
          </a:p>
          <a:p>
            <a:pPr marL="342900" indent="-342900">
              <a:lnSpc>
                <a:spcPct val="200000"/>
              </a:lnSpc>
              <a:buAutoNum type="arabicPeriod"/>
            </a:pPr>
            <a:r>
              <a:rPr lang="en-IN" b="1" dirty="0"/>
              <a:t>INDIVIDUAL CONTRIBUTIONS</a:t>
            </a:r>
          </a:p>
          <a:p>
            <a:pPr marL="342900" indent="-342900">
              <a:lnSpc>
                <a:spcPct val="200000"/>
              </a:lnSpc>
              <a:buAutoNum type="arabicPeriod"/>
            </a:pPr>
            <a:r>
              <a:rPr lang="en-IN" b="1" dirty="0"/>
              <a:t>MODEL EVALUVATION </a:t>
            </a:r>
          </a:p>
          <a:p>
            <a:pPr marL="342900" indent="-342900">
              <a:lnSpc>
                <a:spcPct val="200000"/>
              </a:lnSpc>
              <a:buAutoNum type="arabicPeriod"/>
            </a:pPr>
            <a:r>
              <a:rPr lang="en-IN" b="1" dirty="0"/>
              <a:t>TESTING</a:t>
            </a:r>
          </a:p>
        </p:txBody>
      </p:sp>
      <p:sp>
        <p:nvSpPr>
          <p:cNvPr id="7" name="TextBox 6">
            <a:extLst>
              <a:ext uri="{FF2B5EF4-FFF2-40B4-BE49-F238E27FC236}">
                <a16:creationId xmlns:a16="http://schemas.microsoft.com/office/drawing/2014/main" id="{0A7C6665-65C1-8D83-CFAF-1773E1480588}"/>
              </a:ext>
            </a:extLst>
          </p:cNvPr>
          <p:cNvSpPr txBox="1"/>
          <p:nvPr/>
        </p:nvSpPr>
        <p:spPr>
          <a:xfrm>
            <a:off x="315306" y="3403503"/>
            <a:ext cx="3570894" cy="369332"/>
          </a:xfrm>
          <a:prstGeom prst="rect">
            <a:avLst/>
          </a:prstGeom>
          <a:noFill/>
        </p:spPr>
        <p:txBody>
          <a:bodyPr wrap="square" rtlCol="0">
            <a:spAutoFit/>
          </a:bodyPr>
          <a:lstStyle/>
          <a:p>
            <a:r>
              <a:rPr lang="en-IN" b="1" dirty="0">
                <a:solidFill>
                  <a:schemeClr val="tx2"/>
                </a:solidFill>
              </a:rPr>
              <a:t>GITHUB UPDATES </a:t>
            </a:r>
            <a:r>
              <a:rPr lang="en-IN" b="1" dirty="0">
                <a:solidFill>
                  <a:schemeClr val="tx2"/>
                </a:solidFill>
                <a:hlinkClick r:id="rId3"/>
              </a:rPr>
              <a:t>(click here)</a:t>
            </a:r>
            <a:endParaRPr lang="en-IN" b="1" dirty="0">
              <a:solidFill>
                <a:schemeClr val="tx2"/>
              </a:solidFill>
            </a:endParaRPr>
          </a:p>
        </p:txBody>
      </p:sp>
      <p:sp>
        <p:nvSpPr>
          <p:cNvPr id="8" name="TextBox 7">
            <a:extLst>
              <a:ext uri="{FF2B5EF4-FFF2-40B4-BE49-F238E27FC236}">
                <a16:creationId xmlns:a16="http://schemas.microsoft.com/office/drawing/2014/main" id="{543E0AF2-8C82-E7BA-C650-2109928DF037}"/>
              </a:ext>
            </a:extLst>
          </p:cNvPr>
          <p:cNvSpPr txBox="1"/>
          <p:nvPr/>
        </p:nvSpPr>
        <p:spPr>
          <a:xfrm>
            <a:off x="767763" y="3987898"/>
            <a:ext cx="7315200" cy="120032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b="1" dirty="0"/>
              <a:t>DAY WISE UPDATES  FROM DAY 1 TO 12 </a:t>
            </a:r>
          </a:p>
          <a:p>
            <a:pPr marL="285750" indent="-285750">
              <a:lnSpc>
                <a:spcPct val="150000"/>
              </a:lnSpc>
              <a:buFont typeface="Arial" panose="020B0604020202020204" pitchFamily="34" charset="0"/>
              <a:buChar char="•"/>
            </a:pPr>
            <a:r>
              <a:rPr lang="en-IN" b="1" dirty="0"/>
              <a:t>READ ME UPDATES</a:t>
            </a:r>
          </a:p>
          <a:p>
            <a:endParaRPr lang="en-IN" dirty="0"/>
          </a:p>
        </p:txBody>
      </p:sp>
      <p:sp>
        <p:nvSpPr>
          <p:cNvPr id="9" name="TextBox 8">
            <a:extLst>
              <a:ext uri="{FF2B5EF4-FFF2-40B4-BE49-F238E27FC236}">
                <a16:creationId xmlns:a16="http://schemas.microsoft.com/office/drawing/2014/main" id="{F34FB91E-E1BA-2C21-EB33-073CFFD31B20}"/>
              </a:ext>
            </a:extLst>
          </p:cNvPr>
          <p:cNvSpPr txBox="1"/>
          <p:nvPr/>
        </p:nvSpPr>
        <p:spPr>
          <a:xfrm>
            <a:off x="315306" y="5163253"/>
            <a:ext cx="3037494" cy="369332"/>
          </a:xfrm>
          <a:prstGeom prst="rect">
            <a:avLst/>
          </a:prstGeom>
          <a:noFill/>
        </p:spPr>
        <p:txBody>
          <a:bodyPr wrap="square" rtlCol="0">
            <a:spAutoFit/>
          </a:bodyPr>
          <a:lstStyle/>
          <a:p>
            <a:r>
              <a:rPr lang="en-IN" b="1" dirty="0">
                <a:solidFill>
                  <a:schemeClr val="tx2"/>
                </a:solidFill>
              </a:rPr>
              <a:t>GITHUB CONTRIBUTORS</a:t>
            </a:r>
          </a:p>
        </p:txBody>
      </p:sp>
      <p:sp>
        <p:nvSpPr>
          <p:cNvPr id="10" name="TextBox 9">
            <a:extLst>
              <a:ext uri="{FF2B5EF4-FFF2-40B4-BE49-F238E27FC236}">
                <a16:creationId xmlns:a16="http://schemas.microsoft.com/office/drawing/2014/main" id="{92F2E745-59B3-EEA2-8D46-9953DF8445E7}"/>
              </a:ext>
            </a:extLst>
          </p:cNvPr>
          <p:cNvSpPr txBox="1"/>
          <p:nvPr/>
        </p:nvSpPr>
        <p:spPr>
          <a:xfrm>
            <a:off x="786794" y="5484790"/>
            <a:ext cx="5257800" cy="1668405"/>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b="1" dirty="0"/>
              <a:t>BRINDA PV</a:t>
            </a:r>
          </a:p>
          <a:p>
            <a:pPr marL="285750" indent="-285750">
              <a:lnSpc>
                <a:spcPct val="200000"/>
              </a:lnSpc>
              <a:buFont typeface="Arial" panose="020B0604020202020204" pitchFamily="34" charset="0"/>
              <a:buChar char="•"/>
            </a:pPr>
            <a:r>
              <a:rPr lang="en-IN" b="1" dirty="0"/>
              <a:t>LOGESH S</a:t>
            </a:r>
          </a:p>
          <a:p>
            <a:pPr marL="285750" indent="-285750">
              <a:lnSpc>
                <a:spcPct val="200000"/>
              </a:lnSpc>
              <a:buFont typeface="Arial" panose="020B0604020202020204" pitchFamily="34" charset="0"/>
              <a:buChar char="•"/>
            </a:pPr>
            <a:r>
              <a:rPr lang="en-IN" b="1" dirty="0"/>
              <a:t>NICK ANTO ROY A  </a:t>
            </a:r>
          </a:p>
        </p:txBody>
      </p:sp>
    </p:spTree>
    <p:extLst>
      <p:ext uri="{BB962C8B-B14F-4D97-AF65-F5344CB8AC3E}">
        <p14:creationId xmlns:p14="http://schemas.microsoft.com/office/powerpoint/2010/main" val="989332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AB87F7-6164-9034-AEF6-2B301B6FD4C7}"/>
              </a:ext>
            </a:extLst>
          </p:cNvPr>
          <p:cNvPicPr>
            <a:picLocks noChangeAspect="1"/>
          </p:cNvPicPr>
          <p:nvPr/>
        </p:nvPicPr>
        <p:blipFill>
          <a:blip r:embed="rId2"/>
          <a:stretch>
            <a:fillRect/>
          </a:stretch>
        </p:blipFill>
        <p:spPr>
          <a:xfrm>
            <a:off x="252412" y="261937"/>
            <a:ext cx="9553575" cy="7248525"/>
          </a:xfrm>
          <a:prstGeom prst="rect">
            <a:avLst/>
          </a:prstGeom>
        </p:spPr>
      </p:pic>
      <p:sp>
        <p:nvSpPr>
          <p:cNvPr id="3" name="TextBox 2">
            <a:extLst>
              <a:ext uri="{FF2B5EF4-FFF2-40B4-BE49-F238E27FC236}">
                <a16:creationId xmlns:a16="http://schemas.microsoft.com/office/drawing/2014/main" id="{206D9CED-D388-556A-C2BB-4CB02FC1A6AE}"/>
              </a:ext>
            </a:extLst>
          </p:cNvPr>
          <p:cNvSpPr txBox="1"/>
          <p:nvPr/>
        </p:nvSpPr>
        <p:spPr>
          <a:xfrm>
            <a:off x="1219200" y="1524000"/>
            <a:ext cx="8153400" cy="4154984"/>
          </a:xfrm>
          <a:prstGeom prst="rect">
            <a:avLst/>
          </a:prstGeom>
          <a:noFill/>
        </p:spPr>
        <p:txBody>
          <a:bodyPr wrap="square" rtlCol="0">
            <a:spAutoFit/>
          </a:bodyPr>
          <a:lstStyle/>
          <a:p>
            <a:r>
              <a:rPr lang="en-IN" sz="8800" dirty="0">
                <a:solidFill>
                  <a:schemeClr val="tx2"/>
                </a:solidFill>
              </a:rPr>
              <a:t>Demo</a:t>
            </a:r>
          </a:p>
          <a:p>
            <a:r>
              <a:rPr lang="en-IN" sz="8800" dirty="0">
                <a:solidFill>
                  <a:schemeClr val="tx2"/>
                </a:solidFill>
              </a:rPr>
              <a:t>  &amp;</a:t>
            </a:r>
          </a:p>
          <a:p>
            <a:r>
              <a:rPr lang="en-IN" sz="8800" dirty="0">
                <a:solidFill>
                  <a:schemeClr val="tx2"/>
                </a:solidFill>
              </a:rPr>
              <a:t>Q/A</a:t>
            </a:r>
          </a:p>
        </p:txBody>
      </p:sp>
    </p:spTree>
    <p:extLst>
      <p:ext uri="{BB962C8B-B14F-4D97-AF65-F5344CB8AC3E}">
        <p14:creationId xmlns:p14="http://schemas.microsoft.com/office/powerpoint/2010/main" val="2240466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A8EE37-8E1E-3E64-97BC-EDC4C0395914}"/>
              </a:ext>
            </a:extLst>
          </p:cNvPr>
          <p:cNvPicPr>
            <a:picLocks noChangeAspect="1"/>
          </p:cNvPicPr>
          <p:nvPr/>
        </p:nvPicPr>
        <p:blipFill>
          <a:blip r:embed="rId2"/>
          <a:stretch>
            <a:fillRect/>
          </a:stretch>
        </p:blipFill>
        <p:spPr>
          <a:xfrm>
            <a:off x="252412" y="261937"/>
            <a:ext cx="9553575" cy="7248525"/>
          </a:xfrm>
          <a:prstGeom prst="rect">
            <a:avLst/>
          </a:prstGeom>
        </p:spPr>
      </p:pic>
      <p:sp>
        <p:nvSpPr>
          <p:cNvPr id="3" name="TextBox 2">
            <a:extLst>
              <a:ext uri="{FF2B5EF4-FFF2-40B4-BE49-F238E27FC236}">
                <a16:creationId xmlns:a16="http://schemas.microsoft.com/office/drawing/2014/main" id="{6C37B6A0-5FD5-DCB8-DF11-EC36DF312BA6}"/>
              </a:ext>
            </a:extLst>
          </p:cNvPr>
          <p:cNvSpPr txBox="1"/>
          <p:nvPr/>
        </p:nvSpPr>
        <p:spPr>
          <a:xfrm>
            <a:off x="2133600" y="2447835"/>
            <a:ext cx="6172200" cy="1200329"/>
          </a:xfrm>
          <a:prstGeom prst="rect">
            <a:avLst/>
          </a:prstGeom>
          <a:noFill/>
        </p:spPr>
        <p:txBody>
          <a:bodyPr wrap="square" rtlCol="0">
            <a:spAutoFit/>
          </a:bodyPr>
          <a:lstStyle/>
          <a:p>
            <a:r>
              <a:rPr lang="en-IN" sz="7200" dirty="0">
                <a:solidFill>
                  <a:schemeClr val="tx2"/>
                </a:solidFill>
              </a:rPr>
              <a:t>THANK YOU </a:t>
            </a:r>
          </a:p>
        </p:txBody>
      </p:sp>
    </p:spTree>
    <p:extLst>
      <p:ext uri="{BB962C8B-B14F-4D97-AF65-F5344CB8AC3E}">
        <p14:creationId xmlns:p14="http://schemas.microsoft.com/office/powerpoint/2010/main" val="1115005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B5F190EB-A807-1835-2401-56C77075DC27}"/>
              </a:ext>
            </a:extLst>
          </p:cNvPr>
          <p:cNvPicPr/>
          <p:nvPr/>
        </p:nvPicPr>
        <p:blipFill>
          <a:blip r:embed="rId2" cstate="print"/>
          <a:stretch>
            <a:fillRect/>
          </a:stretch>
        </p:blipFill>
        <p:spPr>
          <a:xfrm>
            <a:off x="7238999" y="542956"/>
            <a:ext cx="2658533" cy="6686488"/>
          </a:xfrm>
          <a:prstGeom prst="rect">
            <a:avLst/>
          </a:prstGeom>
        </p:spPr>
      </p:pic>
      <p:cxnSp>
        <p:nvCxnSpPr>
          <p:cNvPr id="3" name="Straight Connector 2">
            <a:extLst>
              <a:ext uri="{FF2B5EF4-FFF2-40B4-BE49-F238E27FC236}">
                <a16:creationId xmlns:a16="http://schemas.microsoft.com/office/drawing/2014/main" id="{7B039482-2625-EBAD-F4A5-C3D4F7BA88DB}"/>
              </a:ext>
            </a:extLst>
          </p:cNvPr>
          <p:cNvCxnSpPr/>
          <p:nvPr/>
        </p:nvCxnSpPr>
        <p:spPr>
          <a:xfrm flipV="1">
            <a:off x="457200" y="345943"/>
            <a:ext cx="9448800" cy="76200"/>
          </a:xfrm>
          <a:prstGeom prst="line">
            <a:avLst/>
          </a:prstGeom>
        </p:spPr>
        <p:style>
          <a:lnRef idx="2">
            <a:schemeClr val="dk1"/>
          </a:lnRef>
          <a:fillRef idx="0">
            <a:schemeClr val="dk1"/>
          </a:fillRef>
          <a:effectRef idx="1">
            <a:schemeClr val="dk1"/>
          </a:effectRef>
          <a:fontRef idx="minor">
            <a:schemeClr val="tx1"/>
          </a:fontRef>
        </p:style>
      </p:cxnSp>
      <p:cxnSp>
        <p:nvCxnSpPr>
          <p:cNvPr id="4" name="Straight Connector 3">
            <a:extLst>
              <a:ext uri="{FF2B5EF4-FFF2-40B4-BE49-F238E27FC236}">
                <a16:creationId xmlns:a16="http://schemas.microsoft.com/office/drawing/2014/main" id="{F90691FB-74FF-F534-F388-C947E1BBF01D}"/>
              </a:ext>
            </a:extLst>
          </p:cNvPr>
          <p:cNvCxnSpPr/>
          <p:nvPr/>
        </p:nvCxnSpPr>
        <p:spPr>
          <a:xfrm flipV="1">
            <a:off x="457200" y="7391400"/>
            <a:ext cx="9448800" cy="76200"/>
          </a:xfrm>
          <a:prstGeom prst="line">
            <a:avLst/>
          </a:prstGeom>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4747BAFE-7B96-878C-9CDD-2C0A0243A462}"/>
              </a:ext>
            </a:extLst>
          </p:cNvPr>
          <p:cNvSpPr txBox="1"/>
          <p:nvPr/>
        </p:nvSpPr>
        <p:spPr>
          <a:xfrm>
            <a:off x="685800" y="1277793"/>
            <a:ext cx="7391400" cy="5216813"/>
          </a:xfrm>
          <a:prstGeom prst="rect">
            <a:avLst/>
          </a:prstGeom>
          <a:noFill/>
        </p:spPr>
        <p:txBody>
          <a:bodyPr wrap="square" rtlCol="0">
            <a:spAutoFit/>
          </a:bodyPr>
          <a:lstStyle/>
          <a:p>
            <a:pPr>
              <a:lnSpc>
                <a:spcPct val="150000"/>
              </a:lnSpc>
            </a:pPr>
            <a:r>
              <a:rPr lang="en-IN" b="1" dirty="0">
                <a:solidFill>
                  <a:schemeClr val="tx2"/>
                </a:solidFill>
              </a:rPr>
              <a:t>COGNIZANT MENTOR </a:t>
            </a:r>
          </a:p>
          <a:p>
            <a:pPr>
              <a:lnSpc>
                <a:spcPct val="150000"/>
              </a:lnSpc>
            </a:pPr>
            <a:r>
              <a:rPr lang="en-IN" b="1" dirty="0"/>
              <a:t>R . Arul Prakash  </a:t>
            </a:r>
          </a:p>
          <a:p>
            <a:pPr>
              <a:lnSpc>
                <a:spcPct val="150000"/>
              </a:lnSpc>
            </a:pPr>
            <a:r>
              <a:rPr lang="en-IN" b="1" dirty="0"/>
              <a:t>9894812475 </a:t>
            </a:r>
          </a:p>
          <a:p>
            <a:pPr>
              <a:lnSpc>
                <a:spcPct val="150000"/>
              </a:lnSpc>
            </a:pPr>
            <a:r>
              <a:rPr lang="en-IN" b="1" dirty="0"/>
              <a:t>ArulPrakash.R2@cognizant.com </a:t>
            </a:r>
          </a:p>
          <a:p>
            <a:pPr>
              <a:lnSpc>
                <a:spcPct val="150000"/>
              </a:lnSpc>
            </a:pPr>
            <a:r>
              <a:rPr lang="en-IN" b="1" dirty="0">
                <a:solidFill>
                  <a:schemeClr val="tx2"/>
                </a:solidFill>
              </a:rPr>
              <a:t>COGNIZANT</a:t>
            </a:r>
          </a:p>
          <a:p>
            <a:endParaRPr lang="en-IN" dirty="0"/>
          </a:p>
          <a:p>
            <a:pPr>
              <a:lnSpc>
                <a:spcPct val="150000"/>
              </a:lnSpc>
            </a:pPr>
            <a:endParaRPr lang="en-IN" dirty="0"/>
          </a:p>
          <a:p>
            <a:pPr>
              <a:lnSpc>
                <a:spcPct val="150000"/>
              </a:lnSpc>
            </a:pPr>
            <a:r>
              <a:rPr lang="en-IN" b="1" dirty="0">
                <a:solidFill>
                  <a:schemeClr val="tx2"/>
                </a:solidFill>
              </a:rPr>
              <a:t>COLLEGE MENTOR </a:t>
            </a:r>
          </a:p>
          <a:p>
            <a:pPr>
              <a:lnSpc>
                <a:spcPct val="150000"/>
              </a:lnSpc>
            </a:pPr>
            <a:r>
              <a:rPr lang="en-IN" b="1" dirty="0"/>
              <a:t> Mr. G. S. Pugalendhi </a:t>
            </a:r>
          </a:p>
          <a:p>
            <a:pPr>
              <a:lnSpc>
                <a:spcPct val="150000"/>
              </a:lnSpc>
            </a:pPr>
            <a:r>
              <a:rPr lang="en-IN" b="1" dirty="0"/>
              <a:t> 9842465747 </a:t>
            </a:r>
          </a:p>
          <a:p>
            <a:pPr>
              <a:lnSpc>
                <a:spcPct val="150000"/>
              </a:lnSpc>
            </a:pPr>
            <a:r>
              <a:rPr lang="en-IN" b="1" dirty="0"/>
              <a:t> pugalendhigs@skcet.ac.in </a:t>
            </a:r>
          </a:p>
          <a:p>
            <a:pPr>
              <a:lnSpc>
                <a:spcPct val="150000"/>
              </a:lnSpc>
            </a:pPr>
            <a:r>
              <a:rPr lang="en-IN" b="1" dirty="0"/>
              <a:t> </a:t>
            </a:r>
            <a:r>
              <a:rPr lang="en-IN" sz="1800" b="1" dirty="0">
                <a:solidFill>
                  <a:schemeClr val="tx2"/>
                </a:solidFill>
              </a:rPr>
              <a:t>SRI KRISHNA COLLEGE OF ENGINEERING AND TECHNOLOGY</a:t>
            </a:r>
          </a:p>
          <a:p>
            <a:endParaRPr lang="en-IN" b="1" dirty="0"/>
          </a:p>
        </p:txBody>
      </p:sp>
      <p:sp>
        <p:nvSpPr>
          <p:cNvPr id="7" name="TextBox 6">
            <a:extLst>
              <a:ext uri="{FF2B5EF4-FFF2-40B4-BE49-F238E27FC236}">
                <a16:creationId xmlns:a16="http://schemas.microsoft.com/office/drawing/2014/main" id="{11B4CF5B-8179-42C5-AAFB-DC4F384EF760}"/>
              </a:ext>
            </a:extLst>
          </p:cNvPr>
          <p:cNvSpPr txBox="1"/>
          <p:nvPr/>
        </p:nvSpPr>
        <p:spPr>
          <a:xfrm>
            <a:off x="3581400" y="609600"/>
            <a:ext cx="2590800" cy="369332"/>
          </a:xfrm>
          <a:prstGeom prst="rect">
            <a:avLst/>
          </a:prstGeom>
          <a:noFill/>
        </p:spPr>
        <p:txBody>
          <a:bodyPr wrap="square" rtlCol="0">
            <a:spAutoFit/>
          </a:bodyPr>
          <a:lstStyle/>
          <a:p>
            <a:r>
              <a:rPr lang="en-IN" b="1" dirty="0">
                <a:solidFill>
                  <a:schemeClr val="tx2"/>
                </a:solidFill>
              </a:rPr>
              <a:t>OUR MENTOR TEAM</a:t>
            </a:r>
          </a:p>
        </p:txBody>
      </p:sp>
    </p:spTree>
    <p:extLst>
      <p:ext uri="{BB962C8B-B14F-4D97-AF65-F5344CB8AC3E}">
        <p14:creationId xmlns:p14="http://schemas.microsoft.com/office/powerpoint/2010/main" val="2445467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BCC7120C-E87C-AEB1-3713-D48F728684A7}"/>
              </a:ext>
            </a:extLst>
          </p:cNvPr>
          <p:cNvPicPr/>
          <p:nvPr/>
        </p:nvPicPr>
        <p:blipFill>
          <a:blip r:embed="rId2" cstate="print"/>
          <a:stretch>
            <a:fillRect/>
          </a:stretch>
        </p:blipFill>
        <p:spPr>
          <a:xfrm>
            <a:off x="7238999" y="542956"/>
            <a:ext cx="2658533" cy="6686488"/>
          </a:xfrm>
          <a:prstGeom prst="rect">
            <a:avLst/>
          </a:prstGeom>
        </p:spPr>
      </p:pic>
      <p:sp>
        <p:nvSpPr>
          <p:cNvPr id="3" name="Text Box 2"/>
          <p:cNvSpPr txBox="1"/>
          <p:nvPr/>
        </p:nvSpPr>
        <p:spPr>
          <a:xfrm>
            <a:off x="890905" y="600710"/>
            <a:ext cx="8329295" cy="984250"/>
          </a:xfrm>
          <a:prstGeom prst="rect">
            <a:avLst/>
          </a:prstGeom>
          <a:noFill/>
        </p:spPr>
        <p:txBody>
          <a:bodyPr wrap="square" rtlCol="0">
            <a:noAutofit/>
          </a:bodyPr>
          <a:lstStyle/>
          <a:p>
            <a:endParaRPr lang="en-GB" altLang="en-US"/>
          </a:p>
        </p:txBody>
      </p:sp>
      <p:sp>
        <p:nvSpPr>
          <p:cNvPr id="4" name="Text Box 3"/>
          <p:cNvSpPr txBox="1"/>
          <p:nvPr/>
        </p:nvSpPr>
        <p:spPr>
          <a:xfrm>
            <a:off x="3352800" y="685800"/>
            <a:ext cx="3892550" cy="460375"/>
          </a:xfrm>
          <a:prstGeom prst="rect">
            <a:avLst/>
          </a:prstGeom>
          <a:noFill/>
        </p:spPr>
        <p:txBody>
          <a:bodyPr wrap="square" rtlCol="0">
            <a:spAutoFit/>
          </a:bodyPr>
          <a:lstStyle/>
          <a:p>
            <a:r>
              <a:rPr lang="en-US" altLang="en-GB" sz="2400" b="1" dirty="0">
                <a:solidFill>
                  <a:schemeClr val="tx2"/>
                </a:solidFill>
              </a:rPr>
              <a:t>PROBLEM STATEMENT</a:t>
            </a:r>
            <a:endParaRPr lang="en-US" altLang="en-GB" sz="2400" b="1" u="none" dirty="0">
              <a:solidFill>
                <a:schemeClr val="tx2"/>
              </a:solidFill>
            </a:endParaRPr>
          </a:p>
        </p:txBody>
      </p:sp>
      <p:sp>
        <p:nvSpPr>
          <p:cNvPr id="7" name="Text Box 6"/>
          <p:cNvSpPr txBox="1"/>
          <p:nvPr/>
        </p:nvSpPr>
        <p:spPr>
          <a:xfrm>
            <a:off x="1246187" y="1642714"/>
            <a:ext cx="7566025" cy="830997"/>
          </a:xfrm>
          <a:prstGeom prst="rect">
            <a:avLst/>
          </a:prstGeom>
          <a:noFill/>
        </p:spPr>
        <p:txBody>
          <a:bodyPr wrap="square" rtlCol="0">
            <a:spAutoFit/>
          </a:bodyPr>
          <a:lstStyle/>
          <a:p>
            <a:r>
              <a:rPr lang="en-US" altLang="en-GB" sz="2400" b="1" u="none" dirty="0">
                <a:sym typeface="+mn-ea"/>
              </a:rPr>
              <a:t>       PREDICTING MEDICAL EQUIPMENT FAILURE </a:t>
            </a:r>
            <a:endParaRPr lang="en-US" altLang="en-GB" sz="2400" b="1" u="none" dirty="0"/>
          </a:p>
          <a:p>
            <a:endParaRPr lang="en-US" altLang="en-GB" sz="2400" b="1" u="none" dirty="0"/>
          </a:p>
        </p:txBody>
      </p:sp>
      <p:cxnSp>
        <p:nvCxnSpPr>
          <p:cNvPr id="6" name="Straight Connector 5">
            <a:extLst>
              <a:ext uri="{FF2B5EF4-FFF2-40B4-BE49-F238E27FC236}">
                <a16:creationId xmlns:a16="http://schemas.microsoft.com/office/drawing/2014/main" id="{9B5170DD-42CE-DBE4-26AE-52A7C95CE701}"/>
              </a:ext>
            </a:extLst>
          </p:cNvPr>
          <p:cNvCxnSpPr/>
          <p:nvPr/>
        </p:nvCxnSpPr>
        <p:spPr>
          <a:xfrm flipV="1">
            <a:off x="457200" y="345943"/>
            <a:ext cx="9448800" cy="762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2D517088-1E59-AF1E-3815-64644EB9FFA2}"/>
              </a:ext>
            </a:extLst>
          </p:cNvPr>
          <p:cNvCxnSpPr/>
          <p:nvPr/>
        </p:nvCxnSpPr>
        <p:spPr>
          <a:xfrm flipV="1">
            <a:off x="457200" y="7391400"/>
            <a:ext cx="9448800" cy="76200"/>
          </a:xfrm>
          <a:prstGeom prst="line">
            <a:avLst/>
          </a:prstGeom>
        </p:spPr>
        <p:style>
          <a:lnRef idx="2">
            <a:schemeClr val="dk1"/>
          </a:lnRef>
          <a:fillRef idx="0">
            <a:schemeClr val="dk1"/>
          </a:fillRef>
          <a:effectRef idx="1">
            <a:schemeClr val="dk1"/>
          </a:effectRef>
          <a:fontRef idx="minor">
            <a:schemeClr val="tx1"/>
          </a:fontRef>
        </p:style>
      </p:cxnSp>
      <p:sp>
        <p:nvSpPr>
          <p:cNvPr id="5" name="Text Box 4"/>
          <p:cNvSpPr txBox="1"/>
          <p:nvPr/>
        </p:nvSpPr>
        <p:spPr>
          <a:xfrm>
            <a:off x="609600" y="2290517"/>
            <a:ext cx="8458200" cy="2793842"/>
          </a:xfrm>
          <a:prstGeom prst="rect">
            <a:avLst/>
          </a:prstGeom>
          <a:noFill/>
        </p:spPr>
        <p:txBody>
          <a:bodyPr wrap="square" rtlCol="0">
            <a:spAutoFit/>
          </a:bodyPr>
          <a:lstStyle/>
          <a:p>
            <a:pPr algn="just">
              <a:lnSpc>
                <a:spcPct val="150000"/>
              </a:lnSpc>
            </a:pPr>
            <a:r>
              <a:rPr lang="en-US" altLang="en-GB" sz="2400" dirty="0"/>
              <a:t>Predicting medical device failure is crucial for  ensuring patient safety, minimizing downtime, and reducing maintenance costs. This use case involves leveraging data analytics and machine learning to predict potential failures of medical devices before they occur.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ADC5A0A9-A59A-D5D4-FD2E-CC8BE469C70E}"/>
              </a:ext>
            </a:extLst>
          </p:cNvPr>
          <p:cNvPicPr/>
          <p:nvPr/>
        </p:nvPicPr>
        <p:blipFill>
          <a:blip r:embed="rId2" cstate="print"/>
          <a:stretch>
            <a:fillRect/>
          </a:stretch>
        </p:blipFill>
        <p:spPr>
          <a:xfrm>
            <a:off x="7238999" y="542956"/>
            <a:ext cx="2658533" cy="6686488"/>
          </a:xfrm>
          <a:prstGeom prst="rect">
            <a:avLst/>
          </a:prstGeom>
        </p:spPr>
      </p:pic>
      <p:cxnSp>
        <p:nvCxnSpPr>
          <p:cNvPr id="5" name="Straight Connector 4">
            <a:extLst>
              <a:ext uri="{FF2B5EF4-FFF2-40B4-BE49-F238E27FC236}">
                <a16:creationId xmlns:a16="http://schemas.microsoft.com/office/drawing/2014/main" id="{D4F1D0D6-F695-07F3-273F-869553D16310}"/>
              </a:ext>
            </a:extLst>
          </p:cNvPr>
          <p:cNvCxnSpPr/>
          <p:nvPr/>
        </p:nvCxnSpPr>
        <p:spPr>
          <a:xfrm flipV="1">
            <a:off x="457200" y="345943"/>
            <a:ext cx="9448800" cy="7620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B132D858-8863-4466-6430-76891FB3F2D2}"/>
              </a:ext>
            </a:extLst>
          </p:cNvPr>
          <p:cNvCxnSpPr/>
          <p:nvPr/>
        </p:nvCxnSpPr>
        <p:spPr>
          <a:xfrm flipV="1">
            <a:off x="457200" y="7391400"/>
            <a:ext cx="9448800" cy="76200"/>
          </a:xfrm>
          <a:prstGeom prst="line">
            <a:avLst/>
          </a:prstGeom>
        </p:spPr>
        <p:style>
          <a:lnRef idx="2">
            <a:schemeClr val="dk1"/>
          </a:lnRef>
          <a:fillRef idx="0">
            <a:schemeClr val="dk1"/>
          </a:fillRef>
          <a:effectRef idx="1">
            <a:schemeClr val="dk1"/>
          </a:effectRef>
          <a:fontRef idx="minor">
            <a:schemeClr val="tx1"/>
          </a:fontRef>
        </p:style>
      </p:cxnSp>
      <p:sp>
        <p:nvSpPr>
          <p:cNvPr id="2" name="Text Box 1"/>
          <p:cNvSpPr txBox="1"/>
          <p:nvPr/>
        </p:nvSpPr>
        <p:spPr>
          <a:xfrm>
            <a:off x="3733800" y="1143000"/>
            <a:ext cx="6649085" cy="460375"/>
          </a:xfrm>
          <a:prstGeom prst="rect">
            <a:avLst/>
          </a:prstGeom>
          <a:noFill/>
        </p:spPr>
        <p:txBody>
          <a:bodyPr wrap="square" rtlCol="0">
            <a:spAutoFit/>
          </a:bodyPr>
          <a:lstStyle/>
          <a:p>
            <a:r>
              <a:rPr lang="en-US" altLang="en-GB" sz="2400" b="1" dirty="0">
                <a:solidFill>
                  <a:schemeClr val="tx2"/>
                </a:solidFill>
              </a:rPr>
              <a:t>OBJECTIVE</a:t>
            </a:r>
          </a:p>
        </p:txBody>
      </p:sp>
      <p:sp>
        <p:nvSpPr>
          <p:cNvPr id="3" name="Text Box 2"/>
          <p:cNvSpPr txBox="1"/>
          <p:nvPr/>
        </p:nvSpPr>
        <p:spPr>
          <a:xfrm>
            <a:off x="533400" y="1865150"/>
            <a:ext cx="8686800" cy="2793842"/>
          </a:xfrm>
          <a:prstGeom prst="rect">
            <a:avLst/>
          </a:prstGeom>
          <a:noFill/>
        </p:spPr>
        <p:txBody>
          <a:bodyPr wrap="square" rtlCol="0">
            <a:spAutoFit/>
          </a:bodyPr>
          <a:lstStyle/>
          <a:p>
            <a:pPr algn="just">
              <a:lnSpc>
                <a:spcPct val="150000"/>
              </a:lnSpc>
            </a:pPr>
            <a:r>
              <a:rPr lang="en-US" altLang="en-GB" sz="2400" dirty="0"/>
              <a:t>Develop a machine learning algorithm that can predict medical device failures, enabling proactive interventions and maintenance. The data consist of large collection of recalls, safety  alerts and field safety notices about medical devices distributed worldwide.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a:extLst>
              <a:ext uri="{FF2B5EF4-FFF2-40B4-BE49-F238E27FC236}">
                <a16:creationId xmlns:a16="http://schemas.microsoft.com/office/drawing/2014/main" id="{776CE0A7-6959-E0A5-4A98-6CF2D5582E68}"/>
              </a:ext>
            </a:extLst>
          </p:cNvPr>
          <p:cNvPicPr/>
          <p:nvPr/>
        </p:nvPicPr>
        <p:blipFill>
          <a:blip r:embed="rId2" cstate="print"/>
          <a:stretch>
            <a:fillRect/>
          </a:stretch>
        </p:blipFill>
        <p:spPr>
          <a:xfrm>
            <a:off x="7238999" y="542956"/>
            <a:ext cx="2658533" cy="6686488"/>
          </a:xfrm>
          <a:prstGeom prst="rect">
            <a:avLst/>
          </a:prstGeom>
        </p:spPr>
      </p:pic>
      <p:cxnSp>
        <p:nvCxnSpPr>
          <p:cNvPr id="5" name="Straight Connector 4">
            <a:extLst>
              <a:ext uri="{FF2B5EF4-FFF2-40B4-BE49-F238E27FC236}">
                <a16:creationId xmlns:a16="http://schemas.microsoft.com/office/drawing/2014/main" id="{F66F2254-C2FB-A079-6C1A-2DAF49B65BBE}"/>
              </a:ext>
            </a:extLst>
          </p:cNvPr>
          <p:cNvCxnSpPr/>
          <p:nvPr/>
        </p:nvCxnSpPr>
        <p:spPr>
          <a:xfrm flipV="1">
            <a:off x="457200" y="345943"/>
            <a:ext cx="9448800" cy="7620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A7EBE628-4A09-EFC8-3B07-1F1825A1B8BA}"/>
              </a:ext>
            </a:extLst>
          </p:cNvPr>
          <p:cNvCxnSpPr/>
          <p:nvPr/>
        </p:nvCxnSpPr>
        <p:spPr>
          <a:xfrm flipV="1">
            <a:off x="457200" y="7391400"/>
            <a:ext cx="9448800" cy="76200"/>
          </a:xfrm>
          <a:prstGeom prst="line">
            <a:avLst/>
          </a:prstGeom>
        </p:spPr>
        <p:style>
          <a:lnRef idx="2">
            <a:schemeClr val="dk1"/>
          </a:lnRef>
          <a:fillRef idx="0">
            <a:schemeClr val="dk1"/>
          </a:fillRef>
          <a:effectRef idx="1">
            <a:schemeClr val="dk1"/>
          </a:effectRef>
          <a:fontRef idx="minor">
            <a:schemeClr val="tx1"/>
          </a:fontRef>
        </p:style>
      </p:cxnSp>
      <p:sp>
        <p:nvSpPr>
          <p:cNvPr id="2" name="Text Box 1"/>
          <p:cNvSpPr txBox="1"/>
          <p:nvPr/>
        </p:nvSpPr>
        <p:spPr>
          <a:xfrm>
            <a:off x="3366770" y="762000"/>
            <a:ext cx="7834630" cy="460375"/>
          </a:xfrm>
          <a:prstGeom prst="rect">
            <a:avLst/>
          </a:prstGeom>
          <a:noFill/>
        </p:spPr>
        <p:txBody>
          <a:bodyPr wrap="square" rtlCol="0">
            <a:spAutoFit/>
          </a:bodyPr>
          <a:lstStyle/>
          <a:p>
            <a:r>
              <a:rPr lang="en-US" altLang="en-GB" sz="2400" b="1" dirty="0">
                <a:solidFill>
                  <a:schemeClr val="tx2"/>
                </a:solidFill>
              </a:rPr>
              <a:t>PROPOSED IDEA</a:t>
            </a:r>
          </a:p>
        </p:txBody>
      </p:sp>
      <p:sp>
        <p:nvSpPr>
          <p:cNvPr id="3" name="Text Box 2"/>
          <p:cNvSpPr txBox="1"/>
          <p:nvPr/>
        </p:nvSpPr>
        <p:spPr>
          <a:xfrm>
            <a:off x="1027112" y="1309370"/>
            <a:ext cx="8004175" cy="3415030"/>
          </a:xfrm>
          <a:prstGeom prst="rect">
            <a:avLst/>
          </a:prstGeom>
          <a:noFill/>
        </p:spPr>
        <p:txBody>
          <a:bodyPr wrap="square" rtlCol="0">
            <a:spAutoFit/>
          </a:bodyPr>
          <a:lstStyle/>
          <a:p>
            <a:pPr algn="just">
              <a:lnSpc>
                <a:spcPct val="150000"/>
              </a:lnSpc>
            </a:pPr>
            <a:r>
              <a:rPr lang="en-US" altLang="en-GB" sz="2400" dirty="0"/>
              <a:t>We propose a machine learning–based predictive system for medical device risk analysis. Unlike rule-based methods, our model learns hidden patterns from recalls, alerts, and reports to predict device failures in advance, enabling proactive interventions and improving patient safety.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510665" y="435926"/>
            <a:ext cx="7189470" cy="646331"/>
          </a:xfrm>
          <a:prstGeom prst="rect">
            <a:avLst/>
          </a:prstGeom>
          <a:noFill/>
        </p:spPr>
        <p:txBody>
          <a:bodyPr wrap="square" rtlCol="0">
            <a:spAutoFit/>
          </a:bodyPr>
          <a:lstStyle/>
          <a:p>
            <a:pPr algn="ctr"/>
            <a:r>
              <a:rPr lang="en-US" altLang="en-GB" b="1" dirty="0">
                <a:solidFill>
                  <a:schemeClr val="tx2"/>
                </a:solidFill>
              </a:rPr>
              <a:t>ARCHITECTURE DIAGRAM</a:t>
            </a:r>
          </a:p>
          <a:p>
            <a:pPr algn="ctr"/>
            <a:r>
              <a:rPr lang="en-US" altLang="en-GB" b="1" dirty="0">
                <a:solidFill>
                  <a:schemeClr val="tx2"/>
                </a:solidFill>
              </a:rPr>
              <a:t>(</a:t>
            </a:r>
            <a:r>
              <a:rPr lang="en-US" altLang="en-GB" b="1" dirty="0">
                <a:solidFill>
                  <a:schemeClr val="tx2"/>
                </a:solidFill>
                <a:hlinkClick r:id="rId2"/>
              </a:rPr>
              <a:t>click here</a:t>
            </a:r>
            <a:r>
              <a:rPr lang="en-US" altLang="en-GB" b="1" dirty="0">
                <a:solidFill>
                  <a:schemeClr val="tx2"/>
                </a:solidFill>
              </a:rPr>
              <a:t>)</a:t>
            </a:r>
          </a:p>
        </p:txBody>
      </p:sp>
      <p:cxnSp>
        <p:nvCxnSpPr>
          <p:cNvPr id="4" name="Straight Connector 3">
            <a:extLst>
              <a:ext uri="{FF2B5EF4-FFF2-40B4-BE49-F238E27FC236}">
                <a16:creationId xmlns:a16="http://schemas.microsoft.com/office/drawing/2014/main" id="{C9532C9A-747C-C82F-28D7-F485E199D702}"/>
              </a:ext>
            </a:extLst>
          </p:cNvPr>
          <p:cNvCxnSpPr/>
          <p:nvPr/>
        </p:nvCxnSpPr>
        <p:spPr>
          <a:xfrm flipV="1">
            <a:off x="457200" y="345943"/>
            <a:ext cx="9448800" cy="76200"/>
          </a:xfrm>
          <a:prstGeom prst="line">
            <a:avLst/>
          </a:prstGeom>
        </p:spPr>
        <p:style>
          <a:lnRef idx="2">
            <a:schemeClr val="dk1"/>
          </a:lnRef>
          <a:fillRef idx="0">
            <a:schemeClr val="dk1"/>
          </a:fillRef>
          <a:effectRef idx="1">
            <a:schemeClr val="dk1"/>
          </a:effectRef>
          <a:fontRef idx="minor">
            <a:schemeClr val="tx1"/>
          </a:fontRef>
        </p:style>
      </p:cxnSp>
      <p:cxnSp>
        <p:nvCxnSpPr>
          <p:cNvPr id="5" name="Straight Connector 4">
            <a:extLst>
              <a:ext uri="{FF2B5EF4-FFF2-40B4-BE49-F238E27FC236}">
                <a16:creationId xmlns:a16="http://schemas.microsoft.com/office/drawing/2014/main" id="{3A0FF4C1-C789-1DC9-AD92-4ACA361033FB}"/>
              </a:ext>
            </a:extLst>
          </p:cNvPr>
          <p:cNvCxnSpPr/>
          <p:nvPr/>
        </p:nvCxnSpPr>
        <p:spPr>
          <a:xfrm flipV="1">
            <a:off x="457200" y="7391400"/>
            <a:ext cx="9448800" cy="76200"/>
          </a:xfrm>
          <a:prstGeom prst="line">
            <a:avLst/>
          </a:prstGeom>
        </p:spPr>
        <p:style>
          <a:lnRef idx="2">
            <a:schemeClr val="dk1"/>
          </a:lnRef>
          <a:fillRef idx="0">
            <a:schemeClr val="dk1"/>
          </a:fillRef>
          <a:effectRef idx="1">
            <a:schemeClr val="dk1"/>
          </a:effectRef>
          <a:fontRef idx="minor">
            <a:schemeClr val="tx1"/>
          </a:fontRef>
        </p:style>
      </p:cxnSp>
      <p:pic>
        <p:nvPicPr>
          <p:cNvPr id="7" name="Picture 6">
            <a:extLst>
              <a:ext uri="{FF2B5EF4-FFF2-40B4-BE49-F238E27FC236}">
                <a16:creationId xmlns:a16="http://schemas.microsoft.com/office/drawing/2014/main" id="{30749964-AEF4-D314-07FC-EBF3B5AEB499}"/>
              </a:ext>
            </a:extLst>
          </p:cNvPr>
          <p:cNvPicPr>
            <a:picLocks noChangeAspect="1"/>
          </p:cNvPicPr>
          <p:nvPr/>
        </p:nvPicPr>
        <p:blipFill>
          <a:blip r:embed="rId3"/>
          <a:stretch>
            <a:fillRect/>
          </a:stretch>
        </p:blipFill>
        <p:spPr>
          <a:xfrm>
            <a:off x="381000" y="1096041"/>
            <a:ext cx="9448800" cy="62953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2AA2C5-5662-FE1A-14D0-CD094551DC06}"/>
              </a:ext>
            </a:extLst>
          </p:cNvPr>
          <p:cNvPicPr>
            <a:picLocks noChangeAspect="1"/>
          </p:cNvPicPr>
          <p:nvPr/>
        </p:nvPicPr>
        <p:blipFill>
          <a:blip r:embed="rId2"/>
          <a:stretch>
            <a:fillRect/>
          </a:stretch>
        </p:blipFill>
        <p:spPr>
          <a:xfrm>
            <a:off x="252412" y="261937"/>
            <a:ext cx="9553575" cy="7248525"/>
          </a:xfrm>
          <a:prstGeom prst="rect">
            <a:avLst/>
          </a:prstGeom>
        </p:spPr>
      </p:pic>
      <p:sp>
        <p:nvSpPr>
          <p:cNvPr id="2" name="Text Box 1"/>
          <p:cNvSpPr txBox="1"/>
          <p:nvPr/>
        </p:nvSpPr>
        <p:spPr>
          <a:xfrm>
            <a:off x="3200400" y="575469"/>
            <a:ext cx="7663815" cy="368300"/>
          </a:xfrm>
          <a:prstGeom prst="rect">
            <a:avLst/>
          </a:prstGeom>
          <a:noFill/>
        </p:spPr>
        <p:txBody>
          <a:bodyPr wrap="square" rtlCol="0">
            <a:spAutoFit/>
          </a:bodyPr>
          <a:lstStyle/>
          <a:p>
            <a:r>
              <a:rPr lang="en-US" altLang="en-GB" b="1" dirty="0">
                <a:solidFill>
                  <a:schemeClr val="tx2"/>
                </a:solidFill>
              </a:rPr>
              <a:t>PROJECT DESCRIPTION</a:t>
            </a:r>
          </a:p>
        </p:txBody>
      </p:sp>
      <p:sp>
        <p:nvSpPr>
          <p:cNvPr id="3" name="Text Box 2"/>
          <p:cNvSpPr txBox="1"/>
          <p:nvPr/>
        </p:nvSpPr>
        <p:spPr>
          <a:xfrm>
            <a:off x="252412" y="943769"/>
            <a:ext cx="8048625" cy="5546390"/>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altLang="en-GB" dirty="0">
                <a:latin typeface="Arial" panose="020B0604020202020204" pitchFamily="34" charset="0"/>
                <a:cs typeface="Arial" panose="020B0604020202020204" pitchFamily="34" charset="0"/>
              </a:rPr>
              <a:t>The project involves</a:t>
            </a:r>
            <a:r>
              <a:rPr lang="en-US" altLang="en-GB" b="1" dirty="0">
                <a:latin typeface="Arial" panose="020B0604020202020204" pitchFamily="34" charset="0"/>
                <a:cs typeface="Arial" panose="020B0604020202020204" pitchFamily="34" charset="0"/>
              </a:rPr>
              <a:t> preprocessing </a:t>
            </a:r>
            <a:r>
              <a:rPr lang="en-US" altLang="en-GB" dirty="0">
                <a:latin typeface="Arial" panose="020B0604020202020204" pitchFamily="34" charset="0"/>
                <a:cs typeface="Arial" panose="020B0604020202020204" pitchFamily="34" charset="0"/>
              </a:rPr>
              <a:t>medical device event data (cleaning, regex-based normalization, and deduplication), followed by the creation of manufacturer and device datasets. </a:t>
            </a:r>
          </a:p>
          <a:p>
            <a:pPr marL="285750" indent="-285750" algn="just">
              <a:lnSpc>
                <a:spcPct val="200000"/>
              </a:lnSpc>
              <a:buFont typeface="Arial" panose="020B0604020202020204" pitchFamily="34" charset="0"/>
              <a:buChar char="•"/>
            </a:pPr>
            <a:r>
              <a:rPr lang="en-US" altLang="en-GB" dirty="0">
                <a:latin typeface="Arial" panose="020B0604020202020204" pitchFamily="34" charset="0"/>
                <a:cs typeface="Arial" panose="020B0604020202020204" pitchFamily="34" charset="0"/>
              </a:rPr>
              <a:t>Machine learning models were developed for class prediction and risk assessment, using algorithms such as </a:t>
            </a:r>
            <a:r>
              <a:rPr lang="en-US" altLang="en-GB" b="1" dirty="0">
                <a:latin typeface="Arial" panose="020B0604020202020204" pitchFamily="34" charset="0"/>
                <a:cs typeface="Arial" panose="020B0604020202020204" pitchFamily="34" charset="0"/>
              </a:rPr>
              <a:t>Logistic Regression</a:t>
            </a:r>
            <a:r>
              <a:rPr lang="en-US" altLang="en-GB" dirty="0">
                <a:latin typeface="Arial" panose="020B0604020202020204" pitchFamily="34" charset="0"/>
                <a:cs typeface="Arial" panose="020B0604020202020204" pitchFamily="34" charset="0"/>
              </a:rPr>
              <a:t>, </a:t>
            </a:r>
            <a:r>
              <a:rPr lang="en-US" altLang="en-GB" b="1" dirty="0">
                <a:latin typeface="Arial" panose="020B0604020202020204" pitchFamily="34" charset="0"/>
                <a:cs typeface="Arial" panose="020B0604020202020204" pitchFamily="34" charset="0"/>
              </a:rPr>
              <a:t>Decision Tree</a:t>
            </a:r>
            <a:r>
              <a:rPr lang="en-US" altLang="en-GB" dirty="0">
                <a:latin typeface="Arial" panose="020B0604020202020204" pitchFamily="34" charset="0"/>
                <a:cs typeface="Arial" panose="020B0604020202020204" pitchFamily="34" charset="0"/>
              </a:rPr>
              <a:t>, and </a:t>
            </a:r>
            <a:r>
              <a:rPr lang="en-US" altLang="en-GB" b="1" dirty="0">
                <a:latin typeface="Arial" panose="020B0604020202020204" pitchFamily="34" charset="0"/>
                <a:cs typeface="Arial" panose="020B0604020202020204" pitchFamily="34" charset="0"/>
              </a:rPr>
              <a:t>Random Forest</a:t>
            </a:r>
            <a:r>
              <a:rPr lang="en-US" altLang="en-GB" dirty="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en-US" altLang="en-GB" dirty="0">
                <a:latin typeface="Arial" panose="020B0604020202020204" pitchFamily="34" charset="0"/>
                <a:cs typeface="Arial" panose="020B0604020202020204" pitchFamily="34" charset="0"/>
              </a:rPr>
              <a:t>The models were integrated with </a:t>
            </a:r>
            <a:r>
              <a:rPr lang="en-US" altLang="en-GB" b="1" dirty="0">
                <a:latin typeface="Arial" panose="020B0604020202020204" pitchFamily="34" charset="0"/>
                <a:cs typeface="Arial" panose="020B0604020202020204" pitchFamily="34" charset="0"/>
              </a:rPr>
              <a:t>Snow Flake </a:t>
            </a:r>
            <a:r>
              <a:rPr lang="en-US" altLang="en-GB" dirty="0">
                <a:latin typeface="Arial" panose="020B0604020202020204" pitchFamily="34" charset="0"/>
                <a:cs typeface="Arial" panose="020B0604020202020204" pitchFamily="34" charset="0"/>
              </a:rPr>
              <a:t>and </a:t>
            </a:r>
            <a:r>
              <a:rPr lang="en-US" altLang="en-GB" b="1" dirty="0">
                <a:latin typeface="Arial" panose="020B0604020202020204" pitchFamily="34" charset="0"/>
                <a:cs typeface="Arial" panose="020B0604020202020204" pitchFamily="34" charset="0"/>
              </a:rPr>
              <a:t>AWS</a:t>
            </a:r>
            <a:r>
              <a:rPr lang="en-US" altLang="en-GB" dirty="0">
                <a:latin typeface="Arial" panose="020B0604020202020204" pitchFamily="34" charset="0"/>
                <a:cs typeface="Arial" panose="020B0604020202020204" pitchFamily="34" charset="0"/>
              </a:rPr>
              <a:t> and tested for time-based predictions. </a:t>
            </a:r>
          </a:p>
          <a:p>
            <a:pPr marL="285750" indent="-285750" algn="just">
              <a:lnSpc>
                <a:spcPct val="200000"/>
              </a:lnSpc>
              <a:buFont typeface="Arial" panose="020B0604020202020204" pitchFamily="34" charset="0"/>
              <a:buChar char="•"/>
            </a:pPr>
            <a:r>
              <a:rPr lang="en-US" altLang="en-GB" dirty="0">
                <a:latin typeface="Arial" panose="020B0604020202020204" pitchFamily="34" charset="0"/>
                <a:cs typeface="Arial" panose="020B0604020202020204" pitchFamily="34" charset="0"/>
              </a:rPr>
              <a:t>The system generates risk percentages, and predictive alerts, enabling stakeholders to take proactive preventive actions.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A9D70E-5FB5-9207-BD8D-9A3226E58501}"/>
              </a:ext>
            </a:extLst>
          </p:cNvPr>
          <p:cNvPicPr>
            <a:picLocks noChangeAspect="1"/>
          </p:cNvPicPr>
          <p:nvPr/>
        </p:nvPicPr>
        <p:blipFill>
          <a:blip r:embed="rId2"/>
          <a:stretch>
            <a:fillRect/>
          </a:stretch>
        </p:blipFill>
        <p:spPr>
          <a:xfrm>
            <a:off x="252412" y="261937"/>
            <a:ext cx="9553575" cy="7248525"/>
          </a:xfrm>
          <a:prstGeom prst="rect">
            <a:avLst/>
          </a:prstGeom>
        </p:spPr>
      </p:pic>
      <p:pic>
        <p:nvPicPr>
          <p:cNvPr id="4" name="Picture 3">
            <a:extLst>
              <a:ext uri="{FF2B5EF4-FFF2-40B4-BE49-F238E27FC236}">
                <a16:creationId xmlns:a16="http://schemas.microsoft.com/office/drawing/2014/main" id="{381AC02C-D446-0ECE-E614-C122CE94B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978932"/>
            <a:ext cx="7924800" cy="3719513"/>
          </a:xfrm>
          <a:prstGeom prst="rect">
            <a:avLst/>
          </a:prstGeom>
        </p:spPr>
      </p:pic>
      <p:sp>
        <p:nvSpPr>
          <p:cNvPr id="5" name="TextBox 4">
            <a:extLst>
              <a:ext uri="{FF2B5EF4-FFF2-40B4-BE49-F238E27FC236}">
                <a16:creationId xmlns:a16="http://schemas.microsoft.com/office/drawing/2014/main" id="{35DE351A-CB2D-0FFD-3058-80DD3F2C2B48}"/>
              </a:ext>
            </a:extLst>
          </p:cNvPr>
          <p:cNvSpPr txBox="1"/>
          <p:nvPr/>
        </p:nvSpPr>
        <p:spPr>
          <a:xfrm>
            <a:off x="457200" y="609600"/>
            <a:ext cx="7239000" cy="369332"/>
          </a:xfrm>
          <a:prstGeom prst="rect">
            <a:avLst/>
          </a:prstGeom>
          <a:noFill/>
        </p:spPr>
        <p:txBody>
          <a:bodyPr wrap="square" rtlCol="0">
            <a:spAutoFit/>
          </a:bodyPr>
          <a:lstStyle/>
          <a:p>
            <a:r>
              <a:rPr lang="en-IN" b="1" dirty="0">
                <a:solidFill>
                  <a:schemeClr val="tx2"/>
                </a:solidFill>
              </a:rPr>
              <a:t>DATASETS GIVEN</a:t>
            </a:r>
          </a:p>
        </p:txBody>
      </p:sp>
      <p:sp>
        <p:nvSpPr>
          <p:cNvPr id="6" name="TextBox 5">
            <a:extLst>
              <a:ext uri="{FF2B5EF4-FFF2-40B4-BE49-F238E27FC236}">
                <a16:creationId xmlns:a16="http://schemas.microsoft.com/office/drawing/2014/main" id="{AED4961C-C739-05CA-5423-CFED76916AB7}"/>
              </a:ext>
            </a:extLst>
          </p:cNvPr>
          <p:cNvSpPr txBox="1"/>
          <p:nvPr/>
        </p:nvSpPr>
        <p:spPr>
          <a:xfrm>
            <a:off x="685800" y="5067777"/>
            <a:ext cx="4724400" cy="923330"/>
          </a:xfrm>
          <a:prstGeom prst="rect">
            <a:avLst/>
          </a:prstGeom>
          <a:noFill/>
        </p:spPr>
        <p:txBody>
          <a:bodyPr wrap="square" rtlCol="0">
            <a:spAutoFit/>
          </a:bodyPr>
          <a:lstStyle/>
          <a:p>
            <a:pPr marL="285750" indent="-285750">
              <a:buFont typeface="Arial" panose="020B0604020202020204" pitchFamily="34" charset="0"/>
              <a:buChar char="•"/>
            </a:pPr>
            <a:r>
              <a:rPr lang="en-IN" dirty="0"/>
              <a:t>Device.csv (118249 rows)</a:t>
            </a:r>
          </a:p>
          <a:p>
            <a:pPr marL="285750" indent="-285750">
              <a:buFont typeface="Arial" panose="020B0604020202020204" pitchFamily="34" charset="0"/>
              <a:buChar char="•"/>
            </a:pPr>
            <a:r>
              <a:rPr lang="en-IN" dirty="0"/>
              <a:t>Event.csv( 124970 rows) </a:t>
            </a:r>
          </a:p>
          <a:p>
            <a:pPr marL="285750" indent="-285750">
              <a:buFont typeface="Arial" panose="020B0604020202020204" pitchFamily="34" charset="0"/>
              <a:buChar char="•"/>
            </a:pPr>
            <a:r>
              <a:rPr lang="en-IN" dirty="0"/>
              <a:t>Manufacture.csv( 31827rows)</a:t>
            </a:r>
          </a:p>
        </p:txBody>
      </p:sp>
    </p:spTree>
    <p:extLst>
      <p:ext uri="{BB962C8B-B14F-4D97-AF65-F5344CB8AC3E}">
        <p14:creationId xmlns:p14="http://schemas.microsoft.com/office/powerpoint/2010/main" val="2784144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148B203-0AFC-12B8-EAEF-24E8AB98D6FF}"/>
              </a:ext>
            </a:extLst>
          </p:cNvPr>
          <p:cNvPicPr>
            <a:picLocks noChangeAspect="1"/>
          </p:cNvPicPr>
          <p:nvPr/>
        </p:nvPicPr>
        <p:blipFill>
          <a:blip r:embed="rId2"/>
          <a:stretch>
            <a:fillRect/>
          </a:stretch>
        </p:blipFill>
        <p:spPr>
          <a:xfrm>
            <a:off x="252412" y="261937"/>
            <a:ext cx="9553575" cy="7248525"/>
          </a:xfrm>
          <a:prstGeom prst="rect">
            <a:avLst/>
          </a:prstGeom>
        </p:spPr>
      </p:pic>
      <p:graphicFrame>
        <p:nvGraphicFramePr>
          <p:cNvPr id="2" name="Table 1"/>
          <p:cNvGraphicFramePr/>
          <p:nvPr>
            <p:extLst>
              <p:ext uri="{D42A27DB-BD31-4B8C-83A1-F6EECF244321}">
                <p14:modId xmlns:p14="http://schemas.microsoft.com/office/powerpoint/2010/main" val="1956166642"/>
              </p:ext>
            </p:extLst>
          </p:nvPr>
        </p:nvGraphicFramePr>
        <p:xfrm>
          <a:off x="381000" y="1219200"/>
          <a:ext cx="8534400" cy="4495800"/>
        </p:xfrm>
        <a:graphic>
          <a:graphicData uri="http://schemas.openxmlformats.org/drawingml/2006/table">
            <a:tbl>
              <a:tblPr/>
              <a:tblGrid>
                <a:gridCol w="1422400">
                  <a:extLst>
                    <a:ext uri="{9D8B030D-6E8A-4147-A177-3AD203B41FA5}">
                      <a16:colId xmlns:a16="http://schemas.microsoft.com/office/drawing/2014/main" val="20000"/>
                    </a:ext>
                  </a:extLst>
                </a:gridCol>
                <a:gridCol w="1422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gridCol w="1422400">
                  <a:extLst>
                    <a:ext uri="{9D8B030D-6E8A-4147-A177-3AD203B41FA5}">
                      <a16:colId xmlns:a16="http://schemas.microsoft.com/office/drawing/2014/main" val="20005"/>
                    </a:ext>
                  </a:extLst>
                </a:gridCol>
              </a:tblGrid>
              <a:tr h="264459">
                <a:tc>
                  <a:txBody>
                    <a:bodyPr/>
                    <a:lstStyle/>
                    <a:p>
                      <a:pPr algn="ctr"/>
                      <a:r>
                        <a:rPr lang="en-US" altLang="zh-CN" sz="1100" b="1"/>
                        <a:t>Model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1"/>
                        <a:t>Overview</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1"/>
                        <a:t>Preprocessing Applied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1"/>
                        <a:t>Strengths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1" dirty="0"/>
                        <a:t>Limitations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1" dirty="0"/>
                        <a:t>Performance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586753">
                <a:tc>
                  <a:txBody>
                    <a:bodyPr/>
                    <a:lstStyle/>
                    <a:p>
                      <a:pPr algn="ctr"/>
                      <a:r>
                        <a:rPr lang="en-US" altLang="zh-CN" sz="1100" b="1"/>
                        <a:t>Logistic Regression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t>Baseline model to estimate probability of device failure/recall being critical or non-critical</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a:t>- One-hot encoding of categorical variables (device type, manufacturer, country) - Scaling of numerical features (recall duration)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a:t>- Simple &amp; interpretable - Fast to train &amp; test - Good baseline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a:t>- Misses complex non-linear patterns - Limited to linear dependencies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1" dirty="0"/>
                        <a:t>Accuracy: 70%</a:t>
                      </a:r>
                    </a:p>
                    <a:p>
                      <a:pPr algn="ctr"/>
                      <a:r>
                        <a:rPr lang="en-US" altLang="zh-CN" sz="1100" b="1" dirty="0"/>
                        <a:t>F1: 0.70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322294">
                <a:tc>
                  <a:txBody>
                    <a:bodyPr/>
                    <a:lstStyle/>
                    <a:p>
                      <a:pPr algn="ctr"/>
                      <a:r>
                        <a:rPr lang="en-US" altLang="zh-CN" sz="1100" b="1"/>
                        <a:t>Decision Tree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a:t>Splits dataset into branches based on feature conditions for risk classification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a:t>- Label encoding for categorical features - No scaling needed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a:t>- Highly interpretable decision paths - Captures non-linear relationships better than Logistic Regression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a:t>- Prone to overfitting - Moderate performance vs. ensembles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1" dirty="0"/>
                        <a:t>Accuracy: 72%</a:t>
                      </a:r>
                    </a:p>
                    <a:p>
                      <a:pPr algn="ctr"/>
                      <a:r>
                        <a:rPr lang="en-US" altLang="zh-CN" sz="1100" b="1" dirty="0"/>
                        <a:t>F1: 0.78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322294">
                <a:tc>
                  <a:txBody>
                    <a:bodyPr/>
                    <a:lstStyle/>
                    <a:p>
                      <a:pPr algn="ctr"/>
                      <a:r>
                        <a:rPr lang="en-US" altLang="zh-CN" sz="1100" b="1" dirty="0"/>
                        <a:t>Random Forest</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t>Ensemble of decision trees combining multiple predictions for accuracy and robustness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t>- Label encoding of categorical variables - Minimal feature scaling required</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t>- Highest accuracy &amp; robust - Handles noise, missing values, imbalance well - Provides feature importance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dirty="0"/>
                        <a:t>- Longer training time - Less interpretable than a single tree (though feature importance helps)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100" b="1" dirty="0"/>
                        <a:t>Accuracy: 82%</a:t>
                      </a:r>
                    </a:p>
                    <a:p>
                      <a:pPr algn="ctr"/>
                      <a:r>
                        <a:rPr lang="en-US" altLang="zh-CN" sz="1100" b="1" dirty="0"/>
                        <a:t>F1: 0.80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10" name="TextBox 9">
            <a:extLst>
              <a:ext uri="{FF2B5EF4-FFF2-40B4-BE49-F238E27FC236}">
                <a16:creationId xmlns:a16="http://schemas.microsoft.com/office/drawing/2014/main" id="{9AFD1CD2-F8D4-4D0C-BD8F-0DA78CA0939A}"/>
              </a:ext>
            </a:extLst>
          </p:cNvPr>
          <p:cNvSpPr txBox="1"/>
          <p:nvPr/>
        </p:nvSpPr>
        <p:spPr>
          <a:xfrm>
            <a:off x="3352800" y="609600"/>
            <a:ext cx="2971800" cy="369332"/>
          </a:xfrm>
          <a:prstGeom prst="rect">
            <a:avLst/>
          </a:prstGeom>
          <a:noFill/>
        </p:spPr>
        <p:txBody>
          <a:bodyPr wrap="square" rtlCol="0">
            <a:spAutoFit/>
          </a:bodyPr>
          <a:lstStyle/>
          <a:p>
            <a:r>
              <a:rPr lang="en-IN" b="1" dirty="0">
                <a:solidFill>
                  <a:schemeClr val="tx2"/>
                </a:solidFill>
              </a:rPr>
              <a:t>MODEL DESCRIPTION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831</Words>
  <Application>Microsoft Office PowerPoint</Application>
  <PresentationFormat>Custom</PresentationFormat>
  <Paragraphs>148</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Microsoft Sans 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SKCT Hackathon 2025</dc:title>
  <dc:creator>LOGESH S</dc:creator>
  <cp:lastModifiedBy>Logesh S</cp:lastModifiedBy>
  <cp:revision>3</cp:revision>
  <dcterms:created xsi:type="dcterms:W3CDTF">2025-09-02T10:11:00Z</dcterms:created>
  <dcterms:modified xsi:type="dcterms:W3CDTF">2025-09-02T18:04:43Z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2025-08-21T05:30:00Z</vt:filetime>
  </property>
  <property fmtid="{D5CDD505-2E9C-101B-9397-08002B2CF9AE}" pid="3" name="LastSaved">
    <vt:filetime>2025-09-02T05:30:00Z</vt:filetime>
  </property>
  <property fmtid="{D5CDD505-2E9C-101B-9397-08002B2CF9AE}" pid="4" name="Producer">
    <vt:lpwstr>Microsoft: Print To PDF</vt:lpwstr>
  </property>
  <property fmtid="{D5CDD505-2E9C-101B-9397-08002B2CF9AE}" pid="5" name="ICV">
    <vt:lpwstr>C02E5A83F4AC44AB8C2C973464FC3ECF_12</vt:lpwstr>
  </property>
  <property fmtid="{D5CDD505-2E9C-101B-9397-08002B2CF9AE}" pid="6" name="KSOProductBuildVer">
    <vt:lpwstr>2057-12.2.0.21936</vt:lpwstr>
  </property>
</Properties>
</file>