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60BBC0D-4FCD-43C2-91CA-295F39FE8AC6}" type="datetimeFigureOut">
              <a:rPr lang="en-IN" smtClean="0"/>
              <a:t>29-07-2024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BFB5999-3796-409B-83BB-18E487B79851}" type="slidenum">
              <a:rPr lang="en-IN" smtClean="0"/>
              <a:t>‹#›</a:t>
            </a:fld>
            <a:endParaRPr lang="en-IN"/>
          </a:p>
        </p:txBody>
      </p:sp>
    </p:spTree>
    <p:extLst>
      <p:ext uri="{BB962C8B-B14F-4D97-AF65-F5344CB8AC3E}">
        <p14:creationId xmlns:p14="http://schemas.microsoft.com/office/powerpoint/2010/main" val="3539515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0BBC0D-4FCD-43C2-91CA-295F39FE8AC6}" type="datetimeFigureOut">
              <a:rPr lang="en-IN" smtClean="0"/>
              <a:t>29-07-2024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BFB5999-3796-409B-83BB-18E487B79851}" type="slidenum">
              <a:rPr lang="en-IN" smtClean="0"/>
              <a:t>‹#›</a:t>
            </a:fld>
            <a:endParaRPr lang="en-IN"/>
          </a:p>
        </p:txBody>
      </p:sp>
    </p:spTree>
    <p:extLst>
      <p:ext uri="{BB962C8B-B14F-4D97-AF65-F5344CB8AC3E}">
        <p14:creationId xmlns:p14="http://schemas.microsoft.com/office/powerpoint/2010/main" val="268570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0BBC0D-4FCD-43C2-91CA-295F39FE8AC6}"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BFB5999-3796-409B-83BB-18E487B79851}" type="slidenum">
              <a:rPr lang="en-IN" smtClean="0"/>
              <a:t>‹#›</a:t>
            </a:fld>
            <a:endParaRPr lang="en-IN"/>
          </a:p>
        </p:txBody>
      </p:sp>
    </p:spTree>
    <p:extLst>
      <p:ext uri="{BB962C8B-B14F-4D97-AF65-F5344CB8AC3E}">
        <p14:creationId xmlns:p14="http://schemas.microsoft.com/office/powerpoint/2010/main" val="778215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0BBC0D-4FCD-43C2-91CA-295F39FE8AC6}"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BFB5999-3796-409B-83BB-18E487B79851}" type="slidenum">
              <a:rPr lang="en-IN" smtClean="0"/>
              <a:t>‹#›</a:t>
            </a:fld>
            <a:endParaRPr lang="en-IN"/>
          </a:p>
        </p:txBody>
      </p:sp>
    </p:spTree>
    <p:extLst>
      <p:ext uri="{BB962C8B-B14F-4D97-AF65-F5344CB8AC3E}">
        <p14:creationId xmlns:p14="http://schemas.microsoft.com/office/powerpoint/2010/main" val="2253327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BBC0D-4FCD-43C2-91CA-295F39FE8AC6}"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BFB5999-3796-409B-83BB-18E487B79851}" type="slidenum">
              <a:rPr lang="en-IN" smtClean="0"/>
              <a:t>‹#›</a:t>
            </a:fld>
            <a:endParaRPr lang="en-IN"/>
          </a:p>
        </p:txBody>
      </p:sp>
    </p:spTree>
    <p:extLst>
      <p:ext uri="{BB962C8B-B14F-4D97-AF65-F5344CB8AC3E}">
        <p14:creationId xmlns:p14="http://schemas.microsoft.com/office/powerpoint/2010/main" val="2125389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60BBC0D-4FCD-43C2-91CA-295F39FE8AC6}" type="datetimeFigureOut">
              <a:rPr lang="en-IN" smtClean="0"/>
              <a:t>29-07-2024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FB5999-3796-409B-83BB-18E487B79851}" type="slidenum">
              <a:rPr lang="en-IN" smtClean="0"/>
              <a:t>‹#›</a:t>
            </a:fld>
            <a:endParaRPr lang="en-IN"/>
          </a:p>
        </p:txBody>
      </p:sp>
    </p:spTree>
    <p:extLst>
      <p:ext uri="{BB962C8B-B14F-4D97-AF65-F5344CB8AC3E}">
        <p14:creationId xmlns:p14="http://schemas.microsoft.com/office/powerpoint/2010/main" val="236961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60BBC0D-4FCD-43C2-91CA-295F39FE8AC6}" type="datetimeFigureOut">
              <a:rPr lang="en-IN" smtClean="0"/>
              <a:t>29-07-2024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3BFB5999-3796-409B-83BB-18E487B79851}" type="slidenum">
              <a:rPr lang="en-IN" smtClean="0"/>
              <a:t>‹#›</a:t>
            </a:fld>
            <a:endParaRPr lang="en-IN"/>
          </a:p>
        </p:txBody>
      </p:sp>
    </p:spTree>
    <p:extLst>
      <p:ext uri="{BB962C8B-B14F-4D97-AF65-F5344CB8AC3E}">
        <p14:creationId xmlns:p14="http://schemas.microsoft.com/office/powerpoint/2010/main" val="2759893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60BBC0D-4FCD-43C2-91CA-295F39FE8AC6}"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FB5999-3796-409B-83BB-18E487B79851}" type="slidenum">
              <a:rPr lang="en-IN" smtClean="0"/>
              <a:t>‹#›</a:t>
            </a:fld>
            <a:endParaRPr lang="en-IN"/>
          </a:p>
        </p:txBody>
      </p:sp>
    </p:spTree>
    <p:extLst>
      <p:ext uri="{BB962C8B-B14F-4D97-AF65-F5344CB8AC3E}">
        <p14:creationId xmlns:p14="http://schemas.microsoft.com/office/powerpoint/2010/main" val="182123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60BBC0D-4FCD-43C2-91CA-295F39FE8AC6}"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BFB5999-3796-409B-83BB-18E487B79851}" type="slidenum">
              <a:rPr lang="en-IN" smtClean="0"/>
              <a:t>‹#›</a:t>
            </a:fld>
            <a:endParaRPr lang="en-IN"/>
          </a:p>
        </p:txBody>
      </p:sp>
    </p:spTree>
    <p:extLst>
      <p:ext uri="{BB962C8B-B14F-4D97-AF65-F5344CB8AC3E}">
        <p14:creationId xmlns:p14="http://schemas.microsoft.com/office/powerpoint/2010/main" val="1281649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0BBC0D-4FCD-43C2-91CA-295F39FE8AC6}"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FB5999-3796-409B-83BB-18E487B79851}" type="slidenum">
              <a:rPr lang="en-IN" smtClean="0"/>
              <a:t>‹#›</a:t>
            </a:fld>
            <a:endParaRPr lang="en-IN"/>
          </a:p>
        </p:txBody>
      </p:sp>
    </p:spTree>
    <p:extLst>
      <p:ext uri="{BB962C8B-B14F-4D97-AF65-F5344CB8AC3E}">
        <p14:creationId xmlns:p14="http://schemas.microsoft.com/office/powerpoint/2010/main" val="2262526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BBC0D-4FCD-43C2-91CA-295F39FE8AC6}"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BFB5999-3796-409B-83BB-18E487B79851}" type="slidenum">
              <a:rPr lang="en-IN" smtClean="0"/>
              <a:t>‹#›</a:t>
            </a:fld>
            <a:endParaRPr lang="en-IN"/>
          </a:p>
        </p:txBody>
      </p:sp>
    </p:spTree>
    <p:extLst>
      <p:ext uri="{BB962C8B-B14F-4D97-AF65-F5344CB8AC3E}">
        <p14:creationId xmlns:p14="http://schemas.microsoft.com/office/powerpoint/2010/main" val="1819983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0BBC0D-4FCD-43C2-91CA-295F39FE8AC6}" type="datetimeFigureOut">
              <a:rPr lang="en-IN" smtClean="0"/>
              <a:t>29-07-2024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FB5999-3796-409B-83BB-18E487B79851}" type="slidenum">
              <a:rPr lang="en-IN" smtClean="0"/>
              <a:t>‹#›</a:t>
            </a:fld>
            <a:endParaRPr lang="en-IN"/>
          </a:p>
        </p:txBody>
      </p:sp>
    </p:spTree>
    <p:extLst>
      <p:ext uri="{BB962C8B-B14F-4D97-AF65-F5344CB8AC3E}">
        <p14:creationId xmlns:p14="http://schemas.microsoft.com/office/powerpoint/2010/main" val="4020672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0BBC0D-4FCD-43C2-91CA-295F39FE8AC6}" type="datetimeFigureOut">
              <a:rPr lang="en-IN" smtClean="0"/>
              <a:t>29-07-2024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FB5999-3796-409B-83BB-18E487B79851}" type="slidenum">
              <a:rPr lang="en-IN" smtClean="0"/>
              <a:t>‹#›</a:t>
            </a:fld>
            <a:endParaRPr lang="en-IN"/>
          </a:p>
        </p:txBody>
      </p:sp>
    </p:spTree>
    <p:extLst>
      <p:ext uri="{BB962C8B-B14F-4D97-AF65-F5344CB8AC3E}">
        <p14:creationId xmlns:p14="http://schemas.microsoft.com/office/powerpoint/2010/main" val="1706999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0BBC0D-4FCD-43C2-91CA-295F39FE8AC6}" type="datetimeFigureOut">
              <a:rPr lang="en-IN" smtClean="0"/>
              <a:t>29-07-2024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FB5999-3796-409B-83BB-18E487B79851}" type="slidenum">
              <a:rPr lang="en-IN" smtClean="0"/>
              <a:t>‹#›</a:t>
            </a:fld>
            <a:endParaRPr lang="en-IN"/>
          </a:p>
        </p:txBody>
      </p:sp>
    </p:spTree>
    <p:extLst>
      <p:ext uri="{BB962C8B-B14F-4D97-AF65-F5344CB8AC3E}">
        <p14:creationId xmlns:p14="http://schemas.microsoft.com/office/powerpoint/2010/main" val="3948215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0BBC0D-4FCD-43C2-91CA-295F39FE8AC6}" type="datetimeFigureOut">
              <a:rPr lang="en-IN" smtClean="0"/>
              <a:t>29-07-2024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BFB5999-3796-409B-83BB-18E487B79851}" type="slidenum">
              <a:rPr lang="en-IN" smtClean="0"/>
              <a:t>‹#›</a:t>
            </a:fld>
            <a:endParaRPr lang="en-IN"/>
          </a:p>
        </p:txBody>
      </p:sp>
    </p:spTree>
    <p:extLst>
      <p:ext uri="{BB962C8B-B14F-4D97-AF65-F5344CB8AC3E}">
        <p14:creationId xmlns:p14="http://schemas.microsoft.com/office/powerpoint/2010/main" val="367635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0BBC0D-4FCD-43C2-91CA-295F39FE8AC6}" type="datetimeFigureOut">
              <a:rPr lang="en-IN" smtClean="0"/>
              <a:t>29-07-2024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BFB5999-3796-409B-83BB-18E487B79851}" type="slidenum">
              <a:rPr lang="en-IN" smtClean="0"/>
              <a:t>‹#›</a:t>
            </a:fld>
            <a:endParaRPr lang="en-IN"/>
          </a:p>
        </p:txBody>
      </p:sp>
    </p:spTree>
    <p:extLst>
      <p:ext uri="{BB962C8B-B14F-4D97-AF65-F5344CB8AC3E}">
        <p14:creationId xmlns:p14="http://schemas.microsoft.com/office/powerpoint/2010/main" val="205154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0BBC0D-4FCD-43C2-91CA-295F39FE8AC6}" type="datetimeFigureOut">
              <a:rPr lang="en-IN" smtClean="0"/>
              <a:t>29-07-2024</a:t>
            </a:fld>
            <a:endParaRPr lang="en-IN"/>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BFB5999-3796-409B-83BB-18E487B79851}" type="slidenum">
              <a:rPr lang="en-IN" smtClean="0"/>
              <a:t>‹#›</a:t>
            </a:fld>
            <a:endParaRPr lang="en-IN"/>
          </a:p>
        </p:txBody>
      </p:sp>
    </p:spTree>
    <p:extLst>
      <p:ext uri="{BB962C8B-B14F-4D97-AF65-F5344CB8AC3E}">
        <p14:creationId xmlns:p14="http://schemas.microsoft.com/office/powerpoint/2010/main" val="3189280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60BBC0D-4FCD-43C2-91CA-295F39FE8AC6}" type="datetimeFigureOut">
              <a:rPr lang="en-IN" smtClean="0"/>
              <a:t>29-07-2024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BFB5999-3796-409B-83BB-18E487B79851}" type="slidenum">
              <a:rPr lang="en-IN" smtClean="0"/>
              <a:t>‹#›</a:t>
            </a:fld>
            <a:endParaRPr lang="en-IN"/>
          </a:p>
        </p:txBody>
      </p:sp>
    </p:spTree>
    <p:extLst>
      <p:ext uri="{BB962C8B-B14F-4D97-AF65-F5344CB8AC3E}">
        <p14:creationId xmlns:p14="http://schemas.microsoft.com/office/powerpoint/2010/main" val="22291842"/>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 id="2147483934" r:id="rId16"/>
    <p:sldLayoutId id="214748393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E6502-C3C1-5206-697E-A8F10C2E8924}"/>
              </a:ext>
            </a:extLst>
          </p:cNvPr>
          <p:cNvSpPr>
            <a:spLocks noGrp="1"/>
          </p:cNvSpPr>
          <p:nvPr>
            <p:ph type="ctrTitle"/>
          </p:nvPr>
        </p:nvSpPr>
        <p:spPr/>
        <p:txBody>
          <a:bodyPr/>
          <a:lstStyle/>
          <a:p>
            <a:r>
              <a:rPr lang="en-US" dirty="0"/>
              <a:t>Job Searching Portal</a:t>
            </a:r>
            <a:endParaRPr lang="en-IN" dirty="0"/>
          </a:p>
        </p:txBody>
      </p:sp>
      <p:sp>
        <p:nvSpPr>
          <p:cNvPr id="3" name="Subtitle 2">
            <a:extLst>
              <a:ext uri="{FF2B5EF4-FFF2-40B4-BE49-F238E27FC236}">
                <a16:creationId xmlns:a16="http://schemas.microsoft.com/office/drawing/2014/main" id="{A4BE7379-2346-088F-EDB3-967162F06EC2}"/>
              </a:ext>
            </a:extLst>
          </p:cNvPr>
          <p:cNvSpPr>
            <a:spLocks noGrp="1"/>
          </p:cNvSpPr>
          <p:nvPr>
            <p:ph type="subTitle" idx="1"/>
          </p:nvPr>
        </p:nvSpPr>
        <p:spPr/>
        <p:txBody>
          <a:bodyPr/>
          <a:lstStyle/>
          <a:p>
            <a:r>
              <a:rPr lang="en-US" dirty="0"/>
              <a:t>Find Your Dream Job with Us</a:t>
            </a:r>
            <a:endParaRPr lang="en-IN" dirty="0"/>
          </a:p>
        </p:txBody>
      </p:sp>
    </p:spTree>
    <p:extLst>
      <p:ext uri="{BB962C8B-B14F-4D97-AF65-F5344CB8AC3E}">
        <p14:creationId xmlns:p14="http://schemas.microsoft.com/office/powerpoint/2010/main" val="928348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A833F-67CC-A04B-050C-1A85111DB94D}"/>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9E7E0F2A-72C9-B658-CD35-5C9F446A9688}"/>
              </a:ext>
            </a:extLst>
          </p:cNvPr>
          <p:cNvSpPr>
            <a:spLocks noGrp="1"/>
          </p:cNvSpPr>
          <p:nvPr>
            <p:ph idx="1"/>
          </p:nvPr>
        </p:nvSpPr>
        <p:spPr/>
        <p:txBody>
          <a:bodyPr/>
          <a:lstStyle/>
          <a:p>
            <a:r>
              <a:rPr lang="en-US" dirty="0"/>
              <a:t>Building a user-friendly job search portal with React, featuring smooth interfaces for Seekers and Employers. Enables quick, interactive job listings, applications, and dashboards.</a:t>
            </a:r>
            <a:endParaRPr lang="en-IN" dirty="0"/>
          </a:p>
        </p:txBody>
      </p:sp>
    </p:spTree>
    <p:extLst>
      <p:ext uri="{BB962C8B-B14F-4D97-AF65-F5344CB8AC3E}">
        <p14:creationId xmlns:p14="http://schemas.microsoft.com/office/powerpoint/2010/main" val="1492472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0733-F359-24F2-1248-873BDCC3E76F}"/>
              </a:ext>
            </a:extLst>
          </p:cNvPr>
          <p:cNvSpPr>
            <a:spLocks noGrp="1"/>
          </p:cNvSpPr>
          <p:nvPr>
            <p:ph type="title"/>
          </p:nvPr>
        </p:nvSpPr>
        <p:spPr>
          <a:xfrm>
            <a:off x="0" y="365760"/>
            <a:ext cx="10954512" cy="1325562"/>
          </a:xfrm>
        </p:spPr>
        <p:txBody>
          <a:bodyPr/>
          <a:lstStyle/>
          <a:p>
            <a:r>
              <a:rPr lang="en-US" dirty="0"/>
              <a:t>    PROBLEM STATEMENT:</a:t>
            </a:r>
            <a:endParaRPr lang="en-IN" dirty="0"/>
          </a:p>
        </p:txBody>
      </p:sp>
      <p:sp>
        <p:nvSpPr>
          <p:cNvPr id="3" name="Content Placeholder 2">
            <a:extLst>
              <a:ext uri="{FF2B5EF4-FFF2-40B4-BE49-F238E27FC236}">
                <a16:creationId xmlns:a16="http://schemas.microsoft.com/office/drawing/2014/main" id="{200BA4E9-B1B4-8639-6DF1-4D16E597543E}"/>
              </a:ext>
            </a:extLst>
          </p:cNvPr>
          <p:cNvSpPr>
            <a:spLocks noGrp="1"/>
          </p:cNvSpPr>
          <p:nvPr>
            <p:ph idx="1"/>
          </p:nvPr>
        </p:nvSpPr>
        <p:spPr/>
        <p:txBody>
          <a:bodyPr/>
          <a:lstStyle/>
          <a:p>
            <a:r>
              <a:rPr lang="en-US" dirty="0"/>
              <a:t>Job seekers and employers often struggle with complicated job search websites that are hard to use. These platforms might not meet the specific needs of each user, causing frustration and making job searching and hiring less efficient. We need a simple, easy-to-use, and responsive interface that caters to both Seekers and Employers, with straightforward access to job listings, application forms, and dashboards. Using React will help make the site fast and interactive, improving the overall user experience.</a:t>
            </a:r>
            <a:endParaRPr lang="en-IN" dirty="0"/>
          </a:p>
        </p:txBody>
      </p:sp>
    </p:spTree>
    <p:extLst>
      <p:ext uri="{BB962C8B-B14F-4D97-AF65-F5344CB8AC3E}">
        <p14:creationId xmlns:p14="http://schemas.microsoft.com/office/powerpoint/2010/main" val="3369932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E25AD-17D0-9D25-8493-5F40E355F459}"/>
              </a:ext>
            </a:extLst>
          </p:cNvPr>
          <p:cNvSpPr>
            <a:spLocks noGrp="1"/>
          </p:cNvSpPr>
          <p:nvPr>
            <p:ph type="title"/>
          </p:nvPr>
        </p:nvSpPr>
        <p:spPr>
          <a:xfrm>
            <a:off x="0" y="23454"/>
            <a:ext cx="11098161" cy="1391931"/>
          </a:xfrm>
        </p:spPr>
        <p:txBody>
          <a:bodyPr/>
          <a:lstStyle/>
          <a:p>
            <a:r>
              <a:rPr lang="en-US" dirty="0"/>
              <a:t>	ENTITY RELATIONSHIP-DIAGRAM</a:t>
            </a:r>
            <a:endParaRPr lang="en-IN" dirty="0"/>
          </a:p>
        </p:txBody>
      </p:sp>
      <p:pic>
        <p:nvPicPr>
          <p:cNvPr id="5" name="Content Placeholder 4">
            <a:extLst>
              <a:ext uri="{FF2B5EF4-FFF2-40B4-BE49-F238E27FC236}">
                <a16:creationId xmlns:a16="http://schemas.microsoft.com/office/drawing/2014/main" id="{7679C12E-8FA8-F3F0-21DB-1442C44995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2735" y="2369574"/>
            <a:ext cx="4640825" cy="4363066"/>
          </a:xfrm>
        </p:spPr>
      </p:pic>
    </p:spTree>
    <p:extLst>
      <p:ext uri="{BB962C8B-B14F-4D97-AF65-F5344CB8AC3E}">
        <p14:creationId xmlns:p14="http://schemas.microsoft.com/office/powerpoint/2010/main" val="1575631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C0365-3D57-9D00-0FD6-955EBCB8D17A}"/>
              </a:ext>
            </a:extLst>
          </p:cNvPr>
          <p:cNvSpPr>
            <a:spLocks noGrp="1"/>
          </p:cNvSpPr>
          <p:nvPr>
            <p:ph type="title"/>
          </p:nvPr>
        </p:nvSpPr>
        <p:spPr>
          <a:xfrm>
            <a:off x="157316" y="365760"/>
            <a:ext cx="10797196" cy="1325562"/>
          </a:xfrm>
        </p:spPr>
        <p:txBody>
          <a:bodyPr/>
          <a:lstStyle/>
          <a:p>
            <a:r>
              <a:rPr lang="en-US" dirty="0"/>
              <a:t>	USE CASE-DIAGRAM</a:t>
            </a:r>
            <a:endParaRPr lang="en-IN" dirty="0"/>
          </a:p>
        </p:txBody>
      </p:sp>
      <p:pic>
        <p:nvPicPr>
          <p:cNvPr id="5" name="Content Placeholder 4">
            <a:extLst>
              <a:ext uri="{FF2B5EF4-FFF2-40B4-BE49-F238E27FC236}">
                <a16:creationId xmlns:a16="http://schemas.microsoft.com/office/drawing/2014/main" id="{E2EB75D9-AD12-B8F9-673B-AF5C551239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942" y="2428567"/>
            <a:ext cx="10894142" cy="3751800"/>
          </a:xfrm>
        </p:spPr>
      </p:pic>
    </p:spTree>
    <p:extLst>
      <p:ext uri="{BB962C8B-B14F-4D97-AF65-F5344CB8AC3E}">
        <p14:creationId xmlns:p14="http://schemas.microsoft.com/office/powerpoint/2010/main" val="1040363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TotalTime>
  <Words>138</Words>
  <Application>Microsoft Office PowerPoint</Application>
  <PresentationFormat>Widescreen</PresentationFormat>
  <Paragraphs>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Job Searching Portal</vt:lpstr>
      <vt:lpstr>OBJECTIVE:</vt:lpstr>
      <vt:lpstr>    PROBLEM STATEMENT:</vt:lpstr>
      <vt:lpstr> ENTITY RELATIONSHIP-DIAGRAM</vt:lpstr>
      <vt:lpstr> USE CASE-DIAGRAM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Nivaa Shri S M</dc:creator>
  <cp:lastModifiedBy>Nivaa Shri S M</cp:lastModifiedBy>
  <cp:revision>3</cp:revision>
  <dcterms:created xsi:type="dcterms:W3CDTF">2024-07-29T16:02:57Z</dcterms:created>
  <dcterms:modified xsi:type="dcterms:W3CDTF">2024-07-29T16:18:34Z</dcterms:modified>
</cp:coreProperties>
</file>