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19C2-2ED5-4EA7-B40C-6023B2C9EC1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9180-747E-4913-8928-E4F8EB525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4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19C2-2ED5-4EA7-B40C-6023B2C9EC1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9180-747E-4913-8928-E4F8EB525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19C2-2ED5-4EA7-B40C-6023B2C9EC1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9180-747E-4913-8928-E4F8EB52599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503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19C2-2ED5-4EA7-B40C-6023B2C9EC1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9180-747E-4913-8928-E4F8EB525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5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19C2-2ED5-4EA7-B40C-6023B2C9EC1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9180-747E-4913-8928-E4F8EB52599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32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19C2-2ED5-4EA7-B40C-6023B2C9EC1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9180-747E-4913-8928-E4F8EB525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48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19C2-2ED5-4EA7-B40C-6023B2C9EC1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9180-747E-4913-8928-E4F8EB525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61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19C2-2ED5-4EA7-B40C-6023B2C9EC1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9180-747E-4913-8928-E4F8EB525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7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19C2-2ED5-4EA7-B40C-6023B2C9EC1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9180-747E-4913-8928-E4F8EB525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0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19C2-2ED5-4EA7-B40C-6023B2C9EC1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9180-747E-4913-8928-E4F8EB525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9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19C2-2ED5-4EA7-B40C-6023B2C9EC1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9180-747E-4913-8928-E4F8EB525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6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19C2-2ED5-4EA7-B40C-6023B2C9EC1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9180-747E-4913-8928-E4F8EB525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1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19C2-2ED5-4EA7-B40C-6023B2C9EC1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9180-747E-4913-8928-E4F8EB525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0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19C2-2ED5-4EA7-B40C-6023B2C9EC1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9180-747E-4913-8928-E4F8EB525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8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19C2-2ED5-4EA7-B40C-6023B2C9EC1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9180-747E-4913-8928-E4F8EB525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19C2-2ED5-4EA7-B40C-6023B2C9EC1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9180-747E-4913-8928-E4F8EB525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B19C2-2ED5-4EA7-B40C-6023B2C9EC1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9569180-747E-4913-8928-E4F8EB525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0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AC6DA5-D0BE-43AD-BDF9-18D1892EC37D}"/>
              </a:ext>
            </a:extLst>
          </p:cNvPr>
          <p:cNvSpPr/>
          <p:nvPr/>
        </p:nvSpPr>
        <p:spPr>
          <a:xfrm>
            <a:off x="1049866" y="1443841"/>
            <a:ext cx="81392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HTML Helper methods: </a:t>
            </a:r>
          </a:p>
          <a:p>
            <a:r>
              <a:rPr lang="en-US" dirty="0" err="1"/>
              <a:t>Html.TextBox</a:t>
            </a:r>
            <a:r>
              <a:rPr lang="en-US" dirty="0"/>
              <a:t>, </a:t>
            </a:r>
            <a:r>
              <a:rPr lang="en-US" dirty="0" err="1"/>
              <a:t>Html.DropDownList,Html.CheckBox</a:t>
            </a:r>
            <a:r>
              <a:rPr lang="en-US" dirty="0"/>
              <a:t>, </a:t>
            </a:r>
            <a:r>
              <a:rPr lang="en-US" dirty="0" err="1"/>
              <a:t>Html.Editor,Html.Display</a:t>
            </a:r>
            <a:endParaRPr lang="en-US" dirty="0"/>
          </a:p>
          <a:p>
            <a:endParaRPr lang="en-US" dirty="0"/>
          </a:p>
          <a:p>
            <a:r>
              <a:rPr lang="en-US" b="1" u="sng" dirty="0"/>
              <a:t>URL Helper methods: </a:t>
            </a:r>
          </a:p>
          <a:p>
            <a:r>
              <a:rPr lang="en-US" dirty="0"/>
              <a:t> </a:t>
            </a:r>
            <a:r>
              <a:rPr lang="en-US" dirty="0" err="1"/>
              <a:t>Url.Action</a:t>
            </a:r>
            <a:r>
              <a:rPr lang="en-US" dirty="0"/>
              <a:t>, </a:t>
            </a:r>
            <a:r>
              <a:rPr lang="en-US" dirty="0" err="1"/>
              <a:t>Url.RouteUrl</a:t>
            </a:r>
            <a:r>
              <a:rPr lang="en-US" dirty="0"/>
              <a:t>, and </a:t>
            </a:r>
            <a:r>
              <a:rPr lang="en-US" dirty="0" err="1"/>
              <a:t>Url.Content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u="sng" dirty="0"/>
              <a:t>Partial Helper methods: </a:t>
            </a:r>
          </a:p>
          <a:p>
            <a:r>
              <a:rPr lang="en-US" dirty="0" err="1"/>
              <a:t>Html.Partial</a:t>
            </a:r>
            <a:r>
              <a:rPr lang="en-US" dirty="0"/>
              <a:t> and </a:t>
            </a:r>
            <a:r>
              <a:rPr lang="en-US" dirty="0" err="1"/>
              <a:t>Html.RenderPartial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u="sng" dirty="0"/>
              <a:t>Anti-forgery Helper methods: </a:t>
            </a:r>
          </a:p>
          <a:p>
            <a:r>
              <a:rPr lang="en-US" dirty="0" err="1"/>
              <a:t>Html.AntiForgeryToken</a:t>
            </a:r>
            <a:r>
              <a:rPr lang="en-US" dirty="0"/>
              <a:t> and </a:t>
            </a:r>
            <a:r>
              <a:rPr lang="en-US" dirty="0" err="1"/>
              <a:t>ValidateAntiForgeryToken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u="sng" dirty="0"/>
              <a:t>Tag Helper methods: </a:t>
            </a:r>
          </a:p>
          <a:p>
            <a:r>
              <a:rPr lang="en-US" dirty="0" err="1"/>
              <a:t>InputTagHelper</a:t>
            </a:r>
            <a:r>
              <a:rPr lang="en-US" dirty="0"/>
              <a:t>, </a:t>
            </a:r>
            <a:r>
              <a:rPr lang="en-US" dirty="0" err="1"/>
              <a:t>SelectTagHelper</a:t>
            </a:r>
            <a:r>
              <a:rPr lang="en-US" dirty="0"/>
              <a:t>, and </a:t>
            </a:r>
            <a:r>
              <a:rPr lang="en-US" dirty="0" err="1"/>
              <a:t>AnchorTagHelper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CEE4E-E4FD-4C12-BDA9-B498F0A229EF}"/>
              </a:ext>
            </a:extLst>
          </p:cNvPr>
          <p:cNvSpPr txBox="1"/>
          <p:nvPr/>
        </p:nvSpPr>
        <p:spPr>
          <a:xfrm>
            <a:off x="3826933" y="462845"/>
            <a:ext cx="3028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HELPER METHODS</a:t>
            </a:r>
          </a:p>
        </p:txBody>
      </p:sp>
    </p:spTree>
    <p:extLst>
      <p:ext uri="{BB962C8B-B14F-4D97-AF65-F5344CB8AC3E}">
        <p14:creationId xmlns:p14="http://schemas.microsoft.com/office/powerpoint/2010/main" val="179699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AC6DA5-D0BE-43AD-BDF9-18D1892EC37D}"/>
              </a:ext>
            </a:extLst>
          </p:cNvPr>
          <p:cNvSpPr/>
          <p:nvPr/>
        </p:nvSpPr>
        <p:spPr>
          <a:xfrm>
            <a:off x="824089" y="1144109"/>
            <a:ext cx="891822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err="1"/>
              <a:t>ToListAsync</a:t>
            </a:r>
            <a:r>
              <a:rPr lang="en-US" sz="1600" b="1" u="sng" dirty="0"/>
              <a:t>:  </a:t>
            </a:r>
            <a:r>
              <a:rPr lang="en-US" sz="1600" dirty="0"/>
              <a:t>Asynchronously converts an </a:t>
            </a:r>
            <a:r>
              <a:rPr lang="en-US" sz="1600" dirty="0" err="1"/>
              <a:t>IQueryable</a:t>
            </a:r>
            <a:r>
              <a:rPr lang="en-US" sz="1600" dirty="0"/>
              <a:t> sequence into a list.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var products = await 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context.Products.Where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(p =&gt;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p.Category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== "Electronics").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ToListAsync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70C0"/>
                </a:solidFill>
              </a:rPr>
              <a:t>;</a:t>
            </a:r>
          </a:p>
          <a:p>
            <a:endParaRPr lang="en-US" sz="1600" b="1" u="sng" dirty="0"/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------------------------------------Playing with list-------------------------------------------</a:t>
            </a:r>
          </a:p>
          <a:p>
            <a:endParaRPr lang="en-US" sz="1600" dirty="0"/>
          </a:p>
          <a:p>
            <a:r>
              <a:rPr lang="en-US" sz="1600" b="1" u="sng" dirty="0"/>
              <a:t>Include: </a:t>
            </a:r>
            <a:r>
              <a:rPr lang="en-US" sz="1600" dirty="0"/>
              <a:t>Specifies related entities to include in a query.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var products = await 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context.Products.Include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(p =&gt;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p.Category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ToListAsync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600" dirty="0"/>
          </a:p>
          <a:p>
            <a:r>
              <a:rPr lang="en-US" sz="1600" b="1" u="sng" dirty="0" err="1"/>
              <a:t>OrderBy</a:t>
            </a:r>
            <a:r>
              <a:rPr lang="en-US" sz="1600" b="1" u="sng" dirty="0"/>
              <a:t>: </a:t>
            </a:r>
            <a:r>
              <a:rPr lang="en-US" sz="1600" dirty="0"/>
              <a:t>Sorts the elements of a collection in ascending order.</a:t>
            </a:r>
          </a:p>
          <a:p>
            <a:r>
              <a:rPr lang="en-US" sz="1600" b="1" u="sng" dirty="0" err="1"/>
              <a:t>OrderByDescending</a:t>
            </a:r>
            <a:r>
              <a:rPr lang="en-US" sz="1600" b="1" u="sng" dirty="0"/>
              <a:t>: </a:t>
            </a:r>
            <a:r>
              <a:rPr lang="en-US" sz="1600" dirty="0"/>
              <a:t>Sorts the elements of a sequence in descending order.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var products = await 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context.Products.OrderByDescending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(p =&gt;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p.Price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ToListAsync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600" b="1" u="sng" dirty="0"/>
              <a:t>Skip</a:t>
            </a:r>
            <a:r>
              <a:rPr lang="en-US" sz="1600" dirty="0"/>
              <a:t>: Skips a specified number of elements from the beginning of a collection.</a:t>
            </a:r>
          </a:p>
          <a:p>
            <a:r>
              <a:rPr lang="en-US" sz="1600" b="1" u="sng" dirty="0"/>
              <a:t>Take</a:t>
            </a:r>
            <a:r>
              <a:rPr lang="en-US" sz="1600" dirty="0"/>
              <a:t>: Returns a specified number of elements from the beginning of a collection.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var products = await 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context.Products.Take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(10).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ToListAsync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CEE4E-E4FD-4C12-BDA9-B498F0A229EF}"/>
              </a:ext>
            </a:extLst>
          </p:cNvPr>
          <p:cNvSpPr txBox="1"/>
          <p:nvPr/>
        </p:nvSpPr>
        <p:spPr>
          <a:xfrm>
            <a:off x="3656030" y="351390"/>
            <a:ext cx="4067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LINQ Extension Methods</a:t>
            </a:r>
          </a:p>
        </p:txBody>
      </p:sp>
    </p:spTree>
    <p:extLst>
      <p:ext uri="{BB962C8B-B14F-4D97-AF65-F5344CB8AC3E}">
        <p14:creationId xmlns:p14="http://schemas.microsoft.com/office/powerpoint/2010/main" val="214010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AC6DA5-D0BE-43AD-BDF9-18D1892EC37D}"/>
              </a:ext>
            </a:extLst>
          </p:cNvPr>
          <p:cNvSpPr/>
          <p:nvPr/>
        </p:nvSpPr>
        <p:spPr>
          <a:xfrm>
            <a:off x="948264" y="551289"/>
            <a:ext cx="950524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--------------------------------------Playing with Conditions--------------------------------</a:t>
            </a:r>
          </a:p>
          <a:p>
            <a:endParaRPr lang="en-US" dirty="0"/>
          </a:p>
          <a:p>
            <a:r>
              <a:rPr lang="en-US" sz="1600" b="1" u="sng" dirty="0"/>
              <a:t>Where</a:t>
            </a:r>
            <a:r>
              <a:rPr lang="en-US" sz="1600" dirty="0"/>
              <a:t>: Filters a collection based on a specified condition.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var products = 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context.Products.Where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(p =&gt;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p.InStock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ToList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600" dirty="0"/>
          </a:p>
          <a:p>
            <a:r>
              <a:rPr lang="en-US" sz="1600" b="1" u="sng" dirty="0" err="1"/>
              <a:t>FirstOrDefaultAsync</a:t>
            </a:r>
            <a:r>
              <a:rPr lang="en-US" sz="1600" dirty="0"/>
              <a:t>: Asynchronously returns the first element of a sequence that satisfies a specified condition.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var product = await 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context.Products.FirstOrDefaultAsync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(p =&gt;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p.Id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== id);</a:t>
            </a:r>
          </a:p>
          <a:p>
            <a:endParaRPr lang="en-U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-----------------------------------------------Boolean ---------------------------------------</a:t>
            </a:r>
          </a:p>
          <a:p>
            <a:endParaRPr lang="en-US" b="1" u="sng" dirty="0"/>
          </a:p>
          <a:p>
            <a:r>
              <a:rPr lang="en-US" sz="1600" b="1" u="sng" dirty="0"/>
              <a:t>Any: </a:t>
            </a:r>
            <a:r>
              <a:rPr lang="en-US" sz="1600" dirty="0"/>
              <a:t>Determines whether any element of a sequence satisfies a specified condition.</a:t>
            </a:r>
          </a:p>
          <a:p>
            <a:r>
              <a:rPr lang="en-US" sz="1600" b="1" u="sng" dirty="0"/>
              <a:t>All: </a:t>
            </a:r>
            <a:r>
              <a:rPr lang="en-US" sz="1600" dirty="0"/>
              <a:t>Determines whether all elements of a collection satisfy a condition.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hasProducts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= await 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context.Products.AnyAsync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-----------------------------------------------Aggregate -------------------------------------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600" b="1" u="sng" dirty="0"/>
              <a:t>Count: </a:t>
            </a:r>
            <a:r>
              <a:rPr lang="en-US" sz="1600" dirty="0"/>
              <a:t>Returns the number of elements in a collection.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productCount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= await 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context.Products.CountAsync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400" b="1" u="sng" dirty="0"/>
          </a:p>
          <a:p>
            <a:r>
              <a:rPr lang="en-US" sz="1600" b="1" u="sng" dirty="0"/>
              <a:t>Sum: </a:t>
            </a:r>
            <a:r>
              <a:rPr lang="en-US" sz="1600" dirty="0"/>
              <a:t>Computes the sum of the values in a collection.</a:t>
            </a:r>
          </a:p>
          <a:p>
            <a:r>
              <a:rPr lang="en-US" sz="1600" b="1" u="sng" dirty="0"/>
              <a:t>Average: </a:t>
            </a:r>
            <a:r>
              <a:rPr lang="en-US" sz="1600" dirty="0"/>
              <a:t>Computes the average of the values in a collection.</a:t>
            </a:r>
          </a:p>
          <a:p>
            <a:r>
              <a:rPr lang="en-US" sz="1600" b="1" u="sng" dirty="0"/>
              <a:t>Max: </a:t>
            </a:r>
            <a:r>
              <a:rPr lang="en-US" sz="1600" dirty="0"/>
              <a:t>Returns the maximum value in a collection.</a:t>
            </a:r>
          </a:p>
          <a:p>
            <a:r>
              <a:rPr lang="en-US" sz="1600" b="1" u="sng" dirty="0"/>
              <a:t>Min: </a:t>
            </a:r>
            <a:r>
              <a:rPr lang="en-US" sz="1600" dirty="0"/>
              <a:t>Returns the minimum value in a collection.</a:t>
            </a:r>
          </a:p>
        </p:txBody>
      </p:sp>
    </p:spTree>
    <p:extLst>
      <p:ext uri="{BB962C8B-B14F-4D97-AF65-F5344CB8AC3E}">
        <p14:creationId xmlns:p14="http://schemas.microsoft.com/office/powerpoint/2010/main" val="36643600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414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Consolas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Aatika</dc:creator>
  <cp:lastModifiedBy>Aatika</cp:lastModifiedBy>
  <cp:revision>3</cp:revision>
  <dcterms:created xsi:type="dcterms:W3CDTF">2023-04-20T07:55:22Z</dcterms:created>
  <dcterms:modified xsi:type="dcterms:W3CDTF">2023-04-20T08:19:20Z</dcterms:modified>
</cp:coreProperties>
</file>