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B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54736" y="5367528"/>
            <a:ext cx="792352" cy="7933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1992" y="5858538"/>
            <a:ext cx="166724" cy="1667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91474" y="5368059"/>
            <a:ext cx="166737" cy="1667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66928" y="5320284"/>
            <a:ext cx="826769" cy="8267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378" y="510921"/>
            <a:ext cx="11115243" cy="1336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19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19.png"/><Relationship Id="rId7" Type="http://schemas.openxmlformats.org/officeDocument/2006/relationships/image" Target="../media/image9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3" Type="http://schemas.openxmlformats.org/officeDocument/2006/relationships/image" Target="../media/image100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9.png"/><Relationship Id="rId10" Type="http://schemas.openxmlformats.org/officeDocument/2006/relationships/image" Target="../media/image106.png"/><Relationship Id="rId4" Type="http://schemas.openxmlformats.org/officeDocument/2006/relationships/image" Target="../media/image101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B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67868" y="665987"/>
            <a:ext cx="1131570" cy="1130300"/>
            <a:chOff x="467868" y="665987"/>
            <a:chExt cx="1131570" cy="1130300"/>
          </a:xfrm>
        </p:grpSpPr>
        <p:sp>
          <p:nvSpPr>
            <p:cNvPr id="4" name="object 4"/>
            <p:cNvSpPr/>
            <p:nvPr/>
          </p:nvSpPr>
          <p:spPr>
            <a:xfrm>
              <a:off x="467868" y="665987"/>
              <a:ext cx="1131062" cy="11299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9856" y="941959"/>
              <a:ext cx="853990" cy="8539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799844" y="2471940"/>
            <a:ext cx="361188" cy="361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190500"/>
            <a:ext cx="12192000" cy="6667500"/>
            <a:chOff x="0" y="190500"/>
            <a:chExt cx="12192000" cy="6667500"/>
          </a:xfrm>
        </p:grpSpPr>
        <p:sp>
          <p:nvSpPr>
            <p:cNvPr id="8" name="object 8"/>
            <p:cNvSpPr/>
            <p:nvPr/>
          </p:nvSpPr>
          <p:spPr>
            <a:xfrm>
              <a:off x="1397508" y="4413503"/>
              <a:ext cx="1584737" cy="15833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90827" y="4297679"/>
              <a:ext cx="1669542" cy="16710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94701" y="4409427"/>
              <a:ext cx="1318260" cy="1318260"/>
            </a:xfrm>
            <a:custGeom>
              <a:avLst/>
              <a:gdLst/>
              <a:ahLst/>
              <a:cxnLst/>
              <a:rect l="l" t="t" r="r" b="b"/>
              <a:pathLst>
                <a:path w="1318260" h="1318260">
                  <a:moveTo>
                    <a:pt x="337083" y="1004925"/>
                  </a:moveTo>
                  <a:lnTo>
                    <a:pt x="333514" y="984516"/>
                  </a:lnTo>
                  <a:lnTo>
                    <a:pt x="313105" y="980998"/>
                  </a:lnTo>
                  <a:lnTo>
                    <a:pt x="279285" y="994054"/>
                  </a:lnTo>
                  <a:lnTo>
                    <a:pt x="235381" y="1021562"/>
                  </a:lnTo>
                  <a:lnTo>
                    <a:pt x="184734" y="1061466"/>
                  </a:lnTo>
                  <a:lnTo>
                    <a:pt x="130695" y="1111643"/>
                  </a:lnTo>
                  <a:lnTo>
                    <a:pt x="80492" y="1165733"/>
                  </a:lnTo>
                  <a:lnTo>
                    <a:pt x="40563" y="1216393"/>
                  </a:lnTo>
                  <a:lnTo>
                    <a:pt x="13030" y="1260309"/>
                  </a:lnTo>
                  <a:lnTo>
                    <a:pt x="0" y="1294117"/>
                  </a:lnTo>
                  <a:lnTo>
                    <a:pt x="3568" y="1314488"/>
                  </a:lnTo>
                  <a:lnTo>
                    <a:pt x="23964" y="1318056"/>
                  </a:lnTo>
                  <a:lnTo>
                    <a:pt x="57785" y="1305026"/>
                  </a:lnTo>
                  <a:lnTo>
                    <a:pt x="101688" y="1277518"/>
                  </a:lnTo>
                  <a:lnTo>
                    <a:pt x="152336" y="1237602"/>
                  </a:lnTo>
                  <a:lnTo>
                    <a:pt x="206387" y="1187386"/>
                  </a:lnTo>
                  <a:lnTo>
                    <a:pt x="256628" y="1133322"/>
                  </a:lnTo>
                  <a:lnTo>
                    <a:pt x="296557" y="1082662"/>
                  </a:lnTo>
                  <a:lnTo>
                    <a:pt x="324078" y="1038745"/>
                  </a:lnTo>
                  <a:lnTo>
                    <a:pt x="337083" y="1004925"/>
                  </a:lnTo>
                  <a:close/>
                </a:path>
                <a:path w="1318260" h="1318260">
                  <a:moveTo>
                    <a:pt x="1318107" y="23914"/>
                  </a:moveTo>
                  <a:lnTo>
                    <a:pt x="1314589" y="3568"/>
                  </a:lnTo>
                  <a:lnTo>
                    <a:pt x="1294180" y="0"/>
                  </a:lnTo>
                  <a:lnTo>
                    <a:pt x="1260360" y="13004"/>
                  </a:lnTo>
                  <a:lnTo>
                    <a:pt x="1216431" y="40525"/>
                  </a:lnTo>
                  <a:lnTo>
                    <a:pt x="1165745" y="80454"/>
                  </a:lnTo>
                  <a:lnTo>
                    <a:pt x="1111643" y="130695"/>
                  </a:lnTo>
                  <a:lnTo>
                    <a:pt x="1061453" y="184746"/>
                  </a:lnTo>
                  <a:lnTo>
                    <a:pt x="1021562" y="235394"/>
                  </a:lnTo>
                  <a:lnTo>
                    <a:pt x="994067" y="279298"/>
                  </a:lnTo>
                  <a:lnTo>
                    <a:pt x="981062" y="313118"/>
                  </a:lnTo>
                  <a:lnTo>
                    <a:pt x="984643" y="333514"/>
                  </a:lnTo>
                  <a:lnTo>
                    <a:pt x="1004976" y="337045"/>
                  </a:lnTo>
                  <a:lnTo>
                    <a:pt x="1038771" y="323989"/>
                  </a:lnTo>
                  <a:lnTo>
                    <a:pt x="1082675" y="296481"/>
                  </a:lnTo>
                  <a:lnTo>
                    <a:pt x="1133348" y="256578"/>
                  </a:lnTo>
                  <a:lnTo>
                    <a:pt x="1187462" y="206387"/>
                  </a:lnTo>
                  <a:lnTo>
                    <a:pt x="1237640" y="152285"/>
                  </a:lnTo>
                  <a:lnTo>
                    <a:pt x="1277543" y="101612"/>
                  </a:lnTo>
                  <a:lnTo>
                    <a:pt x="1305052" y="57708"/>
                  </a:lnTo>
                  <a:lnTo>
                    <a:pt x="1318107" y="23914"/>
                  </a:lnTo>
                  <a:close/>
                </a:path>
              </a:pathLst>
            </a:custGeom>
            <a:solidFill>
              <a:srgbClr val="2C28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90500"/>
              <a:ext cx="12192000" cy="6667500"/>
            </a:xfrm>
            <a:custGeom>
              <a:avLst/>
              <a:gdLst/>
              <a:ahLst/>
              <a:cxnLst/>
              <a:rect l="l" t="t" r="r" b="b"/>
              <a:pathLst>
                <a:path w="12192000" h="6667500">
                  <a:moveTo>
                    <a:pt x="12192000" y="0"/>
                  </a:moveTo>
                  <a:lnTo>
                    <a:pt x="0" y="0"/>
                  </a:lnTo>
                  <a:lnTo>
                    <a:pt x="0" y="6667496"/>
                  </a:lnTo>
                  <a:lnTo>
                    <a:pt x="12192000" y="666749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B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74977" y="1933143"/>
            <a:ext cx="379349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80" dirty="0"/>
              <a:t>2b </a:t>
            </a:r>
            <a:r>
              <a:rPr sz="8000" spc="-345" dirty="0"/>
              <a:t>||</a:t>
            </a:r>
            <a:r>
              <a:rPr sz="8000" spc="-980" dirty="0"/>
              <a:t> </a:t>
            </a:r>
            <a:r>
              <a:rPr sz="8000" spc="-90" dirty="0"/>
              <a:t>!2b</a:t>
            </a:r>
            <a:endParaRPr sz="8000"/>
          </a:p>
        </p:txBody>
      </p:sp>
      <p:grpSp>
        <p:nvGrpSpPr>
          <p:cNvPr id="13" name="object 13"/>
          <p:cNvGrpSpPr/>
          <p:nvPr/>
        </p:nvGrpSpPr>
        <p:grpSpPr>
          <a:xfrm>
            <a:off x="327659" y="1124711"/>
            <a:ext cx="11238865" cy="5733415"/>
            <a:chOff x="327659" y="1124711"/>
            <a:chExt cx="11238865" cy="5733415"/>
          </a:xfrm>
        </p:grpSpPr>
        <p:sp>
          <p:nvSpPr>
            <p:cNvPr id="14" name="object 14"/>
            <p:cNvSpPr/>
            <p:nvPr/>
          </p:nvSpPr>
          <p:spPr>
            <a:xfrm>
              <a:off x="6192012" y="4308348"/>
              <a:ext cx="3166195" cy="25496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61888" y="4066032"/>
              <a:ext cx="3327654" cy="278968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92393" y="4299508"/>
              <a:ext cx="2628265" cy="2559050"/>
            </a:xfrm>
            <a:custGeom>
              <a:avLst/>
              <a:gdLst/>
              <a:ahLst/>
              <a:cxnLst/>
              <a:rect l="l" t="t" r="r" b="b"/>
              <a:pathLst>
                <a:path w="2628265" h="2559050">
                  <a:moveTo>
                    <a:pt x="665848" y="1986597"/>
                  </a:moveTo>
                  <a:lnTo>
                    <a:pt x="657860" y="1969985"/>
                  </a:lnTo>
                  <a:lnTo>
                    <a:pt x="641261" y="1962023"/>
                  </a:lnTo>
                  <a:lnTo>
                    <a:pt x="617118" y="1962873"/>
                  </a:lnTo>
                  <a:lnTo>
                    <a:pt x="549503" y="1988921"/>
                  </a:lnTo>
                  <a:lnTo>
                    <a:pt x="507707" y="2013077"/>
                  </a:lnTo>
                  <a:lnTo>
                    <a:pt x="461695" y="2043950"/>
                  </a:lnTo>
                  <a:lnTo>
                    <a:pt x="412305" y="2081022"/>
                  </a:lnTo>
                  <a:lnTo>
                    <a:pt x="360375" y="2123757"/>
                  </a:lnTo>
                  <a:lnTo>
                    <a:pt x="306730" y="2171662"/>
                  </a:lnTo>
                  <a:lnTo>
                    <a:pt x="252222" y="2224176"/>
                  </a:lnTo>
                  <a:lnTo>
                    <a:pt x="199720" y="2278697"/>
                  </a:lnTo>
                  <a:lnTo>
                    <a:pt x="151828" y="2332329"/>
                  </a:lnTo>
                  <a:lnTo>
                    <a:pt x="109093" y="2384260"/>
                  </a:lnTo>
                  <a:lnTo>
                    <a:pt x="72021" y="2433650"/>
                  </a:lnTo>
                  <a:lnTo>
                    <a:pt x="41148" y="2479662"/>
                  </a:lnTo>
                  <a:lnTo>
                    <a:pt x="16992" y="2521458"/>
                  </a:lnTo>
                  <a:lnTo>
                    <a:pt x="76" y="2558211"/>
                  </a:lnTo>
                  <a:lnTo>
                    <a:pt x="0" y="2558491"/>
                  </a:lnTo>
                  <a:lnTo>
                    <a:pt x="190347" y="2558491"/>
                  </a:lnTo>
                  <a:lnTo>
                    <a:pt x="243636" y="2518816"/>
                  </a:lnTo>
                  <a:lnTo>
                    <a:pt x="295567" y="2476068"/>
                  </a:lnTo>
                  <a:lnTo>
                    <a:pt x="349211" y="2428163"/>
                  </a:lnTo>
                  <a:lnTo>
                    <a:pt x="403733" y="2375636"/>
                  </a:lnTo>
                  <a:lnTo>
                    <a:pt x="456260" y="2321141"/>
                  </a:lnTo>
                  <a:lnTo>
                    <a:pt x="504164" y="2267508"/>
                  </a:lnTo>
                  <a:lnTo>
                    <a:pt x="546912" y="2215578"/>
                  </a:lnTo>
                  <a:lnTo>
                    <a:pt x="583984" y="2166188"/>
                  </a:lnTo>
                  <a:lnTo>
                    <a:pt x="614845" y="2120176"/>
                  </a:lnTo>
                  <a:lnTo>
                    <a:pt x="638987" y="2078367"/>
                  </a:lnTo>
                  <a:lnTo>
                    <a:pt x="655891" y="2041613"/>
                  </a:lnTo>
                  <a:lnTo>
                    <a:pt x="665848" y="1986597"/>
                  </a:lnTo>
                  <a:close/>
                </a:path>
                <a:path w="2628265" h="2559050">
                  <a:moveTo>
                    <a:pt x="2627960" y="24549"/>
                  </a:moveTo>
                  <a:lnTo>
                    <a:pt x="2620010" y="7950"/>
                  </a:lnTo>
                  <a:lnTo>
                    <a:pt x="2603373" y="0"/>
                  </a:lnTo>
                  <a:lnTo>
                    <a:pt x="2579205" y="863"/>
                  </a:lnTo>
                  <a:lnTo>
                    <a:pt x="2511564" y="26911"/>
                  </a:lnTo>
                  <a:lnTo>
                    <a:pt x="2469769" y="51054"/>
                  </a:lnTo>
                  <a:lnTo>
                    <a:pt x="2423757" y="81927"/>
                  </a:lnTo>
                  <a:lnTo>
                    <a:pt x="2374379" y="118986"/>
                  </a:lnTo>
                  <a:lnTo>
                    <a:pt x="2322461" y="161709"/>
                  </a:lnTo>
                  <a:lnTo>
                    <a:pt x="2268842" y="209588"/>
                  </a:lnTo>
                  <a:lnTo>
                    <a:pt x="2214372" y="262077"/>
                  </a:lnTo>
                  <a:lnTo>
                    <a:pt x="2161832" y="316598"/>
                  </a:lnTo>
                  <a:lnTo>
                    <a:pt x="2113927" y="370243"/>
                  </a:lnTo>
                  <a:lnTo>
                    <a:pt x="2071179" y="422173"/>
                  </a:lnTo>
                  <a:lnTo>
                    <a:pt x="2034108" y="471576"/>
                  </a:lnTo>
                  <a:lnTo>
                    <a:pt x="2003234" y="517588"/>
                  </a:lnTo>
                  <a:lnTo>
                    <a:pt x="1979066" y="559396"/>
                  </a:lnTo>
                  <a:lnTo>
                    <a:pt x="1962162" y="596163"/>
                  </a:lnTo>
                  <a:lnTo>
                    <a:pt x="1952155" y="651217"/>
                  </a:lnTo>
                  <a:lnTo>
                    <a:pt x="1960118" y="667842"/>
                  </a:lnTo>
                  <a:lnTo>
                    <a:pt x="1976704" y="675805"/>
                  </a:lnTo>
                  <a:lnTo>
                    <a:pt x="2000846" y="674941"/>
                  </a:lnTo>
                  <a:lnTo>
                    <a:pt x="2068461" y="648893"/>
                  </a:lnTo>
                  <a:lnTo>
                    <a:pt x="2110257" y="624725"/>
                  </a:lnTo>
                  <a:lnTo>
                    <a:pt x="2156269" y="593852"/>
                  </a:lnTo>
                  <a:lnTo>
                    <a:pt x="2205659" y="556780"/>
                  </a:lnTo>
                  <a:lnTo>
                    <a:pt x="2257590" y="514032"/>
                  </a:lnTo>
                  <a:lnTo>
                    <a:pt x="2311235" y="466128"/>
                  </a:lnTo>
                  <a:lnTo>
                    <a:pt x="2365756" y="413588"/>
                  </a:lnTo>
                  <a:lnTo>
                    <a:pt x="2418283" y="359079"/>
                  </a:lnTo>
                  <a:lnTo>
                    <a:pt x="2466187" y="305435"/>
                  </a:lnTo>
                  <a:lnTo>
                    <a:pt x="2508935" y="253504"/>
                  </a:lnTo>
                  <a:lnTo>
                    <a:pt x="2546007" y="204114"/>
                  </a:lnTo>
                  <a:lnTo>
                    <a:pt x="2576893" y="158102"/>
                  </a:lnTo>
                  <a:lnTo>
                    <a:pt x="2601049" y="116306"/>
                  </a:lnTo>
                  <a:lnTo>
                    <a:pt x="2617952" y="79552"/>
                  </a:lnTo>
                  <a:lnTo>
                    <a:pt x="2627960" y="24549"/>
                  </a:lnTo>
                  <a:close/>
                </a:path>
              </a:pathLst>
            </a:custGeom>
            <a:solidFill>
              <a:srgbClr val="2C28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02663" y="5259323"/>
              <a:ext cx="1180338" cy="29451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93365" y="5250179"/>
              <a:ext cx="2590800" cy="304165"/>
            </a:xfrm>
            <a:custGeom>
              <a:avLst/>
              <a:gdLst/>
              <a:ahLst/>
              <a:cxnLst/>
              <a:rect l="l" t="t" r="r" b="b"/>
              <a:pathLst>
                <a:path w="2590800" h="304164">
                  <a:moveTo>
                    <a:pt x="133731" y="72263"/>
                  </a:moveTo>
                  <a:lnTo>
                    <a:pt x="120142" y="33528"/>
                  </a:lnTo>
                  <a:lnTo>
                    <a:pt x="111760" y="27305"/>
                  </a:lnTo>
                  <a:lnTo>
                    <a:pt x="111760" y="72263"/>
                  </a:lnTo>
                  <a:lnTo>
                    <a:pt x="110921" y="81292"/>
                  </a:lnTo>
                  <a:lnTo>
                    <a:pt x="81813" y="109016"/>
                  </a:lnTo>
                  <a:lnTo>
                    <a:pt x="59055" y="111506"/>
                  </a:lnTo>
                  <a:lnTo>
                    <a:pt x="21844" y="111506"/>
                  </a:lnTo>
                  <a:lnTo>
                    <a:pt x="21844" y="33528"/>
                  </a:lnTo>
                  <a:lnTo>
                    <a:pt x="59055" y="33528"/>
                  </a:lnTo>
                  <a:lnTo>
                    <a:pt x="97917" y="42799"/>
                  </a:lnTo>
                  <a:lnTo>
                    <a:pt x="111760" y="72263"/>
                  </a:lnTo>
                  <a:lnTo>
                    <a:pt x="111760" y="27305"/>
                  </a:lnTo>
                  <a:lnTo>
                    <a:pt x="68897" y="14833"/>
                  </a:lnTo>
                  <a:lnTo>
                    <a:pt x="60833" y="14605"/>
                  </a:lnTo>
                  <a:lnTo>
                    <a:pt x="0" y="14605"/>
                  </a:lnTo>
                  <a:lnTo>
                    <a:pt x="0" y="230505"/>
                  </a:lnTo>
                  <a:lnTo>
                    <a:pt x="21844" y="230505"/>
                  </a:lnTo>
                  <a:lnTo>
                    <a:pt x="21844" y="130175"/>
                  </a:lnTo>
                  <a:lnTo>
                    <a:pt x="60198" y="130175"/>
                  </a:lnTo>
                  <a:lnTo>
                    <a:pt x="102844" y="122008"/>
                  </a:lnTo>
                  <a:lnTo>
                    <a:pt x="119176" y="111506"/>
                  </a:lnTo>
                  <a:lnTo>
                    <a:pt x="119888" y="110998"/>
                  </a:lnTo>
                  <a:lnTo>
                    <a:pt x="133388" y="79286"/>
                  </a:lnTo>
                  <a:lnTo>
                    <a:pt x="133731" y="72263"/>
                  </a:lnTo>
                  <a:close/>
                </a:path>
                <a:path w="2590800" h="304164">
                  <a:moveTo>
                    <a:pt x="188976" y="87884"/>
                  </a:moveTo>
                  <a:lnTo>
                    <a:pt x="168021" y="87884"/>
                  </a:lnTo>
                  <a:lnTo>
                    <a:pt x="168021" y="230505"/>
                  </a:lnTo>
                  <a:lnTo>
                    <a:pt x="188976" y="230505"/>
                  </a:lnTo>
                  <a:lnTo>
                    <a:pt x="188976" y="87884"/>
                  </a:lnTo>
                  <a:close/>
                </a:path>
                <a:path w="2590800" h="304164">
                  <a:moveTo>
                    <a:pt x="193040" y="28702"/>
                  </a:moveTo>
                  <a:lnTo>
                    <a:pt x="191516" y="25146"/>
                  </a:lnTo>
                  <a:lnTo>
                    <a:pt x="185547" y="19685"/>
                  </a:lnTo>
                  <a:lnTo>
                    <a:pt x="182118" y="18415"/>
                  </a:lnTo>
                  <a:lnTo>
                    <a:pt x="174879" y="18415"/>
                  </a:lnTo>
                  <a:lnTo>
                    <a:pt x="171450" y="19685"/>
                  </a:lnTo>
                  <a:lnTo>
                    <a:pt x="165481" y="25146"/>
                  </a:lnTo>
                  <a:lnTo>
                    <a:pt x="163957" y="28702"/>
                  </a:lnTo>
                  <a:lnTo>
                    <a:pt x="163957" y="37211"/>
                  </a:lnTo>
                  <a:lnTo>
                    <a:pt x="165481" y="40767"/>
                  </a:lnTo>
                  <a:lnTo>
                    <a:pt x="171450" y="46228"/>
                  </a:lnTo>
                  <a:lnTo>
                    <a:pt x="174879" y="47498"/>
                  </a:lnTo>
                  <a:lnTo>
                    <a:pt x="182118" y="47498"/>
                  </a:lnTo>
                  <a:lnTo>
                    <a:pt x="185547" y="46228"/>
                  </a:lnTo>
                  <a:lnTo>
                    <a:pt x="191516" y="40767"/>
                  </a:lnTo>
                  <a:lnTo>
                    <a:pt x="193040" y="37211"/>
                  </a:lnTo>
                  <a:lnTo>
                    <a:pt x="193040" y="28702"/>
                  </a:lnTo>
                  <a:close/>
                </a:path>
                <a:path w="2590800" h="304164">
                  <a:moveTo>
                    <a:pt x="382651" y="0"/>
                  </a:moveTo>
                  <a:lnTo>
                    <a:pt x="364363" y="0"/>
                  </a:lnTo>
                  <a:lnTo>
                    <a:pt x="364363" y="151003"/>
                  </a:lnTo>
                  <a:lnTo>
                    <a:pt x="364363" y="167259"/>
                  </a:lnTo>
                  <a:lnTo>
                    <a:pt x="348869" y="199898"/>
                  </a:lnTo>
                  <a:lnTo>
                    <a:pt x="344043" y="204978"/>
                  </a:lnTo>
                  <a:lnTo>
                    <a:pt x="338328" y="209042"/>
                  </a:lnTo>
                  <a:lnTo>
                    <a:pt x="331597" y="211963"/>
                  </a:lnTo>
                  <a:lnTo>
                    <a:pt x="324866" y="215011"/>
                  </a:lnTo>
                  <a:lnTo>
                    <a:pt x="317500" y="216408"/>
                  </a:lnTo>
                  <a:lnTo>
                    <a:pt x="301117" y="216408"/>
                  </a:lnTo>
                  <a:lnTo>
                    <a:pt x="293497" y="215011"/>
                  </a:lnTo>
                  <a:lnTo>
                    <a:pt x="286639" y="211963"/>
                  </a:lnTo>
                  <a:lnTo>
                    <a:pt x="279908" y="209042"/>
                  </a:lnTo>
                  <a:lnTo>
                    <a:pt x="256781" y="174459"/>
                  </a:lnTo>
                  <a:lnTo>
                    <a:pt x="255663" y="167259"/>
                  </a:lnTo>
                  <a:lnTo>
                    <a:pt x="255689" y="151003"/>
                  </a:lnTo>
                  <a:lnTo>
                    <a:pt x="274320" y="113284"/>
                  </a:lnTo>
                  <a:lnTo>
                    <a:pt x="301117" y="101600"/>
                  </a:lnTo>
                  <a:lnTo>
                    <a:pt x="317500" y="101600"/>
                  </a:lnTo>
                  <a:lnTo>
                    <a:pt x="324866" y="102997"/>
                  </a:lnTo>
                  <a:lnTo>
                    <a:pt x="338328" y="108839"/>
                  </a:lnTo>
                  <a:lnTo>
                    <a:pt x="344043" y="112903"/>
                  </a:lnTo>
                  <a:lnTo>
                    <a:pt x="348869" y="118110"/>
                  </a:lnTo>
                  <a:lnTo>
                    <a:pt x="353822" y="123317"/>
                  </a:lnTo>
                  <a:lnTo>
                    <a:pt x="357505" y="129413"/>
                  </a:lnTo>
                  <a:lnTo>
                    <a:pt x="360349" y="136550"/>
                  </a:lnTo>
                  <a:lnTo>
                    <a:pt x="362966" y="143510"/>
                  </a:lnTo>
                  <a:lnTo>
                    <a:pt x="364363" y="151003"/>
                  </a:lnTo>
                  <a:lnTo>
                    <a:pt x="364363" y="0"/>
                  </a:lnTo>
                  <a:lnTo>
                    <a:pt x="361950" y="0"/>
                  </a:lnTo>
                  <a:lnTo>
                    <a:pt x="361950" y="112395"/>
                  </a:lnTo>
                  <a:lnTo>
                    <a:pt x="361442" y="112395"/>
                  </a:lnTo>
                  <a:lnTo>
                    <a:pt x="356400" y="105791"/>
                  </a:lnTo>
                  <a:lnTo>
                    <a:pt x="352272" y="101600"/>
                  </a:lnTo>
                  <a:lnTo>
                    <a:pt x="350837" y="100139"/>
                  </a:lnTo>
                  <a:lnTo>
                    <a:pt x="315087" y="84645"/>
                  </a:lnTo>
                  <a:lnTo>
                    <a:pt x="307340" y="84201"/>
                  </a:lnTo>
                  <a:lnTo>
                    <a:pt x="299212" y="84569"/>
                  </a:lnTo>
                  <a:lnTo>
                    <a:pt x="258889" y="101028"/>
                  </a:lnTo>
                  <a:lnTo>
                    <a:pt x="236677" y="136550"/>
                  </a:lnTo>
                  <a:lnTo>
                    <a:pt x="233680" y="159131"/>
                  </a:lnTo>
                  <a:lnTo>
                    <a:pt x="234010" y="166916"/>
                  </a:lnTo>
                  <a:lnTo>
                    <a:pt x="249364" y="207264"/>
                  </a:lnTo>
                  <a:lnTo>
                    <a:pt x="284086" y="230924"/>
                  </a:lnTo>
                  <a:lnTo>
                    <a:pt x="307340" y="234188"/>
                  </a:lnTo>
                  <a:lnTo>
                    <a:pt x="315087" y="233743"/>
                  </a:lnTo>
                  <a:lnTo>
                    <a:pt x="350837" y="218401"/>
                  </a:lnTo>
                  <a:lnTo>
                    <a:pt x="352831" y="216408"/>
                  </a:lnTo>
                  <a:lnTo>
                    <a:pt x="356450" y="212813"/>
                  </a:lnTo>
                  <a:lnTo>
                    <a:pt x="361442" y="206375"/>
                  </a:lnTo>
                  <a:lnTo>
                    <a:pt x="361950" y="206375"/>
                  </a:lnTo>
                  <a:lnTo>
                    <a:pt x="361950" y="230505"/>
                  </a:lnTo>
                  <a:lnTo>
                    <a:pt x="382651" y="230505"/>
                  </a:lnTo>
                  <a:lnTo>
                    <a:pt x="382651" y="206375"/>
                  </a:lnTo>
                  <a:lnTo>
                    <a:pt x="382651" y="112395"/>
                  </a:lnTo>
                  <a:lnTo>
                    <a:pt x="382651" y="0"/>
                  </a:lnTo>
                  <a:close/>
                </a:path>
                <a:path w="2590800" h="304164">
                  <a:moveTo>
                    <a:pt x="549402" y="230505"/>
                  </a:moveTo>
                  <a:lnTo>
                    <a:pt x="547116" y="159131"/>
                  </a:lnTo>
                  <a:lnTo>
                    <a:pt x="547116" y="127254"/>
                  </a:lnTo>
                  <a:lnTo>
                    <a:pt x="545592" y="119634"/>
                  </a:lnTo>
                  <a:lnTo>
                    <a:pt x="542798" y="113030"/>
                  </a:lnTo>
                  <a:lnTo>
                    <a:pt x="539877" y="106553"/>
                  </a:lnTo>
                  <a:lnTo>
                    <a:pt x="536219" y="101600"/>
                  </a:lnTo>
                  <a:lnTo>
                    <a:pt x="535940" y="101219"/>
                  </a:lnTo>
                  <a:lnTo>
                    <a:pt x="499237" y="84201"/>
                  </a:lnTo>
                  <a:lnTo>
                    <a:pt x="491617" y="84201"/>
                  </a:lnTo>
                  <a:lnTo>
                    <a:pt x="451840" y="93040"/>
                  </a:lnTo>
                  <a:lnTo>
                    <a:pt x="435483" y="104521"/>
                  </a:lnTo>
                  <a:lnTo>
                    <a:pt x="447040" y="118237"/>
                  </a:lnTo>
                  <a:lnTo>
                    <a:pt x="452120" y="113157"/>
                  </a:lnTo>
                  <a:lnTo>
                    <a:pt x="458343" y="109093"/>
                  </a:lnTo>
                  <a:lnTo>
                    <a:pt x="465582" y="106045"/>
                  </a:lnTo>
                  <a:lnTo>
                    <a:pt x="472821" y="103124"/>
                  </a:lnTo>
                  <a:lnTo>
                    <a:pt x="480822" y="101600"/>
                  </a:lnTo>
                  <a:lnTo>
                    <a:pt x="489331" y="101600"/>
                  </a:lnTo>
                  <a:lnTo>
                    <a:pt x="524967" y="122262"/>
                  </a:lnTo>
                  <a:lnTo>
                    <a:pt x="527431" y="138430"/>
                  </a:lnTo>
                  <a:lnTo>
                    <a:pt x="527431" y="142875"/>
                  </a:lnTo>
                  <a:lnTo>
                    <a:pt x="527431" y="159131"/>
                  </a:lnTo>
                  <a:lnTo>
                    <a:pt x="519557" y="198501"/>
                  </a:lnTo>
                  <a:lnTo>
                    <a:pt x="489064" y="217043"/>
                  </a:lnTo>
                  <a:lnTo>
                    <a:pt x="477647" y="217043"/>
                  </a:lnTo>
                  <a:lnTo>
                    <a:pt x="448310" y="195072"/>
                  </a:lnTo>
                  <a:lnTo>
                    <a:pt x="448386" y="183045"/>
                  </a:lnTo>
                  <a:lnTo>
                    <a:pt x="486918" y="160909"/>
                  </a:lnTo>
                  <a:lnTo>
                    <a:pt x="521462" y="159131"/>
                  </a:lnTo>
                  <a:lnTo>
                    <a:pt x="527431" y="159131"/>
                  </a:lnTo>
                  <a:lnTo>
                    <a:pt x="527431" y="142875"/>
                  </a:lnTo>
                  <a:lnTo>
                    <a:pt x="481037" y="145288"/>
                  </a:lnTo>
                  <a:lnTo>
                    <a:pt x="439826" y="160248"/>
                  </a:lnTo>
                  <a:lnTo>
                    <a:pt x="427088" y="199263"/>
                  </a:lnTo>
                  <a:lnTo>
                    <a:pt x="428498" y="205486"/>
                  </a:lnTo>
                  <a:lnTo>
                    <a:pt x="431736" y="211074"/>
                  </a:lnTo>
                  <a:lnTo>
                    <a:pt x="434721" y="216408"/>
                  </a:lnTo>
                  <a:lnTo>
                    <a:pt x="438785" y="220853"/>
                  </a:lnTo>
                  <a:lnTo>
                    <a:pt x="443509" y="224307"/>
                  </a:lnTo>
                  <a:lnTo>
                    <a:pt x="448310" y="227838"/>
                  </a:lnTo>
                  <a:lnTo>
                    <a:pt x="453517" y="230378"/>
                  </a:lnTo>
                  <a:lnTo>
                    <a:pt x="465188" y="233426"/>
                  </a:lnTo>
                  <a:lnTo>
                    <a:pt x="470776" y="234188"/>
                  </a:lnTo>
                  <a:lnTo>
                    <a:pt x="476250" y="234188"/>
                  </a:lnTo>
                  <a:lnTo>
                    <a:pt x="517690" y="219621"/>
                  </a:lnTo>
                  <a:lnTo>
                    <a:pt x="520128" y="217043"/>
                  </a:lnTo>
                  <a:lnTo>
                    <a:pt x="523087" y="213931"/>
                  </a:lnTo>
                  <a:lnTo>
                    <a:pt x="528193" y="207264"/>
                  </a:lnTo>
                  <a:lnTo>
                    <a:pt x="528688" y="207264"/>
                  </a:lnTo>
                  <a:lnTo>
                    <a:pt x="528688" y="211074"/>
                  </a:lnTo>
                  <a:lnTo>
                    <a:pt x="528929" y="214630"/>
                  </a:lnTo>
                  <a:lnTo>
                    <a:pt x="529717" y="223139"/>
                  </a:lnTo>
                  <a:lnTo>
                    <a:pt x="530225" y="226949"/>
                  </a:lnTo>
                  <a:lnTo>
                    <a:pt x="530860" y="230505"/>
                  </a:lnTo>
                  <a:lnTo>
                    <a:pt x="549402" y="230505"/>
                  </a:lnTo>
                  <a:close/>
                </a:path>
                <a:path w="2590800" h="304164">
                  <a:moveTo>
                    <a:pt x="680466" y="85598"/>
                  </a:moveTo>
                  <a:lnTo>
                    <a:pt x="678180" y="85090"/>
                  </a:lnTo>
                  <a:lnTo>
                    <a:pt x="676021" y="84582"/>
                  </a:lnTo>
                  <a:lnTo>
                    <a:pt x="673862" y="84455"/>
                  </a:lnTo>
                  <a:lnTo>
                    <a:pt x="671703" y="84201"/>
                  </a:lnTo>
                  <a:lnTo>
                    <a:pt x="666877" y="84201"/>
                  </a:lnTo>
                  <a:lnTo>
                    <a:pt x="628662" y="100812"/>
                  </a:lnTo>
                  <a:lnTo>
                    <a:pt x="621157" y="112141"/>
                  </a:lnTo>
                  <a:lnTo>
                    <a:pt x="620395" y="112141"/>
                  </a:lnTo>
                  <a:lnTo>
                    <a:pt x="620268" y="105283"/>
                  </a:lnTo>
                  <a:lnTo>
                    <a:pt x="620141" y="100584"/>
                  </a:lnTo>
                  <a:lnTo>
                    <a:pt x="619633" y="91694"/>
                  </a:lnTo>
                  <a:lnTo>
                    <a:pt x="619252" y="87884"/>
                  </a:lnTo>
                  <a:lnTo>
                    <a:pt x="599440" y="87884"/>
                  </a:lnTo>
                  <a:lnTo>
                    <a:pt x="599821" y="92710"/>
                  </a:lnTo>
                  <a:lnTo>
                    <a:pt x="600329" y="104267"/>
                  </a:lnTo>
                  <a:lnTo>
                    <a:pt x="600456" y="110363"/>
                  </a:lnTo>
                  <a:lnTo>
                    <a:pt x="600583" y="230505"/>
                  </a:lnTo>
                  <a:lnTo>
                    <a:pt x="621411" y="230505"/>
                  </a:lnTo>
                  <a:lnTo>
                    <a:pt x="621411" y="147701"/>
                  </a:lnTo>
                  <a:lnTo>
                    <a:pt x="622554" y="139573"/>
                  </a:lnTo>
                  <a:lnTo>
                    <a:pt x="624967" y="132715"/>
                  </a:lnTo>
                  <a:lnTo>
                    <a:pt x="627253" y="125984"/>
                  </a:lnTo>
                  <a:lnTo>
                    <a:pt x="657606" y="103378"/>
                  </a:lnTo>
                  <a:lnTo>
                    <a:pt x="665988" y="103378"/>
                  </a:lnTo>
                  <a:lnTo>
                    <a:pt x="668782" y="103505"/>
                  </a:lnTo>
                  <a:lnTo>
                    <a:pt x="671703" y="103886"/>
                  </a:lnTo>
                  <a:lnTo>
                    <a:pt x="676529" y="104775"/>
                  </a:lnTo>
                  <a:lnTo>
                    <a:pt x="677672" y="105156"/>
                  </a:lnTo>
                  <a:lnTo>
                    <a:pt x="677926" y="103378"/>
                  </a:lnTo>
                  <a:lnTo>
                    <a:pt x="680466" y="85598"/>
                  </a:lnTo>
                  <a:close/>
                </a:path>
                <a:path w="2590800" h="304164">
                  <a:moveTo>
                    <a:pt x="819150" y="230505"/>
                  </a:moveTo>
                  <a:lnTo>
                    <a:pt x="816864" y="159131"/>
                  </a:lnTo>
                  <a:lnTo>
                    <a:pt x="816864" y="127254"/>
                  </a:lnTo>
                  <a:lnTo>
                    <a:pt x="815340" y="119634"/>
                  </a:lnTo>
                  <a:lnTo>
                    <a:pt x="812546" y="113030"/>
                  </a:lnTo>
                  <a:lnTo>
                    <a:pt x="809625" y="106553"/>
                  </a:lnTo>
                  <a:lnTo>
                    <a:pt x="805967" y="101600"/>
                  </a:lnTo>
                  <a:lnTo>
                    <a:pt x="805688" y="101219"/>
                  </a:lnTo>
                  <a:lnTo>
                    <a:pt x="768985" y="84201"/>
                  </a:lnTo>
                  <a:lnTo>
                    <a:pt x="761365" y="84201"/>
                  </a:lnTo>
                  <a:lnTo>
                    <a:pt x="721588" y="93040"/>
                  </a:lnTo>
                  <a:lnTo>
                    <a:pt x="705231" y="104521"/>
                  </a:lnTo>
                  <a:lnTo>
                    <a:pt x="716788" y="118237"/>
                  </a:lnTo>
                  <a:lnTo>
                    <a:pt x="721868" y="113157"/>
                  </a:lnTo>
                  <a:lnTo>
                    <a:pt x="728091" y="109093"/>
                  </a:lnTo>
                  <a:lnTo>
                    <a:pt x="735330" y="106045"/>
                  </a:lnTo>
                  <a:lnTo>
                    <a:pt x="742569" y="103124"/>
                  </a:lnTo>
                  <a:lnTo>
                    <a:pt x="750570" y="101600"/>
                  </a:lnTo>
                  <a:lnTo>
                    <a:pt x="759079" y="101600"/>
                  </a:lnTo>
                  <a:lnTo>
                    <a:pt x="794715" y="122262"/>
                  </a:lnTo>
                  <a:lnTo>
                    <a:pt x="797179" y="138430"/>
                  </a:lnTo>
                  <a:lnTo>
                    <a:pt x="797179" y="142875"/>
                  </a:lnTo>
                  <a:lnTo>
                    <a:pt x="797179" y="159131"/>
                  </a:lnTo>
                  <a:lnTo>
                    <a:pt x="789305" y="198501"/>
                  </a:lnTo>
                  <a:lnTo>
                    <a:pt x="758825" y="217043"/>
                  </a:lnTo>
                  <a:lnTo>
                    <a:pt x="747395" y="217043"/>
                  </a:lnTo>
                  <a:lnTo>
                    <a:pt x="718058" y="195072"/>
                  </a:lnTo>
                  <a:lnTo>
                    <a:pt x="718134" y="183045"/>
                  </a:lnTo>
                  <a:lnTo>
                    <a:pt x="756666" y="160909"/>
                  </a:lnTo>
                  <a:lnTo>
                    <a:pt x="791210" y="159131"/>
                  </a:lnTo>
                  <a:lnTo>
                    <a:pt x="797179" y="159131"/>
                  </a:lnTo>
                  <a:lnTo>
                    <a:pt x="797179" y="142875"/>
                  </a:lnTo>
                  <a:lnTo>
                    <a:pt x="750785" y="145288"/>
                  </a:lnTo>
                  <a:lnTo>
                    <a:pt x="709574" y="160248"/>
                  </a:lnTo>
                  <a:lnTo>
                    <a:pt x="696836" y="199263"/>
                  </a:lnTo>
                  <a:lnTo>
                    <a:pt x="698246" y="205486"/>
                  </a:lnTo>
                  <a:lnTo>
                    <a:pt x="701484" y="211074"/>
                  </a:lnTo>
                  <a:lnTo>
                    <a:pt x="704469" y="216408"/>
                  </a:lnTo>
                  <a:lnTo>
                    <a:pt x="708533" y="220853"/>
                  </a:lnTo>
                  <a:lnTo>
                    <a:pt x="713257" y="224307"/>
                  </a:lnTo>
                  <a:lnTo>
                    <a:pt x="718058" y="227838"/>
                  </a:lnTo>
                  <a:lnTo>
                    <a:pt x="723265" y="230378"/>
                  </a:lnTo>
                  <a:lnTo>
                    <a:pt x="734949" y="233426"/>
                  </a:lnTo>
                  <a:lnTo>
                    <a:pt x="740537" y="234188"/>
                  </a:lnTo>
                  <a:lnTo>
                    <a:pt x="745998" y="234188"/>
                  </a:lnTo>
                  <a:lnTo>
                    <a:pt x="787438" y="219621"/>
                  </a:lnTo>
                  <a:lnTo>
                    <a:pt x="789876" y="217043"/>
                  </a:lnTo>
                  <a:lnTo>
                    <a:pt x="792835" y="213931"/>
                  </a:lnTo>
                  <a:lnTo>
                    <a:pt x="797941" y="207264"/>
                  </a:lnTo>
                  <a:lnTo>
                    <a:pt x="798449" y="207264"/>
                  </a:lnTo>
                  <a:lnTo>
                    <a:pt x="798449" y="211074"/>
                  </a:lnTo>
                  <a:lnTo>
                    <a:pt x="798677" y="214630"/>
                  </a:lnTo>
                  <a:lnTo>
                    <a:pt x="799465" y="223139"/>
                  </a:lnTo>
                  <a:lnTo>
                    <a:pt x="799973" y="226949"/>
                  </a:lnTo>
                  <a:lnTo>
                    <a:pt x="800608" y="230505"/>
                  </a:lnTo>
                  <a:lnTo>
                    <a:pt x="819150" y="230505"/>
                  </a:lnTo>
                  <a:close/>
                </a:path>
                <a:path w="2590800" h="304164">
                  <a:moveTo>
                    <a:pt x="898779" y="201422"/>
                  </a:moveTo>
                  <a:lnTo>
                    <a:pt x="877062" y="201422"/>
                  </a:lnTo>
                  <a:lnTo>
                    <a:pt x="856615" y="273177"/>
                  </a:lnTo>
                  <a:lnTo>
                    <a:pt x="874014" y="273177"/>
                  </a:lnTo>
                  <a:lnTo>
                    <a:pt x="898779" y="201422"/>
                  </a:lnTo>
                  <a:close/>
                </a:path>
                <a:path w="2590800" h="304164">
                  <a:moveTo>
                    <a:pt x="1193419" y="14605"/>
                  </a:moveTo>
                  <a:lnTo>
                    <a:pt x="1171575" y="14605"/>
                  </a:lnTo>
                  <a:lnTo>
                    <a:pt x="1171575" y="198501"/>
                  </a:lnTo>
                  <a:lnTo>
                    <a:pt x="1170940" y="198501"/>
                  </a:lnTo>
                  <a:lnTo>
                    <a:pt x="1065974" y="44831"/>
                  </a:lnTo>
                  <a:lnTo>
                    <a:pt x="1045337" y="14605"/>
                  </a:lnTo>
                  <a:lnTo>
                    <a:pt x="1018032" y="14605"/>
                  </a:lnTo>
                  <a:lnTo>
                    <a:pt x="1018032" y="230505"/>
                  </a:lnTo>
                  <a:lnTo>
                    <a:pt x="1039876" y="230505"/>
                  </a:lnTo>
                  <a:lnTo>
                    <a:pt x="1039876" y="44831"/>
                  </a:lnTo>
                  <a:lnTo>
                    <a:pt x="1040511" y="44831"/>
                  </a:lnTo>
                  <a:lnTo>
                    <a:pt x="1166114" y="230505"/>
                  </a:lnTo>
                  <a:lnTo>
                    <a:pt x="1193419" y="230505"/>
                  </a:lnTo>
                  <a:lnTo>
                    <a:pt x="1193419" y="198501"/>
                  </a:lnTo>
                  <a:lnTo>
                    <a:pt x="1193419" y="14605"/>
                  </a:lnTo>
                  <a:close/>
                </a:path>
                <a:path w="2590800" h="304164">
                  <a:moveTo>
                    <a:pt x="1271016" y="87884"/>
                  </a:moveTo>
                  <a:lnTo>
                    <a:pt x="1250061" y="87884"/>
                  </a:lnTo>
                  <a:lnTo>
                    <a:pt x="1250061" y="230505"/>
                  </a:lnTo>
                  <a:lnTo>
                    <a:pt x="1271016" y="230505"/>
                  </a:lnTo>
                  <a:lnTo>
                    <a:pt x="1271016" y="87884"/>
                  </a:lnTo>
                  <a:close/>
                </a:path>
                <a:path w="2590800" h="304164">
                  <a:moveTo>
                    <a:pt x="1275080" y="28702"/>
                  </a:moveTo>
                  <a:lnTo>
                    <a:pt x="1273556" y="25146"/>
                  </a:lnTo>
                  <a:lnTo>
                    <a:pt x="1267587" y="19685"/>
                  </a:lnTo>
                  <a:lnTo>
                    <a:pt x="1264158" y="18415"/>
                  </a:lnTo>
                  <a:lnTo>
                    <a:pt x="1256919" y="18415"/>
                  </a:lnTo>
                  <a:lnTo>
                    <a:pt x="1253490" y="19685"/>
                  </a:lnTo>
                  <a:lnTo>
                    <a:pt x="1247521" y="25146"/>
                  </a:lnTo>
                  <a:lnTo>
                    <a:pt x="1245997" y="28702"/>
                  </a:lnTo>
                  <a:lnTo>
                    <a:pt x="1245997" y="37211"/>
                  </a:lnTo>
                  <a:lnTo>
                    <a:pt x="1247521" y="40767"/>
                  </a:lnTo>
                  <a:lnTo>
                    <a:pt x="1253490" y="46228"/>
                  </a:lnTo>
                  <a:lnTo>
                    <a:pt x="1256919" y="47498"/>
                  </a:lnTo>
                  <a:lnTo>
                    <a:pt x="1264158" y="47498"/>
                  </a:lnTo>
                  <a:lnTo>
                    <a:pt x="1267587" y="46228"/>
                  </a:lnTo>
                  <a:lnTo>
                    <a:pt x="1273556" y="40767"/>
                  </a:lnTo>
                  <a:lnTo>
                    <a:pt x="1275080" y="37211"/>
                  </a:lnTo>
                  <a:lnTo>
                    <a:pt x="1275080" y="28702"/>
                  </a:lnTo>
                  <a:close/>
                </a:path>
                <a:path w="2590800" h="304164">
                  <a:moveTo>
                    <a:pt x="1450086" y="142875"/>
                  </a:moveTo>
                  <a:lnTo>
                    <a:pt x="1449247" y="130289"/>
                  </a:lnTo>
                  <a:lnTo>
                    <a:pt x="1446733" y="118986"/>
                  </a:lnTo>
                  <a:lnTo>
                    <a:pt x="1442529" y="109004"/>
                  </a:lnTo>
                  <a:lnTo>
                    <a:pt x="1437487" y="101600"/>
                  </a:lnTo>
                  <a:lnTo>
                    <a:pt x="1436624" y="100330"/>
                  </a:lnTo>
                  <a:lnTo>
                    <a:pt x="1429004" y="93256"/>
                  </a:lnTo>
                  <a:lnTo>
                    <a:pt x="1419669" y="88226"/>
                  </a:lnTo>
                  <a:lnTo>
                    <a:pt x="1408620" y="85204"/>
                  </a:lnTo>
                  <a:lnTo>
                    <a:pt x="1395857" y="84201"/>
                  </a:lnTo>
                  <a:lnTo>
                    <a:pt x="1388351" y="84658"/>
                  </a:lnTo>
                  <a:lnTo>
                    <a:pt x="1351432" y="105308"/>
                  </a:lnTo>
                  <a:lnTo>
                    <a:pt x="1348105" y="111252"/>
                  </a:lnTo>
                  <a:lnTo>
                    <a:pt x="1347470" y="111252"/>
                  </a:lnTo>
                  <a:lnTo>
                    <a:pt x="1347470" y="0"/>
                  </a:lnTo>
                  <a:lnTo>
                    <a:pt x="1326642" y="0"/>
                  </a:lnTo>
                  <a:lnTo>
                    <a:pt x="1326642" y="230505"/>
                  </a:lnTo>
                  <a:lnTo>
                    <a:pt x="1347470" y="230505"/>
                  </a:lnTo>
                  <a:lnTo>
                    <a:pt x="1347470" y="147701"/>
                  </a:lnTo>
                  <a:lnTo>
                    <a:pt x="1348613" y="139446"/>
                  </a:lnTo>
                  <a:lnTo>
                    <a:pt x="1351153" y="132461"/>
                  </a:lnTo>
                  <a:lnTo>
                    <a:pt x="1353566" y="125476"/>
                  </a:lnTo>
                  <a:lnTo>
                    <a:pt x="1356741" y="119634"/>
                  </a:lnTo>
                  <a:lnTo>
                    <a:pt x="1385189" y="101600"/>
                  </a:lnTo>
                  <a:lnTo>
                    <a:pt x="1398143" y="101600"/>
                  </a:lnTo>
                  <a:lnTo>
                    <a:pt x="1421384" y="115443"/>
                  </a:lnTo>
                  <a:lnTo>
                    <a:pt x="1424305" y="119761"/>
                  </a:lnTo>
                  <a:lnTo>
                    <a:pt x="1426337" y="124968"/>
                  </a:lnTo>
                  <a:lnTo>
                    <a:pt x="1428877" y="137160"/>
                  </a:lnTo>
                  <a:lnTo>
                    <a:pt x="1429397" y="142875"/>
                  </a:lnTo>
                  <a:lnTo>
                    <a:pt x="1429512" y="230505"/>
                  </a:lnTo>
                  <a:lnTo>
                    <a:pt x="1450086" y="230505"/>
                  </a:lnTo>
                  <a:lnTo>
                    <a:pt x="1450086" y="142875"/>
                  </a:lnTo>
                  <a:close/>
                </a:path>
                <a:path w="2590800" h="304164">
                  <a:moveTo>
                    <a:pt x="1525524" y="87884"/>
                  </a:moveTo>
                  <a:lnTo>
                    <a:pt x="1504569" y="87884"/>
                  </a:lnTo>
                  <a:lnTo>
                    <a:pt x="1504569" y="230505"/>
                  </a:lnTo>
                  <a:lnTo>
                    <a:pt x="1525524" y="230505"/>
                  </a:lnTo>
                  <a:lnTo>
                    <a:pt x="1525524" y="87884"/>
                  </a:lnTo>
                  <a:close/>
                </a:path>
                <a:path w="2590800" h="304164">
                  <a:moveTo>
                    <a:pt x="1529588" y="28702"/>
                  </a:moveTo>
                  <a:lnTo>
                    <a:pt x="1528064" y="25146"/>
                  </a:lnTo>
                  <a:lnTo>
                    <a:pt x="1522095" y="19685"/>
                  </a:lnTo>
                  <a:lnTo>
                    <a:pt x="1518666" y="18415"/>
                  </a:lnTo>
                  <a:lnTo>
                    <a:pt x="1511427" y="18415"/>
                  </a:lnTo>
                  <a:lnTo>
                    <a:pt x="1507998" y="19685"/>
                  </a:lnTo>
                  <a:lnTo>
                    <a:pt x="1502029" y="25146"/>
                  </a:lnTo>
                  <a:lnTo>
                    <a:pt x="1500505" y="28702"/>
                  </a:lnTo>
                  <a:lnTo>
                    <a:pt x="1500505" y="37211"/>
                  </a:lnTo>
                  <a:lnTo>
                    <a:pt x="1502029" y="40767"/>
                  </a:lnTo>
                  <a:lnTo>
                    <a:pt x="1507998" y="46228"/>
                  </a:lnTo>
                  <a:lnTo>
                    <a:pt x="1511427" y="47498"/>
                  </a:lnTo>
                  <a:lnTo>
                    <a:pt x="1518666" y="47498"/>
                  </a:lnTo>
                  <a:lnTo>
                    <a:pt x="1522095" y="46228"/>
                  </a:lnTo>
                  <a:lnTo>
                    <a:pt x="1528064" y="40767"/>
                  </a:lnTo>
                  <a:lnTo>
                    <a:pt x="1529588" y="37211"/>
                  </a:lnTo>
                  <a:lnTo>
                    <a:pt x="1529588" y="28702"/>
                  </a:lnTo>
                  <a:close/>
                </a:path>
                <a:path w="2590800" h="304164">
                  <a:moveTo>
                    <a:pt x="1660398" y="85598"/>
                  </a:moveTo>
                  <a:lnTo>
                    <a:pt x="1658112" y="85090"/>
                  </a:lnTo>
                  <a:lnTo>
                    <a:pt x="1655953" y="84582"/>
                  </a:lnTo>
                  <a:lnTo>
                    <a:pt x="1653794" y="84455"/>
                  </a:lnTo>
                  <a:lnTo>
                    <a:pt x="1651635" y="84201"/>
                  </a:lnTo>
                  <a:lnTo>
                    <a:pt x="1646809" y="84201"/>
                  </a:lnTo>
                  <a:lnTo>
                    <a:pt x="1608594" y="100812"/>
                  </a:lnTo>
                  <a:lnTo>
                    <a:pt x="1601089" y="112141"/>
                  </a:lnTo>
                  <a:lnTo>
                    <a:pt x="1600327" y="112141"/>
                  </a:lnTo>
                  <a:lnTo>
                    <a:pt x="1600200" y="105283"/>
                  </a:lnTo>
                  <a:lnTo>
                    <a:pt x="1600073" y="100584"/>
                  </a:lnTo>
                  <a:lnTo>
                    <a:pt x="1599565" y="91694"/>
                  </a:lnTo>
                  <a:lnTo>
                    <a:pt x="1599184" y="87884"/>
                  </a:lnTo>
                  <a:lnTo>
                    <a:pt x="1579372" y="87884"/>
                  </a:lnTo>
                  <a:lnTo>
                    <a:pt x="1579753" y="92710"/>
                  </a:lnTo>
                  <a:lnTo>
                    <a:pt x="1580261" y="104267"/>
                  </a:lnTo>
                  <a:lnTo>
                    <a:pt x="1580388" y="110363"/>
                  </a:lnTo>
                  <a:lnTo>
                    <a:pt x="1580515" y="230505"/>
                  </a:lnTo>
                  <a:lnTo>
                    <a:pt x="1601343" y="230505"/>
                  </a:lnTo>
                  <a:lnTo>
                    <a:pt x="1601343" y="147701"/>
                  </a:lnTo>
                  <a:lnTo>
                    <a:pt x="1602486" y="139573"/>
                  </a:lnTo>
                  <a:lnTo>
                    <a:pt x="1604899" y="132715"/>
                  </a:lnTo>
                  <a:lnTo>
                    <a:pt x="1607185" y="125984"/>
                  </a:lnTo>
                  <a:lnTo>
                    <a:pt x="1637538" y="103378"/>
                  </a:lnTo>
                  <a:lnTo>
                    <a:pt x="1645920" y="103378"/>
                  </a:lnTo>
                  <a:lnTo>
                    <a:pt x="1648714" y="103505"/>
                  </a:lnTo>
                  <a:lnTo>
                    <a:pt x="1651635" y="103886"/>
                  </a:lnTo>
                  <a:lnTo>
                    <a:pt x="1656461" y="104775"/>
                  </a:lnTo>
                  <a:lnTo>
                    <a:pt x="1657604" y="105156"/>
                  </a:lnTo>
                  <a:lnTo>
                    <a:pt x="1657858" y="103378"/>
                  </a:lnTo>
                  <a:lnTo>
                    <a:pt x="1660398" y="85598"/>
                  </a:lnTo>
                  <a:close/>
                </a:path>
                <a:path w="2590800" h="304164">
                  <a:moveTo>
                    <a:pt x="1892681" y="173736"/>
                  </a:moveTo>
                  <a:lnTo>
                    <a:pt x="1877949" y="134239"/>
                  </a:lnTo>
                  <a:lnTo>
                    <a:pt x="1843786" y="115824"/>
                  </a:lnTo>
                  <a:lnTo>
                    <a:pt x="1822577" y="108712"/>
                  </a:lnTo>
                  <a:lnTo>
                    <a:pt x="1816735" y="106680"/>
                  </a:lnTo>
                  <a:lnTo>
                    <a:pt x="1805559" y="102616"/>
                  </a:lnTo>
                  <a:lnTo>
                    <a:pt x="1800606" y="99949"/>
                  </a:lnTo>
                  <a:lnTo>
                    <a:pt x="1796288" y="96774"/>
                  </a:lnTo>
                  <a:lnTo>
                    <a:pt x="1791843" y="93599"/>
                  </a:lnTo>
                  <a:lnTo>
                    <a:pt x="1788414" y="89789"/>
                  </a:lnTo>
                  <a:lnTo>
                    <a:pt x="1783080" y="80899"/>
                  </a:lnTo>
                  <a:lnTo>
                    <a:pt x="1781810" y="75184"/>
                  </a:lnTo>
                  <a:lnTo>
                    <a:pt x="1781848" y="61163"/>
                  </a:lnTo>
                  <a:lnTo>
                    <a:pt x="1811693" y="30226"/>
                  </a:lnTo>
                  <a:lnTo>
                    <a:pt x="1817116" y="28575"/>
                  </a:lnTo>
                  <a:lnTo>
                    <a:pt x="1822577" y="27686"/>
                  </a:lnTo>
                  <a:lnTo>
                    <a:pt x="1827784" y="27686"/>
                  </a:lnTo>
                  <a:lnTo>
                    <a:pt x="1867662" y="42926"/>
                  </a:lnTo>
                  <a:lnTo>
                    <a:pt x="1872234" y="49276"/>
                  </a:lnTo>
                  <a:lnTo>
                    <a:pt x="1889633" y="35306"/>
                  </a:lnTo>
                  <a:lnTo>
                    <a:pt x="1885175" y="30226"/>
                  </a:lnTo>
                  <a:lnTo>
                    <a:pt x="1882317" y="27686"/>
                  </a:lnTo>
                  <a:lnTo>
                    <a:pt x="1879790" y="25438"/>
                  </a:lnTo>
                  <a:lnTo>
                    <a:pt x="1839290" y="9626"/>
                  </a:lnTo>
                  <a:lnTo>
                    <a:pt x="1828673" y="9144"/>
                  </a:lnTo>
                  <a:lnTo>
                    <a:pt x="1820672" y="9144"/>
                  </a:lnTo>
                  <a:lnTo>
                    <a:pt x="1782318" y="23241"/>
                  </a:lnTo>
                  <a:lnTo>
                    <a:pt x="1775587" y="28067"/>
                  </a:lnTo>
                  <a:lnTo>
                    <a:pt x="1759712" y="68707"/>
                  </a:lnTo>
                  <a:lnTo>
                    <a:pt x="1759712" y="78359"/>
                  </a:lnTo>
                  <a:lnTo>
                    <a:pt x="1783588" y="114808"/>
                  </a:lnTo>
                  <a:lnTo>
                    <a:pt x="1824609" y="131191"/>
                  </a:lnTo>
                  <a:lnTo>
                    <a:pt x="1831213" y="133477"/>
                  </a:lnTo>
                  <a:lnTo>
                    <a:pt x="1837563" y="135763"/>
                  </a:lnTo>
                  <a:lnTo>
                    <a:pt x="1843786" y="137922"/>
                  </a:lnTo>
                  <a:lnTo>
                    <a:pt x="1849374" y="140716"/>
                  </a:lnTo>
                  <a:lnTo>
                    <a:pt x="1854327" y="144018"/>
                  </a:lnTo>
                  <a:lnTo>
                    <a:pt x="1859153" y="147320"/>
                  </a:lnTo>
                  <a:lnTo>
                    <a:pt x="1863090" y="151511"/>
                  </a:lnTo>
                  <a:lnTo>
                    <a:pt x="1866011" y="156591"/>
                  </a:lnTo>
                  <a:lnTo>
                    <a:pt x="1869059" y="161544"/>
                  </a:lnTo>
                  <a:lnTo>
                    <a:pt x="1870456" y="167767"/>
                  </a:lnTo>
                  <a:lnTo>
                    <a:pt x="1870456" y="182118"/>
                  </a:lnTo>
                  <a:lnTo>
                    <a:pt x="1869059" y="188214"/>
                  </a:lnTo>
                  <a:lnTo>
                    <a:pt x="1866011" y="193421"/>
                  </a:lnTo>
                  <a:lnTo>
                    <a:pt x="1863090" y="198501"/>
                  </a:lnTo>
                  <a:lnTo>
                    <a:pt x="1828038" y="217043"/>
                  </a:lnTo>
                  <a:lnTo>
                    <a:pt x="1822577" y="217043"/>
                  </a:lnTo>
                  <a:lnTo>
                    <a:pt x="1781581" y="200558"/>
                  </a:lnTo>
                  <a:lnTo>
                    <a:pt x="1773174" y="189992"/>
                  </a:lnTo>
                  <a:lnTo>
                    <a:pt x="1754251" y="203962"/>
                  </a:lnTo>
                  <a:lnTo>
                    <a:pt x="1790065" y="230632"/>
                  </a:lnTo>
                  <a:lnTo>
                    <a:pt x="1802765" y="233934"/>
                  </a:lnTo>
                  <a:lnTo>
                    <a:pt x="1809369" y="235331"/>
                  </a:lnTo>
                  <a:lnTo>
                    <a:pt x="1815846" y="235966"/>
                  </a:lnTo>
                  <a:lnTo>
                    <a:pt x="1822323" y="235966"/>
                  </a:lnTo>
                  <a:lnTo>
                    <a:pt x="1863725" y="226060"/>
                  </a:lnTo>
                  <a:lnTo>
                    <a:pt x="1875345" y="217043"/>
                  </a:lnTo>
                  <a:lnTo>
                    <a:pt x="1876806" y="215900"/>
                  </a:lnTo>
                  <a:lnTo>
                    <a:pt x="1892274" y="181559"/>
                  </a:lnTo>
                  <a:lnTo>
                    <a:pt x="1892681" y="173736"/>
                  </a:lnTo>
                  <a:close/>
                </a:path>
                <a:path w="2590800" h="304164">
                  <a:moveTo>
                    <a:pt x="1959864" y="87884"/>
                  </a:moveTo>
                  <a:lnTo>
                    <a:pt x="1938909" y="87884"/>
                  </a:lnTo>
                  <a:lnTo>
                    <a:pt x="1938909" y="230505"/>
                  </a:lnTo>
                  <a:lnTo>
                    <a:pt x="1959864" y="230505"/>
                  </a:lnTo>
                  <a:lnTo>
                    <a:pt x="1959864" y="87884"/>
                  </a:lnTo>
                  <a:close/>
                </a:path>
                <a:path w="2590800" h="304164">
                  <a:moveTo>
                    <a:pt x="1963928" y="28702"/>
                  </a:moveTo>
                  <a:lnTo>
                    <a:pt x="1962404" y="25146"/>
                  </a:lnTo>
                  <a:lnTo>
                    <a:pt x="1956435" y="19685"/>
                  </a:lnTo>
                  <a:lnTo>
                    <a:pt x="1953006" y="18415"/>
                  </a:lnTo>
                  <a:lnTo>
                    <a:pt x="1945767" y="18415"/>
                  </a:lnTo>
                  <a:lnTo>
                    <a:pt x="1942338" y="19685"/>
                  </a:lnTo>
                  <a:lnTo>
                    <a:pt x="1936369" y="25146"/>
                  </a:lnTo>
                  <a:lnTo>
                    <a:pt x="1934845" y="28702"/>
                  </a:lnTo>
                  <a:lnTo>
                    <a:pt x="1934845" y="37211"/>
                  </a:lnTo>
                  <a:lnTo>
                    <a:pt x="1936369" y="40767"/>
                  </a:lnTo>
                  <a:lnTo>
                    <a:pt x="1942338" y="46228"/>
                  </a:lnTo>
                  <a:lnTo>
                    <a:pt x="1945767" y="47498"/>
                  </a:lnTo>
                  <a:lnTo>
                    <a:pt x="1953006" y="47498"/>
                  </a:lnTo>
                  <a:lnTo>
                    <a:pt x="1956435" y="46228"/>
                  </a:lnTo>
                  <a:lnTo>
                    <a:pt x="1962404" y="40767"/>
                  </a:lnTo>
                  <a:lnTo>
                    <a:pt x="1963928" y="37211"/>
                  </a:lnTo>
                  <a:lnTo>
                    <a:pt x="1963928" y="28702"/>
                  </a:lnTo>
                  <a:close/>
                </a:path>
                <a:path w="2590800" h="304164">
                  <a:moveTo>
                    <a:pt x="2138426" y="142875"/>
                  </a:moveTo>
                  <a:lnTo>
                    <a:pt x="2137562" y="130289"/>
                  </a:lnTo>
                  <a:lnTo>
                    <a:pt x="2135009" y="118986"/>
                  </a:lnTo>
                  <a:lnTo>
                    <a:pt x="2130755" y="109004"/>
                  </a:lnTo>
                  <a:lnTo>
                    <a:pt x="2125700" y="101600"/>
                  </a:lnTo>
                  <a:lnTo>
                    <a:pt x="2124837" y="100330"/>
                  </a:lnTo>
                  <a:lnTo>
                    <a:pt x="2117140" y="93256"/>
                  </a:lnTo>
                  <a:lnTo>
                    <a:pt x="2107781" y="88226"/>
                  </a:lnTo>
                  <a:lnTo>
                    <a:pt x="2096757" y="85204"/>
                  </a:lnTo>
                  <a:lnTo>
                    <a:pt x="2084070" y="84201"/>
                  </a:lnTo>
                  <a:lnTo>
                    <a:pt x="2076538" y="84683"/>
                  </a:lnTo>
                  <a:lnTo>
                    <a:pt x="2038870" y="106172"/>
                  </a:lnTo>
                  <a:lnTo>
                    <a:pt x="2035429" y="112141"/>
                  </a:lnTo>
                  <a:lnTo>
                    <a:pt x="2034667" y="112141"/>
                  </a:lnTo>
                  <a:lnTo>
                    <a:pt x="2034565" y="106172"/>
                  </a:lnTo>
                  <a:lnTo>
                    <a:pt x="2034387" y="100330"/>
                  </a:lnTo>
                  <a:lnTo>
                    <a:pt x="2033905" y="91694"/>
                  </a:lnTo>
                  <a:lnTo>
                    <a:pt x="2033524" y="87884"/>
                  </a:lnTo>
                  <a:lnTo>
                    <a:pt x="2013712" y="87884"/>
                  </a:lnTo>
                  <a:lnTo>
                    <a:pt x="2014105" y="93256"/>
                  </a:lnTo>
                  <a:lnTo>
                    <a:pt x="2014486" y="101600"/>
                  </a:lnTo>
                  <a:lnTo>
                    <a:pt x="2014613" y="104902"/>
                  </a:lnTo>
                  <a:lnTo>
                    <a:pt x="2014728" y="110490"/>
                  </a:lnTo>
                  <a:lnTo>
                    <a:pt x="2014855" y="230505"/>
                  </a:lnTo>
                  <a:lnTo>
                    <a:pt x="2035683" y="230505"/>
                  </a:lnTo>
                  <a:lnTo>
                    <a:pt x="2035683" y="147701"/>
                  </a:lnTo>
                  <a:lnTo>
                    <a:pt x="2036953" y="139446"/>
                  </a:lnTo>
                  <a:lnTo>
                    <a:pt x="2057781" y="107188"/>
                  </a:lnTo>
                  <a:lnTo>
                    <a:pt x="2062988" y="104902"/>
                  </a:lnTo>
                  <a:lnTo>
                    <a:pt x="2068068" y="102616"/>
                  </a:lnTo>
                  <a:lnTo>
                    <a:pt x="2073402" y="101600"/>
                  </a:lnTo>
                  <a:lnTo>
                    <a:pt x="2086356" y="101600"/>
                  </a:lnTo>
                  <a:lnTo>
                    <a:pt x="2109597" y="115443"/>
                  </a:lnTo>
                  <a:lnTo>
                    <a:pt x="2112518" y="119761"/>
                  </a:lnTo>
                  <a:lnTo>
                    <a:pt x="2117598" y="230505"/>
                  </a:lnTo>
                  <a:lnTo>
                    <a:pt x="2138426" y="230505"/>
                  </a:lnTo>
                  <a:lnTo>
                    <a:pt x="2138426" y="142875"/>
                  </a:lnTo>
                  <a:close/>
                </a:path>
                <a:path w="2590800" h="304164">
                  <a:moveTo>
                    <a:pt x="2330323" y="87884"/>
                  </a:moveTo>
                  <a:lnTo>
                    <a:pt x="2312035" y="87884"/>
                  </a:lnTo>
                  <a:lnTo>
                    <a:pt x="2312035" y="149733"/>
                  </a:lnTo>
                  <a:lnTo>
                    <a:pt x="2312035" y="165608"/>
                  </a:lnTo>
                  <a:lnTo>
                    <a:pt x="2291715" y="202438"/>
                  </a:lnTo>
                  <a:lnTo>
                    <a:pt x="2265172" y="212725"/>
                  </a:lnTo>
                  <a:lnTo>
                    <a:pt x="2248789" y="212725"/>
                  </a:lnTo>
                  <a:lnTo>
                    <a:pt x="2241169" y="211328"/>
                  </a:lnTo>
                  <a:lnTo>
                    <a:pt x="2234311" y="208280"/>
                  </a:lnTo>
                  <a:lnTo>
                    <a:pt x="2227580" y="205359"/>
                  </a:lnTo>
                  <a:lnTo>
                    <a:pt x="2204466" y="171831"/>
                  </a:lnTo>
                  <a:lnTo>
                    <a:pt x="2203323" y="164719"/>
                  </a:lnTo>
                  <a:lnTo>
                    <a:pt x="2203323" y="149733"/>
                  </a:lnTo>
                  <a:lnTo>
                    <a:pt x="2204466" y="142748"/>
                  </a:lnTo>
                  <a:lnTo>
                    <a:pt x="2209292" y="129286"/>
                  </a:lnTo>
                  <a:lnTo>
                    <a:pt x="2212848" y="123444"/>
                  </a:lnTo>
                  <a:lnTo>
                    <a:pt x="2217420" y="118364"/>
                  </a:lnTo>
                  <a:lnTo>
                    <a:pt x="2221992" y="113157"/>
                  </a:lnTo>
                  <a:lnTo>
                    <a:pt x="2227580" y="109093"/>
                  </a:lnTo>
                  <a:lnTo>
                    <a:pt x="2234311" y="106045"/>
                  </a:lnTo>
                  <a:lnTo>
                    <a:pt x="2241169" y="103124"/>
                  </a:lnTo>
                  <a:lnTo>
                    <a:pt x="2248789" y="101600"/>
                  </a:lnTo>
                  <a:lnTo>
                    <a:pt x="2265172" y="101600"/>
                  </a:lnTo>
                  <a:lnTo>
                    <a:pt x="2296541" y="118364"/>
                  </a:lnTo>
                  <a:lnTo>
                    <a:pt x="2301494" y="123444"/>
                  </a:lnTo>
                  <a:lnTo>
                    <a:pt x="2305177" y="129286"/>
                  </a:lnTo>
                  <a:lnTo>
                    <a:pt x="2307983" y="136080"/>
                  </a:lnTo>
                  <a:lnTo>
                    <a:pt x="2310638" y="142748"/>
                  </a:lnTo>
                  <a:lnTo>
                    <a:pt x="2312035" y="149733"/>
                  </a:lnTo>
                  <a:lnTo>
                    <a:pt x="2312035" y="87884"/>
                  </a:lnTo>
                  <a:lnTo>
                    <a:pt x="2309622" y="87884"/>
                  </a:lnTo>
                  <a:lnTo>
                    <a:pt x="2309622" y="112395"/>
                  </a:lnTo>
                  <a:lnTo>
                    <a:pt x="2309114" y="112395"/>
                  </a:lnTo>
                  <a:lnTo>
                    <a:pt x="2304364" y="105943"/>
                  </a:lnTo>
                  <a:lnTo>
                    <a:pt x="2300147" y="101600"/>
                  </a:lnTo>
                  <a:lnTo>
                    <a:pt x="2298890" y="100304"/>
                  </a:lnTo>
                  <a:lnTo>
                    <a:pt x="2262771" y="84658"/>
                  </a:lnTo>
                  <a:lnTo>
                    <a:pt x="2255012" y="84201"/>
                  </a:lnTo>
                  <a:lnTo>
                    <a:pt x="2246884" y="84569"/>
                  </a:lnTo>
                  <a:lnTo>
                    <a:pt x="2206561" y="101028"/>
                  </a:lnTo>
                  <a:lnTo>
                    <a:pt x="2184349" y="136080"/>
                  </a:lnTo>
                  <a:lnTo>
                    <a:pt x="2181352" y="157988"/>
                  </a:lnTo>
                  <a:lnTo>
                    <a:pt x="2181682" y="165608"/>
                  </a:lnTo>
                  <a:lnTo>
                    <a:pt x="2197036" y="204787"/>
                  </a:lnTo>
                  <a:lnTo>
                    <a:pt x="2231758" y="227355"/>
                  </a:lnTo>
                  <a:lnTo>
                    <a:pt x="2255012" y="230505"/>
                  </a:lnTo>
                  <a:lnTo>
                    <a:pt x="2262784" y="230035"/>
                  </a:lnTo>
                  <a:lnTo>
                    <a:pt x="2299182" y="214363"/>
                  </a:lnTo>
                  <a:lnTo>
                    <a:pt x="2300770" y="212725"/>
                  </a:lnTo>
                  <a:lnTo>
                    <a:pt x="2304580" y="208800"/>
                  </a:lnTo>
                  <a:lnTo>
                    <a:pt x="2309114" y="202438"/>
                  </a:lnTo>
                  <a:lnTo>
                    <a:pt x="2309622" y="202438"/>
                  </a:lnTo>
                  <a:lnTo>
                    <a:pt x="2309622" y="236982"/>
                  </a:lnTo>
                  <a:lnTo>
                    <a:pt x="2308606" y="244221"/>
                  </a:lnTo>
                  <a:lnTo>
                    <a:pt x="2286889" y="277876"/>
                  </a:lnTo>
                  <a:lnTo>
                    <a:pt x="2253869" y="285369"/>
                  </a:lnTo>
                  <a:lnTo>
                    <a:pt x="2245766" y="284899"/>
                  </a:lnTo>
                  <a:lnTo>
                    <a:pt x="2209482" y="269252"/>
                  </a:lnTo>
                  <a:lnTo>
                    <a:pt x="2199386" y="259207"/>
                  </a:lnTo>
                  <a:lnTo>
                    <a:pt x="2184400" y="274955"/>
                  </a:lnTo>
                  <a:lnTo>
                    <a:pt x="2224278" y="299377"/>
                  </a:lnTo>
                  <a:lnTo>
                    <a:pt x="2252980" y="303657"/>
                  </a:lnTo>
                  <a:lnTo>
                    <a:pt x="2264308" y="303212"/>
                  </a:lnTo>
                  <a:lnTo>
                    <a:pt x="2305024" y="288010"/>
                  </a:lnTo>
                  <a:lnTo>
                    <a:pt x="2308047" y="285369"/>
                  </a:lnTo>
                  <a:lnTo>
                    <a:pt x="2310511" y="283222"/>
                  </a:lnTo>
                  <a:lnTo>
                    <a:pt x="2329307" y="245237"/>
                  </a:lnTo>
                  <a:lnTo>
                    <a:pt x="2330323" y="236982"/>
                  </a:lnTo>
                  <a:lnTo>
                    <a:pt x="2330323" y="202438"/>
                  </a:lnTo>
                  <a:lnTo>
                    <a:pt x="2330323" y="112395"/>
                  </a:lnTo>
                  <a:lnTo>
                    <a:pt x="2330323" y="87884"/>
                  </a:lnTo>
                  <a:close/>
                </a:path>
                <a:path w="2590800" h="304164">
                  <a:moveTo>
                    <a:pt x="2507742" y="142875"/>
                  </a:moveTo>
                  <a:lnTo>
                    <a:pt x="2506903" y="130289"/>
                  </a:lnTo>
                  <a:lnTo>
                    <a:pt x="2504389" y="118986"/>
                  </a:lnTo>
                  <a:lnTo>
                    <a:pt x="2500185" y="109004"/>
                  </a:lnTo>
                  <a:lnTo>
                    <a:pt x="2495143" y="101600"/>
                  </a:lnTo>
                  <a:lnTo>
                    <a:pt x="2494280" y="100330"/>
                  </a:lnTo>
                  <a:lnTo>
                    <a:pt x="2486660" y="93256"/>
                  </a:lnTo>
                  <a:lnTo>
                    <a:pt x="2477325" y="88226"/>
                  </a:lnTo>
                  <a:lnTo>
                    <a:pt x="2466276" y="85204"/>
                  </a:lnTo>
                  <a:lnTo>
                    <a:pt x="2453513" y="84201"/>
                  </a:lnTo>
                  <a:lnTo>
                    <a:pt x="2446007" y="84658"/>
                  </a:lnTo>
                  <a:lnTo>
                    <a:pt x="2409088" y="105308"/>
                  </a:lnTo>
                  <a:lnTo>
                    <a:pt x="2405761" y="111252"/>
                  </a:lnTo>
                  <a:lnTo>
                    <a:pt x="2405126" y="111252"/>
                  </a:lnTo>
                  <a:lnTo>
                    <a:pt x="2405126" y="0"/>
                  </a:lnTo>
                  <a:lnTo>
                    <a:pt x="2384298" y="0"/>
                  </a:lnTo>
                  <a:lnTo>
                    <a:pt x="2384298" y="230505"/>
                  </a:lnTo>
                  <a:lnTo>
                    <a:pt x="2405126" y="230505"/>
                  </a:lnTo>
                  <a:lnTo>
                    <a:pt x="2405126" y="147701"/>
                  </a:lnTo>
                  <a:lnTo>
                    <a:pt x="2406269" y="139446"/>
                  </a:lnTo>
                  <a:lnTo>
                    <a:pt x="2408809" y="132461"/>
                  </a:lnTo>
                  <a:lnTo>
                    <a:pt x="2411222" y="125476"/>
                  </a:lnTo>
                  <a:lnTo>
                    <a:pt x="2414397" y="119634"/>
                  </a:lnTo>
                  <a:lnTo>
                    <a:pt x="2442845" y="101600"/>
                  </a:lnTo>
                  <a:lnTo>
                    <a:pt x="2455799" y="101600"/>
                  </a:lnTo>
                  <a:lnTo>
                    <a:pt x="2479040" y="115443"/>
                  </a:lnTo>
                  <a:lnTo>
                    <a:pt x="2481961" y="119761"/>
                  </a:lnTo>
                  <a:lnTo>
                    <a:pt x="2483993" y="124968"/>
                  </a:lnTo>
                  <a:lnTo>
                    <a:pt x="2486533" y="137160"/>
                  </a:lnTo>
                  <a:lnTo>
                    <a:pt x="2487053" y="142875"/>
                  </a:lnTo>
                  <a:lnTo>
                    <a:pt x="2487168" y="230505"/>
                  </a:lnTo>
                  <a:lnTo>
                    <a:pt x="2507742" y="230505"/>
                  </a:lnTo>
                  <a:lnTo>
                    <a:pt x="2507742" y="142875"/>
                  </a:lnTo>
                  <a:close/>
                </a:path>
                <a:path w="2590800" h="304164">
                  <a:moveTo>
                    <a:pt x="2590419" y="201422"/>
                  </a:moveTo>
                  <a:lnTo>
                    <a:pt x="2568702" y="201422"/>
                  </a:lnTo>
                  <a:lnTo>
                    <a:pt x="2548255" y="273177"/>
                  </a:lnTo>
                  <a:lnTo>
                    <a:pt x="2565654" y="273177"/>
                  </a:lnTo>
                  <a:lnTo>
                    <a:pt x="2590419" y="201422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89448" y="5259323"/>
              <a:ext cx="1155319" cy="2945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66432" y="5250179"/>
              <a:ext cx="1433702" cy="3036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95043" y="5616003"/>
              <a:ext cx="2105533" cy="30360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7659" y="1807451"/>
              <a:ext cx="361188" cy="3627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436352" y="1124711"/>
              <a:ext cx="1130094" cy="113131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712528" y="1126949"/>
              <a:ext cx="853918" cy="85391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Facts </a:t>
            </a:r>
            <a:r>
              <a:rPr spc="-105" dirty="0"/>
              <a:t>about </a:t>
            </a:r>
            <a:r>
              <a:rPr spc="-180" dirty="0"/>
              <a:t>Autism </a:t>
            </a:r>
            <a:r>
              <a:rPr spc="-125" dirty="0"/>
              <a:t>Diagnosis </a:t>
            </a:r>
            <a:r>
              <a:rPr spc="-120" dirty="0"/>
              <a:t>around</a:t>
            </a:r>
            <a:r>
              <a:rPr spc="-905" dirty="0"/>
              <a:t> </a:t>
            </a:r>
            <a:r>
              <a:rPr spc="-120" dirty="0"/>
              <a:t>the  </a:t>
            </a:r>
            <a:r>
              <a:rPr spc="-50" dirty="0"/>
              <a:t>world(Why </a:t>
            </a:r>
            <a:r>
              <a:rPr spc="-25" dirty="0"/>
              <a:t>we </a:t>
            </a:r>
            <a:r>
              <a:rPr spc="-150" dirty="0"/>
              <a:t>built</a:t>
            </a:r>
            <a:r>
              <a:rPr spc="-765" dirty="0"/>
              <a:t> </a:t>
            </a:r>
            <a:r>
              <a:rPr spc="-195" dirty="0"/>
              <a:t>this)</a:t>
            </a:r>
          </a:p>
        </p:txBody>
      </p:sp>
      <p:sp>
        <p:nvSpPr>
          <p:cNvPr id="3" name="object 3"/>
          <p:cNvSpPr/>
          <p:nvPr/>
        </p:nvSpPr>
        <p:spPr>
          <a:xfrm>
            <a:off x="567080" y="2270379"/>
            <a:ext cx="75463" cy="75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2180844"/>
            <a:ext cx="6138113" cy="239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63029" y="272872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6055" y="0"/>
                </a:moveTo>
                <a:lnTo>
                  <a:pt x="20497" y="0"/>
                </a:lnTo>
                <a:lnTo>
                  <a:pt x="13855" y="2793"/>
                </a:lnTo>
                <a:lnTo>
                  <a:pt x="2768" y="13715"/>
                </a:lnTo>
                <a:lnTo>
                  <a:pt x="0" y="20447"/>
                </a:lnTo>
                <a:lnTo>
                  <a:pt x="0" y="36067"/>
                </a:lnTo>
                <a:lnTo>
                  <a:pt x="2768" y="42672"/>
                </a:lnTo>
                <a:lnTo>
                  <a:pt x="13855" y="53848"/>
                </a:lnTo>
                <a:lnTo>
                  <a:pt x="20497" y="56641"/>
                </a:lnTo>
                <a:lnTo>
                  <a:pt x="36055" y="56641"/>
                </a:lnTo>
                <a:lnTo>
                  <a:pt x="42735" y="53848"/>
                </a:lnTo>
                <a:lnTo>
                  <a:pt x="53822" y="42672"/>
                </a:lnTo>
                <a:lnTo>
                  <a:pt x="56591" y="36067"/>
                </a:lnTo>
                <a:lnTo>
                  <a:pt x="56591" y="20447"/>
                </a:lnTo>
                <a:lnTo>
                  <a:pt x="53822" y="13715"/>
                </a:lnTo>
                <a:lnTo>
                  <a:pt x="42735" y="2793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8664" y="2680842"/>
            <a:ext cx="2940342" cy="196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3029" y="312343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6055" y="0"/>
                </a:moveTo>
                <a:lnTo>
                  <a:pt x="20497" y="0"/>
                </a:lnTo>
                <a:lnTo>
                  <a:pt x="13855" y="2794"/>
                </a:lnTo>
                <a:lnTo>
                  <a:pt x="2768" y="13715"/>
                </a:lnTo>
                <a:lnTo>
                  <a:pt x="0" y="20447"/>
                </a:lnTo>
                <a:lnTo>
                  <a:pt x="0" y="36067"/>
                </a:lnTo>
                <a:lnTo>
                  <a:pt x="2768" y="42672"/>
                </a:lnTo>
                <a:lnTo>
                  <a:pt x="13855" y="53848"/>
                </a:lnTo>
                <a:lnTo>
                  <a:pt x="20497" y="56641"/>
                </a:lnTo>
                <a:lnTo>
                  <a:pt x="36055" y="56641"/>
                </a:lnTo>
                <a:lnTo>
                  <a:pt x="42735" y="53848"/>
                </a:lnTo>
                <a:lnTo>
                  <a:pt x="53822" y="42672"/>
                </a:lnTo>
                <a:lnTo>
                  <a:pt x="56591" y="36067"/>
                </a:lnTo>
                <a:lnTo>
                  <a:pt x="56591" y="20447"/>
                </a:lnTo>
                <a:lnTo>
                  <a:pt x="53822" y="13715"/>
                </a:lnTo>
                <a:lnTo>
                  <a:pt x="42735" y="2794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0511" y="3075558"/>
            <a:ext cx="10507408" cy="196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8070" y="3369690"/>
            <a:ext cx="5382006" cy="196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63029" y="381228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6055" y="0"/>
                </a:moveTo>
                <a:lnTo>
                  <a:pt x="20497" y="0"/>
                </a:lnTo>
                <a:lnTo>
                  <a:pt x="13855" y="2793"/>
                </a:lnTo>
                <a:lnTo>
                  <a:pt x="2768" y="13715"/>
                </a:lnTo>
                <a:lnTo>
                  <a:pt x="0" y="20446"/>
                </a:lnTo>
                <a:lnTo>
                  <a:pt x="0" y="36068"/>
                </a:lnTo>
                <a:lnTo>
                  <a:pt x="2768" y="42671"/>
                </a:lnTo>
                <a:lnTo>
                  <a:pt x="13855" y="53847"/>
                </a:lnTo>
                <a:lnTo>
                  <a:pt x="20497" y="56641"/>
                </a:lnTo>
                <a:lnTo>
                  <a:pt x="36055" y="56641"/>
                </a:lnTo>
                <a:lnTo>
                  <a:pt x="42735" y="53847"/>
                </a:lnTo>
                <a:lnTo>
                  <a:pt x="53822" y="42671"/>
                </a:lnTo>
                <a:lnTo>
                  <a:pt x="56591" y="36068"/>
                </a:lnTo>
                <a:lnTo>
                  <a:pt x="56591" y="20446"/>
                </a:lnTo>
                <a:lnTo>
                  <a:pt x="53822" y="13715"/>
                </a:lnTo>
                <a:lnTo>
                  <a:pt x="42735" y="2793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8664" y="3771897"/>
            <a:ext cx="10675658" cy="189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8058" y="4059301"/>
            <a:ext cx="7859534" cy="1962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90077" y="4059301"/>
            <a:ext cx="2953512" cy="1576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6" y="4351909"/>
            <a:ext cx="389255" cy="157480"/>
          </a:xfrm>
          <a:custGeom>
            <a:avLst/>
            <a:gdLst/>
            <a:ahLst/>
            <a:cxnLst/>
            <a:rect l="l" t="t" r="r" b="b"/>
            <a:pathLst>
              <a:path w="389255" h="157479">
                <a:moveTo>
                  <a:pt x="11163" y="48768"/>
                </a:moveTo>
                <a:lnTo>
                  <a:pt x="5918" y="48768"/>
                </a:lnTo>
                <a:lnTo>
                  <a:pt x="3530" y="49022"/>
                </a:lnTo>
                <a:lnTo>
                  <a:pt x="0" y="53213"/>
                </a:lnTo>
                <a:lnTo>
                  <a:pt x="139" y="53975"/>
                </a:lnTo>
                <a:lnTo>
                  <a:pt x="558" y="55626"/>
                </a:lnTo>
                <a:lnTo>
                  <a:pt x="927" y="56769"/>
                </a:lnTo>
                <a:lnTo>
                  <a:pt x="30505" y="152908"/>
                </a:lnTo>
                <a:lnTo>
                  <a:pt x="40259" y="156210"/>
                </a:lnTo>
                <a:lnTo>
                  <a:pt x="44792" y="156210"/>
                </a:lnTo>
                <a:lnTo>
                  <a:pt x="46672" y="156083"/>
                </a:lnTo>
                <a:lnTo>
                  <a:pt x="49720" y="155829"/>
                </a:lnTo>
                <a:lnTo>
                  <a:pt x="50965" y="155702"/>
                </a:lnTo>
                <a:lnTo>
                  <a:pt x="51942" y="155321"/>
                </a:lnTo>
                <a:lnTo>
                  <a:pt x="52908" y="155067"/>
                </a:lnTo>
                <a:lnTo>
                  <a:pt x="53632" y="154686"/>
                </a:lnTo>
                <a:lnTo>
                  <a:pt x="54597" y="153670"/>
                </a:lnTo>
                <a:lnTo>
                  <a:pt x="54952" y="152908"/>
                </a:lnTo>
                <a:lnTo>
                  <a:pt x="59450" y="136144"/>
                </a:lnTo>
                <a:lnTo>
                  <a:pt x="43675" y="136144"/>
                </a:lnTo>
                <a:lnTo>
                  <a:pt x="43459" y="135128"/>
                </a:lnTo>
                <a:lnTo>
                  <a:pt x="19141" y="52070"/>
                </a:lnTo>
                <a:lnTo>
                  <a:pt x="18745" y="51054"/>
                </a:lnTo>
                <a:lnTo>
                  <a:pt x="18453" y="50673"/>
                </a:lnTo>
                <a:lnTo>
                  <a:pt x="18148" y="50165"/>
                </a:lnTo>
                <a:lnTo>
                  <a:pt x="17665" y="49784"/>
                </a:lnTo>
                <a:lnTo>
                  <a:pt x="16332" y="49276"/>
                </a:lnTo>
                <a:lnTo>
                  <a:pt x="15367" y="49022"/>
                </a:lnTo>
                <a:lnTo>
                  <a:pt x="14096" y="48895"/>
                </a:lnTo>
                <a:lnTo>
                  <a:pt x="12826" y="48895"/>
                </a:lnTo>
                <a:lnTo>
                  <a:pt x="11163" y="48768"/>
                </a:lnTo>
                <a:close/>
              </a:path>
              <a:path w="389255" h="157479">
                <a:moveTo>
                  <a:pt x="92426" y="78232"/>
                </a:moveTo>
                <a:lnTo>
                  <a:pt x="74929" y="78232"/>
                </a:lnTo>
                <a:lnTo>
                  <a:pt x="75158" y="79248"/>
                </a:lnTo>
                <a:lnTo>
                  <a:pt x="96469" y="152908"/>
                </a:lnTo>
                <a:lnTo>
                  <a:pt x="106553" y="156210"/>
                </a:lnTo>
                <a:lnTo>
                  <a:pt x="111099" y="156210"/>
                </a:lnTo>
                <a:lnTo>
                  <a:pt x="112953" y="156083"/>
                </a:lnTo>
                <a:lnTo>
                  <a:pt x="115938" y="155829"/>
                </a:lnTo>
                <a:lnTo>
                  <a:pt x="117106" y="155702"/>
                </a:lnTo>
                <a:lnTo>
                  <a:pt x="117957" y="155321"/>
                </a:lnTo>
                <a:lnTo>
                  <a:pt x="118821" y="155067"/>
                </a:lnTo>
                <a:lnTo>
                  <a:pt x="119481" y="154686"/>
                </a:lnTo>
                <a:lnTo>
                  <a:pt x="120459" y="153670"/>
                </a:lnTo>
                <a:lnTo>
                  <a:pt x="120802" y="152908"/>
                </a:lnTo>
                <a:lnTo>
                  <a:pt x="125999" y="136144"/>
                </a:lnTo>
                <a:lnTo>
                  <a:pt x="109092" y="136144"/>
                </a:lnTo>
                <a:lnTo>
                  <a:pt x="108864" y="135128"/>
                </a:lnTo>
                <a:lnTo>
                  <a:pt x="92426" y="78232"/>
                </a:lnTo>
                <a:close/>
              </a:path>
              <a:path w="389255" h="157479">
                <a:moveTo>
                  <a:pt x="80009" y="48895"/>
                </a:moveTo>
                <a:lnTo>
                  <a:pt x="71081" y="48895"/>
                </a:lnTo>
                <a:lnTo>
                  <a:pt x="69926" y="49022"/>
                </a:lnTo>
                <a:lnTo>
                  <a:pt x="69011" y="49276"/>
                </a:lnTo>
                <a:lnTo>
                  <a:pt x="67678" y="49784"/>
                </a:lnTo>
                <a:lnTo>
                  <a:pt x="67170" y="50165"/>
                </a:lnTo>
                <a:lnTo>
                  <a:pt x="66840" y="50673"/>
                </a:lnTo>
                <a:lnTo>
                  <a:pt x="66509" y="51054"/>
                </a:lnTo>
                <a:lnTo>
                  <a:pt x="66255" y="51689"/>
                </a:lnTo>
                <a:lnTo>
                  <a:pt x="66048" y="52578"/>
                </a:lnTo>
                <a:lnTo>
                  <a:pt x="43903" y="135128"/>
                </a:lnTo>
                <a:lnTo>
                  <a:pt x="43675" y="136144"/>
                </a:lnTo>
                <a:lnTo>
                  <a:pt x="59450" y="136144"/>
                </a:lnTo>
                <a:lnTo>
                  <a:pt x="74714" y="79248"/>
                </a:lnTo>
                <a:lnTo>
                  <a:pt x="74929" y="78232"/>
                </a:lnTo>
                <a:lnTo>
                  <a:pt x="92426" y="78232"/>
                </a:lnTo>
                <a:lnTo>
                  <a:pt x="81165" y="49022"/>
                </a:lnTo>
                <a:lnTo>
                  <a:pt x="80009" y="48895"/>
                </a:lnTo>
                <a:close/>
              </a:path>
              <a:path w="389255" h="157479">
                <a:moveTo>
                  <a:pt x="146240" y="48768"/>
                </a:moveTo>
                <a:lnTo>
                  <a:pt x="141084" y="48768"/>
                </a:lnTo>
                <a:lnTo>
                  <a:pt x="139509" y="48895"/>
                </a:lnTo>
                <a:lnTo>
                  <a:pt x="138277" y="48895"/>
                </a:lnTo>
                <a:lnTo>
                  <a:pt x="133807" y="50673"/>
                </a:lnTo>
                <a:lnTo>
                  <a:pt x="133476" y="51054"/>
                </a:lnTo>
                <a:lnTo>
                  <a:pt x="133235" y="51689"/>
                </a:lnTo>
                <a:lnTo>
                  <a:pt x="133010" y="52578"/>
                </a:lnTo>
                <a:lnTo>
                  <a:pt x="109194" y="135128"/>
                </a:lnTo>
                <a:lnTo>
                  <a:pt x="109092" y="136144"/>
                </a:lnTo>
                <a:lnTo>
                  <a:pt x="125999" y="136144"/>
                </a:lnTo>
                <a:lnTo>
                  <a:pt x="150609" y="56769"/>
                </a:lnTo>
                <a:lnTo>
                  <a:pt x="150977" y="55626"/>
                </a:lnTo>
                <a:lnTo>
                  <a:pt x="151396" y="53975"/>
                </a:lnTo>
                <a:lnTo>
                  <a:pt x="151536" y="53213"/>
                </a:lnTo>
                <a:lnTo>
                  <a:pt x="151485" y="50800"/>
                </a:lnTo>
                <a:lnTo>
                  <a:pt x="150964" y="50038"/>
                </a:lnTo>
                <a:lnTo>
                  <a:pt x="149885" y="49403"/>
                </a:lnTo>
                <a:lnTo>
                  <a:pt x="149250" y="49149"/>
                </a:lnTo>
                <a:lnTo>
                  <a:pt x="148399" y="49022"/>
                </a:lnTo>
                <a:lnTo>
                  <a:pt x="146240" y="48768"/>
                </a:lnTo>
                <a:close/>
              </a:path>
              <a:path w="389255" h="157479">
                <a:moveTo>
                  <a:pt x="77381" y="48768"/>
                </a:moveTo>
                <a:lnTo>
                  <a:pt x="73736" y="48768"/>
                </a:lnTo>
                <a:lnTo>
                  <a:pt x="72237" y="48895"/>
                </a:lnTo>
                <a:lnTo>
                  <a:pt x="78854" y="48895"/>
                </a:lnTo>
                <a:lnTo>
                  <a:pt x="77381" y="48768"/>
                </a:lnTo>
                <a:close/>
              </a:path>
              <a:path w="389255" h="157479">
                <a:moveTo>
                  <a:pt x="185165" y="48768"/>
                </a:moveTo>
                <a:lnTo>
                  <a:pt x="181521" y="48768"/>
                </a:lnTo>
                <a:lnTo>
                  <a:pt x="180035" y="48895"/>
                </a:lnTo>
                <a:lnTo>
                  <a:pt x="174548" y="50800"/>
                </a:lnTo>
                <a:lnTo>
                  <a:pt x="174282" y="51181"/>
                </a:lnTo>
                <a:lnTo>
                  <a:pt x="174282" y="153797"/>
                </a:lnTo>
                <a:lnTo>
                  <a:pt x="174802" y="154559"/>
                </a:lnTo>
                <a:lnTo>
                  <a:pt x="181521" y="156210"/>
                </a:lnTo>
                <a:lnTo>
                  <a:pt x="185165" y="156210"/>
                </a:lnTo>
                <a:lnTo>
                  <a:pt x="192570" y="153289"/>
                </a:lnTo>
                <a:lnTo>
                  <a:pt x="192570" y="51689"/>
                </a:lnTo>
                <a:lnTo>
                  <a:pt x="192417" y="51181"/>
                </a:lnTo>
                <a:lnTo>
                  <a:pt x="192125" y="50800"/>
                </a:lnTo>
                <a:lnTo>
                  <a:pt x="191820" y="50292"/>
                </a:lnTo>
                <a:lnTo>
                  <a:pt x="190677" y="49657"/>
                </a:lnTo>
                <a:lnTo>
                  <a:pt x="190004" y="49403"/>
                </a:lnTo>
                <a:lnTo>
                  <a:pt x="189077" y="49149"/>
                </a:lnTo>
                <a:lnTo>
                  <a:pt x="186689" y="48895"/>
                </a:lnTo>
                <a:lnTo>
                  <a:pt x="185165" y="48768"/>
                </a:lnTo>
                <a:close/>
              </a:path>
              <a:path w="389255" h="157479">
                <a:moveTo>
                  <a:pt x="187731" y="7366"/>
                </a:moveTo>
                <a:lnTo>
                  <a:pt x="179031" y="7366"/>
                </a:lnTo>
                <a:lnTo>
                  <a:pt x="176009" y="8128"/>
                </a:lnTo>
                <a:lnTo>
                  <a:pt x="174370" y="9779"/>
                </a:lnTo>
                <a:lnTo>
                  <a:pt x="172732" y="11303"/>
                </a:lnTo>
                <a:lnTo>
                  <a:pt x="171955" y="14097"/>
                </a:lnTo>
                <a:lnTo>
                  <a:pt x="171919" y="22733"/>
                </a:lnTo>
                <a:lnTo>
                  <a:pt x="172720" y="25654"/>
                </a:lnTo>
                <a:lnTo>
                  <a:pt x="175920" y="28702"/>
                </a:lnTo>
                <a:lnTo>
                  <a:pt x="178879" y="29464"/>
                </a:lnTo>
                <a:lnTo>
                  <a:pt x="187578" y="29464"/>
                </a:lnTo>
                <a:lnTo>
                  <a:pt x="194690" y="14097"/>
                </a:lnTo>
                <a:lnTo>
                  <a:pt x="193890" y="11176"/>
                </a:lnTo>
                <a:lnTo>
                  <a:pt x="190690" y="8128"/>
                </a:lnTo>
                <a:lnTo>
                  <a:pt x="187731" y="7366"/>
                </a:lnTo>
                <a:close/>
              </a:path>
              <a:path w="389255" h="157479">
                <a:moveTo>
                  <a:pt x="248742" y="64643"/>
                </a:moveTo>
                <a:lnTo>
                  <a:pt x="230327" y="64643"/>
                </a:lnTo>
                <a:lnTo>
                  <a:pt x="230327" y="129159"/>
                </a:lnTo>
                <a:lnTo>
                  <a:pt x="254469" y="157353"/>
                </a:lnTo>
                <a:lnTo>
                  <a:pt x="261391" y="157353"/>
                </a:lnTo>
                <a:lnTo>
                  <a:pt x="278206" y="147447"/>
                </a:lnTo>
                <a:lnTo>
                  <a:pt x="278109" y="142748"/>
                </a:lnTo>
                <a:lnTo>
                  <a:pt x="277921" y="141605"/>
                </a:lnTo>
                <a:lnTo>
                  <a:pt x="257517" y="141605"/>
                </a:lnTo>
                <a:lnTo>
                  <a:pt x="253860" y="139827"/>
                </a:lnTo>
                <a:lnTo>
                  <a:pt x="251802" y="136398"/>
                </a:lnTo>
                <a:lnTo>
                  <a:pt x="249758" y="132842"/>
                </a:lnTo>
                <a:lnTo>
                  <a:pt x="248742" y="127635"/>
                </a:lnTo>
                <a:lnTo>
                  <a:pt x="248742" y="64643"/>
                </a:lnTo>
                <a:close/>
              </a:path>
              <a:path w="389255" h="157479">
                <a:moveTo>
                  <a:pt x="276364" y="138557"/>
                </a:moveTo>
                <a:lnTo>
                  <a:pt x="275043" y="138557"/>
                </a:lnTo>
                <a:lnTo>
                  <a:pt x="274370" y="138684"/>
                </a:lnTo>
                <a:lnTo>
                  <a:pt x="273634" y="139065"/>
                </a:lnTo>
                <a:lnTo>
                  <a:pt x="272884" y="139319"/>
                </a:lnTo>
                <a:lnTo>
                  <a:pt x="271995" y="139700"/>
                </a:lnTo>
                <a:lnTo>
                  <a:pt x="269913" y="140462"/>
                </a:lnTo>
                <a:lnTo>
                  <a:pt x="268719" y="140843"/>
                </a:lnTo>
                <a:lnTo>
                  <a:pt x="267385" y="141097"/>
                </a:lnTo>
                <a:lnTo>
                  <a:pt x="266039" y="141478"/>
                </a:lnTo>
                <a:lnTo>
                  <a:pt x="264515" y="141605"/>
                </a:lnTo>
                <a:lnTo>
                  <a:pt x="277921" y="141605"/>
                </a:lnTo>
                <a:lnTo>
                  <a:pt x="277672" y="140335"/>
                </a:lnTo>
                <a:lnTo>
                  <a:pt x="277291" y="139319"/>
                </a:lnTo>
                <a:lnTo>
                  <a:pt x="277037" y="138938"/>
                </a:lnTo>
                <a:lnTo>
                  <a:pt x="276694" y="138811"/>
                </a:lnTo>
                <a:lnTo>
                  <a:pt x="276364" y="138557"/>
                </a:lnTo>
                <a:close/>
              </a:path>
              <a:path w="389255" h="157479">
                <a:moveTo>
                  <a:pt x="275120" y="49403"/>
                </a:moveTo>
                <a:lnTo>
                  <a:pt x="215773" y="49403"/>
                </a:lnTo>
                <a:lnTo>
                  <a:pt x="215239" y="49530"/>
                </a:lnTo>
                <a:lnTo>
                  <a:pt x="212572" y="59690"/>
                </a:lnTo>
                <a:lnTo>
                  <a:pt x="212902" y="61595"/>
                </a:lnTo>
                <a:lnTo>
                  <a:pt x="213575" y="62865"/>
                </a:lnTo>
                <a:lnTo>
                  <a:pt x="214248" y="64008"/>
                </a:lnTo>
                <a:lnTo>
                  <a:pt x="215137" y="64643"/>
                </a:lnTo>
                <a:lnTo>
                  <a:pt x="275640" y="64643"/>
                </a:lnTo>
                <a:lnTo>
                  <a:pt x="276529" y="64008"/>
                </a:lnTo>
                <a:lnTo>
                  <a:pt x="277202" y="62865"/>
                </a:lnTo>
                <a:lnTo>
                  <a:pt x="277876" y="61595"/>
                </a:lnTo>
                <a:lnTo>
                  <a:pt x="278206" y="59690"/>
                </a:lnTo>
                <a:lnTo>
                  <a:pt x="278130" y="54483"/>
                </a:lnTo>
                <a:lnTo>
                  <a:pt x="275120" y="49403"/>
                </a:lnTo>
                <a:close/>
              </a:path>
              <a:path w="389255" h="157479">
                <a:moveTo>
                  <a:pt x="241338" y="21844"/>
                </a:moveTo>
                <a:lnTo>
                  <a:pt x="237693" y="21844"/>
                </a:lnTo>
                <a:lnTo>
                  <a:pt x="236194" y="21971"/>
                </a:lnTo>
                <a:lnTo>
                  <a:pt x="233819" y="22225"/>
                </a:lnTo>
                <a:lnTo>
                  <a:pt x="232867" y="22479"/>
                </a:lnTo>
                <a:lnTo>
                  <a:pt x="232168" y="22860"/>
                </a:lnTo>
                <a:lnTo>
                  <a:pt x="231457" y="23114"/>
                </a:lnTo>
                <a:lnTo>
                  <a:pt x="230974" y="23495"/>
                </a:lnTo>
                <a:lnTo>
                  <a:pt x="230454" y="24511"/>
                </a:lnTo>
                <a:lnTo>
                  <a:pt x="230327" y="24892"/>
                </a:lnTo>
                <a:lnTo>
                  <a:pt x="230327" y="49403"/>
                </a:lnTo>
                <a:lnTo>
                  <a:pt x="248742" y="49403"/>
                </a:lnTo>
                <a:lnTo>
                  <a:pt x="248742" y="24892"/>
                </a:lnTo>
                <a:lnTo>
                  <a:pt x="248589" y="24511"/>
                </a:lnTo>
                <a:lnTo>
                  <a:pt x="247992" y="23495"/>
                </a:lnTo>
                <a:lnTo>
                  <a:pt x="247510" y="23114"/>
                </a:lnTo>
                <a:lnTo>
                  <a:pt x="246837" y="22860"/>
                </a:lnTo>
                <a:lnTo>
                  <a:pt x="246176" y="22479"/>
                </a:lnTo>
                <a:lnTo>
                  <a:pt x="245236" y="22225"/>
                </a:lnTo>
                <a:lnTo>
                  <a:pt x="242862" y="21971"/>
                </a:lnTo>
                <a:lnTo>
                  <a:pt x="241338" y="21844"/>
                </a:lnTo>
                <a:close/>
              </a:path>
              <a:path w="389255" h="157479">
                <a:moveTo>
                  <a:pt x="313182" y="0"/>
                </a:moveTo>
                <a:lnTo>
                  <a:pt x="309537" y="0"/>
                </a:lnTo>
                <a:lnTo>
                  <a:pt x="308051" y="127"/>
                </a:lnTo>
                <a:lnTo>
                  <a:pt x="302564" y="2032"/>
                </a:lnTo>
                <a:lnTo>
                  <a:pt x="302298" y="2413"/>
                </a:lnTo>
                <a:lnTo>
                  <a:pt x="302171" y="2921"/>
                </a:lnTo>
                <a:lnTo>
                  <a:pt x="302171" y="153289"/>
                </a:lnTo>
                <a:lnTo>
                  <a:pt x="309537" y="156210"/>
                </a:lnTo>
                <a:lnTo>
                  <a:pt x="313182" y="156210"/>
                </a:lnTo>
                <a:lnTo>
                  <a:pt x="320586" y="153289"/>
                </a:lnTo>
                <a:lnTo>
                  <a:pt x="320586" y="82550"/>
                </a:lnTo>
                <a:lnTo>
                  <a:pt x="325640" y="76200"/>
                </a:lnTo>
                <a:lnTo>
                  <a:pt x="330479" y="71374"/>
                </a:lnTo>
                <a:lnTo>
                  <a:pt x="339712" y="64770"/>
                </a:lnTo>
                <a:lnTo>
                  <a:pt x="342785" y="63754"/>
                </a:lnTo>
                <a:lnTo>
                  <a:pt x="320586" y="63754"/>
                </a:lnTo>
                <a:lnTo>
                  <a:pt x="320586" y="2921"/>
                </a:lnTo>
                <a:lnTo>
                  <a:pt x="320433" y="2413"/>
                </a:lnTo>
                <a:lnTo>
                  <a:pt x="320141" y="2032"/>
                </a:lnTo>
                <a:lnTo>
                  <a:pt x="319836" y="1524"/>
                </a:lnTo>
                <a:lnTo>
                  <a:pt x="319354" y="1143"/>
                </a:lnTo>
                <a:lnTo>
                  <a:pt x="318020" y="635"/>
                </a:lnTo>
                <a:lnTo>
                  <a:pt x="317093" y="381"/>
                </a:lnTo>
                <a:lnTo>
                  <a:pt x="314705" y="127"/>
                </a:lnTo>
                <a:lnTo>
                  <a:pt x="313182" y="0"/>
                </a:lnTo>
                <a:close/>
              </a:path>
              <a:path w="389255" h="157479">
                <a:moveTo>
                  <a:pt x="383389" y="63246"/>
                </a:moveTo>
                <a:lnTo>
                  <a:pt x="352513" y="63246"/>
                </a:lnTo>
                <a:lnTo>
                  <a:pt x="355650" y="63881"/>
                </a:lnTo>
                <a:lnTo>
                  <a:pt x="358368" y="65151"/>
                </a:lnTo>
                <a:lnTo>
                  <a:pt x="370255" y="88138"/>
                </a:lnTo>
                <a:lnTo>
                  <a:pt x="370255" y="153289"/>
                </a:lnTo>
                <a:lnTo>
                  <a:pt x="370408" y="153797"/>
                </a:lnTo>
                <a:lnTo>
                  <a:pt x="377659" y="156210"/>
                </a:lnTo>
                <a:lnTo>
                  <a:pt x="381304" y="156210"/>
                </a:lnTo>
                <a:lnTo>
                  <a:pt x="388670" y="153289"/>
                </a:lnTo>
                <a:lnTo>
                  <a:pt x="388596" y="83566"/>
                </a:lnTo>
                <a:lnTo>
                  <a:pt x="388061" y="78105"/>
                </a:lnTo>
                <a:lnTo>
                  <a:pt x="385610" y="67945"/>
                </a:lnTo>
                <a:lnTo>
                  <a:pt x="383578" y="63500"/>
                </a:lnTo>
                <a:lnTo>
                  <a:pt x="383389" y="63246"/>
                </a:lnTo>
                <a:close/>
              </a:path>
              <a:path w="389255" h="157479">
                <a:moveTo>
                  <a:pt x="359435" y="47244"/>
                </a:moveTo>
                <a:lnTo>
                  <a:pt x="347294" y="47244"/>
                </a:lnTo>
                <a:lnTo>
                  <a:pt x="341909" y="48641"/>
                </a:lnTo>
                <a:lnTo>
                  <a:pt x="331190" y="53975"/>
                </a:lnTo>
                <a:lnTo>
                  <a:pt x="325869" y="58166"/>
                </a:lnTo>
                <a:lnTo>
                  <a:pt x="320586" y="63754"/>
                </a:lnTo>
                <a:lnTo>
                  <a:pt x="342785" y="63754"/>
                </a:lnTo>
                <a:lnTo>
                  <a:pt x="344322" y="63246"/>
                </a:lnTo>
                <a:lnTo>
                  <a:pt x="383389" y="63246"/>
                </a:lnTo>
                <a:lnTo>
                  <a:pt x="377926" y="55880"/>
                </a:lnTo>
                <a:lnTo>
                  <a:pt x="374218" y="52832"/>
                </a:lnTo>
                <a:lnTo>
                  <a:pt x="369646" y="50673"/>
                </a:lnTo>
                <a:lnTo>
                  <a:pt x="365061" y="48387"/>
                </a:lnTo>
                <a:lnTo>
                  <a:pt x="359435" y="47244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6058" y="4373753"/>
            <a:ext cx="871194" cy="1742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77199" y="4306061"/>
            <a:ext cx="1094359" cy="1887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3029" y="479526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6055" y="0"/>
                </a:moveTo>
                <a:lnTo>
                  <a:pt x="20497" y="0"/>
                </a:lnTo>
                <a:lnTo>
                  <a:pt x="13855" y="2793"/>
                </a:lnTo>
                <a:lnTo>
                  <a:pt x="2768" y="13715"/>
                </a:lnTo>
                <a:lnTo>
                  <a:pt x="0" y="20446"/>
                </a:lnTo>
                <a:lnTo>
                  <a:pt x="0" y="36067"/>
                </a:lnTo>
                <a:lnTo>
                  <a:pt x="2768" y="42671"/>
                </a:lnTo>
                <a:lnTo>
                  <a:pt x="13855" y="53847"/>
                </a:lnTo>
                <a:lnTo>
                  <a:pt x="20497" y="56641"/>
                </a:lnTo>
                <a:lnTo>
                  <a:pt x="36055" y="56641"/>
                </a:lnTo>
                <a:lnTo>
                  <a:pt x="42735" y="53847"/>
                </a:lnTo>
                <a:lnTo>
                  <a:pt x="53822" y="42671"/>
                </a:lnTo>
                <a:lnTo>
                  <a:pt x="56591" y="36067"/>
                </a:lnTo>
                <a:lnTo>
                  <a:pt x="56591" y="20446"/>
                </a:lnTo>
                <a:lnTo>
                  <a:pt x="53822" y="13715"/>
                </a:lnTo>
                <a:lnTo>
                  <a:pt x="42735" y="2793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0511" y="4754879"/>
            <a:ext cx="376555" cy="153035"/>
          </a:xfrm>
          <a:custGeom>
            <a:avLst/>
            <a:gdLst/>
            <a:ahLst/>
            <a:cxnLst/>
            <a:rect l="l" t="t" r="r" b="b"/>
            <a:pathLst>
              <a:path w="376555" h="153035">
                <a:moveTo>
                  <a:pt x="89446" y="4318"/>
                </a:moveTo>
                <a:lnTo>
                  <a:pt x="3568" y="4318"/>
                </a:lnTo>
                <a:lnTo>
                  <a:pt x="2984" y="4445"/>
                </a:lnTo>
                <a:lnTo>
                  <a:pt x="0" y="15367"/>
                </a:lnTo>
                <a:lnTo>
                  <a:pt x="355" y="17399"/>
                </a:lnTo>
                <a:lnTo>
                  <a:pt x="1765" y="20447"/>
                </a:lnTo>
                <a:lnTo>
                  <a:pt x="2832" y="21209"/>
                </a:lnTo>
                <a:lnTo>
                  <a:pt x="73558" y="21209"/>
                </a:lnTo>
                <a:lnTo>
                  <a:pt x="18872" y="143764"/>
                </a:lnTo>
                <a:lnTo>
                  <a:pt x="18415" y="144653"/>
                </a:lnTo>
                <a:lnTo>
                  <a:pt x="18160" y="145542"/>
                </a:lnTo>
                <a:lnTo>
                  <a:pt x="18120" y="147193"/>
                </a:lnTo>
                <a:lnTo>
                  <a:pt x="18288" y="147574"/>
                </a:lnTo>
                <a:lnTo>
                  <a:pt x="25374" y="149479"/>
                </a:lnTo>
                <a:lnTo>
                  <a:pt x="29845" y="149479"/>
                </a:lnTo>
                <a:lnTo>
                  <a:pt x="38226" y="147193"/>
                </a:lnTo>
                <a:lnTo>
                  <a:pt x="38785" y="146685"/>
                </a:lnTo>
                <a:lnTo>
                  <a:pt x="39255" y="145923"/>
                </a:lnTo>
                <a:lnTo>
                  <a:pt x="39623" y="145034"/>
                </a:lnTo>
                <a:lnTo>
                  <a:pt x="92087" y="24130"/>
                </a:lnTo>
                <a:lnTo>
                  <a:pt x="94130" y="15367"/>
                </a:lnTo>
                <a:lnTo>
                  <a:pt x="94094" y="9652"/>
                </a:lnTo>
                <a:lnTo>
                  <a:pt x="91135" y="4699"/>
                </a:lnTo>
                <a:lnTo>
                  <a:pt x="90360" y="4445"/>
                </a:lnTo>
                <a:lnTo>
                  <a:pt x="89446" y="4318"/>
                </a:lnTo>
                <a:close/>
              </a:path>
              <a:path w="376555" h="153035">
                <a:moveTo>
                  <a:pt x="196081" y="19177"/>
                </a:moveTo>
                <a:lnTo>
                  <a:pt x="161137" y="19177"/>
                </a:lnTo>
                <a:lnTo>
                  <a:pt x="164680" y="19812"/>
                </a:lnTo>
                <a:lnTo>
                  <a:pt x="170814" y="22352"/>
                </a:lnTo>
                <a:lnTo>
                  <a:pt x="173367" y="24003"/>
                </a:lnTo>
                <a:lnTo>
                  <a:pt x="177444" y="28321"/>
                </a:lnTo>
                <a:lnTo>
                  <a:pt x="178993" y="30861"/>
                </a:lnTo>
                <a:lnTo>
                  <a:pt x="180073" y="33782"/>
                </a:lnTo>
                <a:lnTo>
                  <a:pt x="181140" y="36576"/>
                </a:lnTo>
                <a:lnTo>
                  <a:pt x="181686" y="39624"/>
                </a:lnTo>
                <a:lnTo>
                  <a:pt x="181686" y="45974"/>
                </a:lnTo>
                <a:lnTo>
                  <a:pt x="162991" y="85598"/>
                </a:lnTo>
                <a:lnTo>
                  <a:pt x="122097" y="128270"/>
                </a:lnTo>
                <a:lnTo>
                  <a:pt x="121183" y="129159"/>
                </a:lnTo>
                <a:lnTo>
                  <a:pt x="120434" y="130048"/>
                </a:lnTo>
                <a:lnTo>
                  <a:pt x="117563" y="137541"/>
                </a:lnTo>
                <a:lnTo>
                  <a:pt x="117592" y="143002"/>
                </a:lnTo>
                <a:lnTo>
                  <a:pt x="122821" y="148717"/>
                </a:lnTo>
                <a:lnTo>
                  <a:pt x="204342" y="148717"/>
                </a:lnTo>
                <a:lnTo>
                  <a:pt x="204952" y="148590"/>
                </a:lnTo>
                <a:lnTo>
                  <a:pt x="205511" y="148209"/>
                </a:lnTo>
                <a:lnTo>
                  <a:pt x="206070" y="147955"/>
                </a:lnTo>
                <a:lnTo>
                  <a:pt x="206514" y="147447"/>
                </a:lnTo>
                <a:lnTo>
                  <a:pt x="206857" y="146685"/>
                </a:lnTo>
                <a:lnTo>
                  <a:pt x="207187" y="146050"/>
                </a:lnTo>
                <a:lnTo>
                  <a:pt x="207454" y="145161"/>
                </a:lnTo>
                <a:lnTo>
                  <a:pt x="207632" y="144018"/>
                </a:lnTo>
                <a:lnTo>
                  <a:pt x="207822" y="143002"/>
                </a:lnTo>
                <a:lnTo>
                  <a:pt x="204152" y="132461"/>
                </a:lnTo>
                <a:lnTo>
                  <a:pt x="140716" y="132461"/>
                </a:lnTo>
                <a:lnTo>
                  <a:pt x="169487" y="102393"/>
                </a:lnTo>
                <a:lnTo>
                  <a:pt x="197548" y="62992"/>
                </a:lnTo>
                <a:lnTo>
                  <a:pt x="201333" y="44323"/>
                </a:lnTo>
                <a:lnTo>
                  <a:pt x="201333" y="34544"/>
                </a:lnTo>
                <a:lnTo>
                  <a:pt x="200469" y="29718"/>
                </a:lnTo>
                <a:lnTo>
                  <a:pt x="197053" y="20701"/>
                </a:lnTo>
                <a:lnTo>
                  <a:pt x="196081" y="19177"/>
                </a:lnTo>
                <a:close/>
              </a:path>
              <a:path w="376555" h="153035">
                <a:moveTo>
                  <a:pt x="166573" y="2159"/>
                </a:moveTo>
                <a:lnTo>
                  <a:pt x="155194" y="2159"/>
                </a:lnTo>
                <a:lnTo>
                  <a:pt x="151003" y="2667"/>
                </a:lnTo>
                <a:lnTo>
                  <a:pt x="120675" y="17653"/>
                </a:lnTo>
                <a:lnTo>
                  <a:pt x="120497" y="18161"/>
                </a:lnTo>
                <a:lnTo>
                  <a:pt x="120370" y="18923"/>
                </a:lnTo>
                <a:lnTo>
                  <a:pt x="120256" y="25527"/>
                </a:lnTo>
                <a:lnTo>
                  <a:pt x="120561" y="27813"/>
                </a:lnTo>
                <a:lnTo>
                  <a:pt x="120776" y="28702"/>
                </a:lnTo>
                <a:lnTo>
                  <a:pt x="121310" y="29972"/>
                </a:lnTo>
                <a:lnTo>
                  <a:pt x="121653" y="30480"/>
                </a:lnTo>
                <a:lnTo>
                  <a:pt x="122085" y="30734"/>
                </a:lnTo>
                <a:lnTo>
                  <a:pt x="122504" y="31115"/>
                </a:lnTo>
                <a:lnTo>
                  <a:pt x="122986" y="31242"/>
                </a:lnTo>
                <a:lnTo>
                  <a:pt x="124447" y="31242"/>
                </a:lnTo>
                <a:lnTo>
                  <a:pt x="125844" y="30607"/>
                </a:lnTo>
                <a:lnTo>
                  <a:pt x="129603" y="28067"/>
                </a:lnTo>
                <a:lnTo>
                  <a:pt x="131940" y="26670"/>
                </a:lnTo>
                <a:lnTo>
                  <a:pt x="152463" y="19177"/>
                </a:lnTo>
                <a:lnTo>
                  <a:pt x="196081" y="19177"/>
                </a:lnTo>
                <a:lnTo>
                  <a:pt x="194462" y="16637"/>
                </a:lnTo>
                <a:lnTo>
                  <a:pt x="187540" y="9779"/>
                </a:lnTo>
                <a:lnTo>
                  <a:pt x="183184" y="7112"/>
                </a:lnTo>
                <a:lnTo>
                  <a:pt x="177939" y="5207"/>
                </a:lnTo>
                <a:lnTo>
                  <a:pt x="172694" y="3175"/>
                </a:lnTo>
                <a:lnTo>
                  <a:pt x="166573" y="2159"/>
                </a:lnTo>
                <a:close/>
              </a:path>
              <a:path w="376555" h="153035">
                <a:moveTo>
                  <a:pt x="355879" y="0"/>
                </a:moveTo>
                <a:lnTo>
                  <a:pt x="351472" y="0"/>
                </a:lnTo>
                <a:lnTo>
                  <a:pt x="348576" y="381"/>
                </a:lnTo>
                <a:lnTo>
                  <a:pt x="347014" y="889"/>
                </a:lnTo>
                <a:lnTo>
                  <a:pt x="346354" y="1143"/>
                </a:lnTo>
                <a:lnTo>
                  <a:pt x="345833" y="1651"/>
                </a:lnTo>
                <a:lnTo>
                  <a:pt x="345313" y="2032"/>
                </a:lnTo>
                <a:lnTo>
                  <a:pt x="244043" y="146939"/>
                </a:lnTo>
                <a:lnTo>
                  <a:pt x="242938" y="150368"/>
                </a:lnTo>
                <a:lnTo>
                  <a:pt x="243014" y="150622"/>
                </a:lnTo>
                <a:lnTo>
                  <a:pt x="243839" y="151638"/>
                </a:lnTo>
                <a:lnTo>
                  <a:pt x="244538" y="152019"/>
                </a:lnTo>
                <a:lnTo>
                  <a:pt x="245541" y="152273"/>
                </a:lnTo>
                <a:lnTo>
                  <a:pt x="246545" y="152654"/>
                </a:lnTo>
                <a:lnTo>
                  <a:pt x="247878" y="152781"/>
                </a:lnTo>
                <a:lnTo>
                  <a:pt x="252260" y="152781"/>
                </a:lnTo>
                <a:lnTo>
                  <a:pt x="257886" y="151130"/>
                </a:lnTo>
                <a:lnTo>
                  <a:pt x="258406" y="150876"/>
                </a:lnTo>
                <a:lnTo>
                  <a:pt x="258851" y="150368"/>
                </a:lnTo>
                <a:lnTo>
                  <a:pt x="259219" y="149606"/>
                </a:lnTo>
                <a:lnTo>
                  <a:pt x="359890" y="5588"/>
                </a:lnTo>
                <a:lnTo>
                  <a:pt x="360387" y="4953"/>
                </a:lnTo>
                <a:lnTo>
                  <a:pt x="360743" y="4191"/>
                </a:lnTo>
                <a:lnTo>
                  <a:pt x="360833" y="3556"/>
                </a:lnTo>
                <a:lnTo>
                  <a:pt x="360926" y="2540"/>
                </a:lnTo>
                <a:lnTo>
                  <a:pt x="360794" y="2032"/>
                </a:lnTo>
                <a:lnTo>
                  <a:pt x="359905" y="1016"/>
                </a:lnTo>
                <a:lnTo>
                  <a:pt x="359181" y="635"/>
                </a:lnTo>
                <a:lnTo>
                  <a:pt x="357162" y="127"/>
                </a:lnTo>
                <a:lnTo>
                  <a:pt x="355879" y="0"/>
                </a:lnTo>
                <a:close/>
              </a:path>
              <a:path w="376555" h="153035">
                <a:moveTo>
                  <a:pt x="351053" y="74930"/>
                </a:moveTo>
                <a:lnTo>
                  <a:pt x="339737" y="74930"/>
                </a:lnTo>
                <a:lnTo>
                  <a:pt x="335026" y="75819"/>
                </a:lnTo>
                <a:lnTo>
                  <a:pt x="331050" y="77724"/>
                </a:lnTo>
                <a:lnTo>
                  <a:pt x="327063" y="79756"/>
                </a:lnTo>
                <a:lnTo>
                  <a:pt x="323811" y="82296"/>
                </a:lnTo>
                <a:lnTo>
                  <a:pt x="321284" y="85725"/>
                </a:lnTo>
                <a:lnTo>
                  <a:pt x="318757" y="89027"/>
                </a:lnTo>
                <a:lnTo>
                  <a:pt x="316877" y="92964"/>
                </a:lnTo>
                <a:lnTo>
                  <a:pt x="315440" y="98425"/>
                </a:lnTo>
                <a:lnTo>
                  <a:pt x="314413" y="102235"/>
                </a:lnTo>
                <a:lnTo>
                  <a:pt x="313819" y="107188"/>
                </a:lnTo>
                <a:lnTo>
                  <a:pt x="313804" y="118618"/>
                </a:lnTo>
                <a:lnTo>
                  <a:pt x="314375" y="123952"/>
                </a:lnTo>
                <a:lnTo>
                  <a:pt x="330428" y="147828"/>
                </a:lnTo>
                <a:lnTo>
                  <a:pt x="334302" y="149606"/>
                </a:lnTo>
                <a:lnTo>
                  <a:pt x="338950" y="150495"/>
                </a:lnTo>
                <a:lnTo>
                  <a:pt x="349745" y="150495"/>
                </a:lnTo>
                <a:lnTo>
                  <a:pt x="368274" y="139827"/>
                </a:lnTo>
                <a:lnTo>
                  <a:pt x="369676" y="138049"/>
                </a:lnTo>
                <a:lnTo>
                  <a:pt x="342747" y="138049"/>
                </a:lnTo>
                <a:lnTo>
                  <a:pt x="340499" y="137668"/>
                </a:lnTo>
                <a:lnTo>
                  <a:pt x="336550" y="136144"/>
                </a:lnTo>
                <a:lnTo>
                  <a:pt x="334924" y="134747"/>
                </a:lnTo>
                <a:lnTo>
                  <a:pt x="333529" y="132588"/>
                </a:lnTo>
                <a:lnTo>
                  <a:pt x="332308" y="130810"/>
                </a:lnTo>
                <a:lnTo>
                  <a:pt x="331304" y="128143"/>
                </a:lnTo>
                <a:lnTo>
                  <a:pt x="329895" y="121285"/>
                </a:lnTo>
                <a:lnTo>
                  <a:pt x="329615" y="117983"/>
                </a:lnTo>
                <a:lnTo>
                  <a:pt x="329594" y="107188"/>
                </a:lnTo>
                <a:lnTo>
                  <a:pt x="329844" y="104267"/>
                </a:lnTo>
                <a:lnTo>
                  <a:pt x="337908" y="88773"/>
                </a:lnTo>
                <a:lnTo>
                  <a:pt x="339852" y="87630"/>
                </a:lnTo>
                <a:lnTo>
                  <a:pt x="342112" y="87122"/>
                </a:lnTo>
                <a:lnTo>
                  <a:pt x="370293" y="87122"/>
                </a:lnTo>
                <a:lnTo>
                  <a:pt x="367118" y="82550"/>
                </a:lnTo>
                <a:lnTo>
                  <a:pt x="363943" y="79883"/>
                </a:lnTo>
                <a:lnTo>
                  <a:pt x="355981" y="75819"/>
                </a:lnTo>
                <a:lnTo>
                  <a:pt x="351053" y="74930"/>
                </a:lnTo>
                <a:close/>
              </a:path>
              <a:path w="376555" h="153035">
                <a:moveTo>
                  <a:pt x="370293" y="87122"/>
                </a:moveTo>
                <a:lnTo>
                  <a:pt x="347472" y="87122"/>
                </a:lnTo>
                <a:lnTo>
                  <a:pt x="349859" y="87630"/>
                </a:lnTo>
                <a:lnTo>
                  <a:pt x="351866" y="88773"/>
                </a:lnTo>
                <a:lnTo>
                  <a:pt x="360232" y="107188"/>
                </a:lnTo>
                <a:lnTo>
                  <a:pt x="360229" y="118618"/>
                </a:lnTo>
                <a:lnTo>
                  <a:pt x="348259" y="138049"/>
                </a:lnTo>
                <a:lnTo>
                  <a:pt x="369676" y="138049"/>
                </a:lnTo>
                <a:lnTo>
                  <a:pt x="375970" y="107188"/>
                </a:lnTo>
                <a:lnTo>
                  <a:pt x="375488" y="102362"/>
                </a:lnTo>
                <a:lnTo>
                  <a:pt x="373557" y="93345"/>
                </a:lnTo>
                <a:lnTo>
                  <a:pt x="371881" y="89408"/>
                </a:lnTo>
                <a:lnTo>
                  <a:pt x="370293" y="87122"/>
                </a:lnTo>
                <a:close/>
              </a:path>
              <a:path w="376555" h="153035">
                <a:moveTo>
                  <a:pt x="265874" y="2667"/>
                </a:moveTo>
                <a:lnTo>
                  <a:pt x="254571" y="2667"/>
                </a:lnTo>
                <a:lnTo>
                  <a:pt x="249859" y="3556"/>
                </a:lnTo>
                <a:lnTo>
                  <a:pt x="245884" y="5588"/>
                </a:lnTo>
                <a:lnTo>
                  <a:pt x="241896" y="7493"/>
                </a:lnTo>
                <a:lnTo>
                  <a:pt x="228638" y="46482"/>
                </a:lnTo>
                <a:lnTo>
                  <a:pt x="229209" y="51689"/>
                </a:lnTo>
                <a:lnTo>
                  <a:pt x="231520" y="61087"/>
                </a:lnTo>
                <a:lnTo>
                  <a:pt x="233324" y="65024"/>
                </a:lnTo>
                <a:lnTo>
                  <a:pt x="235775" y="68199"/>
                </a:lnTo>
                <a:lnTo>
                  <a:pt x="238239" y="71501"/>
                </a:lnTo>
                <a:lnTo>
                  <a:pt x="241401" y="73914"/>
                </a:lnTo>
                <a:lnTo>
                  <a:pt x="245262" y="75692"/>
                </a:lnTo>
                <a:lnTo>
                  <a:pt x="249135" y="77343"/>
                </a:lnTo>
                <a:lnTo>
                  <a:pt x="253784" y="78232"/>
                </a:lnTo>
                <a:lnTo>
                  <a:pt x="264579" y="78232"/>
                </a:lnTo>
                <a:lnTo>
                  <a:pt x="269252" y="77343"/>
                </a:lnTo>
                <a:lnTo>
                  <a:pt x="277215" y="73533"/>
                </a:lnTo>
                <a:lnTo>
                  <a:pt x="280504" y="70993"/>
                </a:lnTo>
                <a:lnTo>
                  <a:pt x="284610" y="65786"/>
                </a:lnTo>
                <a:lnTo>
                  <a:pt x="257581" y="65786"/>
                </a:lnTo>
                <a:lnTo>
                  <a:pt x="255333" y="65405"/>
                </a:lnTo>
                <a:lnTo>
                  <a:pt x="245440" y="52451"/>
                </a:lnTo>
                <a:lnTo>
                  <a:pt x="244729" y="49149"/>
                </a:lnTo>
                <a:lnTo>
                  <a:pt x="244446" y="45720"/>
                </a:lnTo>
                <a:lnTo>
                  <a:pt x="244436" y="34925"/>
                </a:lnTo>
                <a:lnTo>
                  <a:pt x="244678" y="32004"/>
                </a:lnTo>
                <a:lnTo>
                  <a:pt x="245859" y="25908"/>
                </a:lnTo>
                <a:lnTo>
                  <a:pt x="246773" y="23241"/>
                </a:lnTo>
                <a:lnTo>
                  <a:pt x="248077" y="21082"/>
                </a:lnTo>
                <a:lnTo>
                  <a:pt x="249224" y="19050"/>
                </a:lnTo>
                <a:lnTo>
                  <a:pt x="250812" y="17526"/>
                </a:lnTo>
                <a:lnTo>
                  <a:pt x="254685" y="15494"/>
                </a:lnTo>
                <a:lnTo>
                  <a:pt x="256946" y="14986"/>
                </a:lnTo>
                <a:lnTo>
                  <a:pt x="285219" y="14986"/>
                </a:lnTo>
                <a:lnTo>
                  <a:pt x="284340" y="13716"/>
                </a:lnTo>
                <a:lnTo>
                  <a:pt x="281952" y="10414"/>
                </a:lnTo>
                <a:lnTo>
                  <a:pt x="278777" y="7620"/>
                </a:lnTo>
                <a:lnTo>
                  <a:pt x="274789" y="5715"/>
                </a:lnTo>
                <a:lnTo>
                  <a:pt x="270814" y="3683"/>
                </a:lnTo>
                <a:lnTo>
                  <a:pt x="265874" y="2667"/>
                </a:lnTo>
                <a:close/>
              </a:path>
              <a:path w="376555" h="153035">
                <a:moveTo>
                  <a:pt x="285219" y="14986"/>
                </a:moveTo>
                <a:lnTo>
                  <a:pt x="262305" y="14986"/>
                </a:lnTo>
                <a:lnTo>
                  <a:pt x="264693" y="15494"/>
                </a:lnTo>
                <a:lnTo>
                  <a:pt x="266700" y="16510"/>
                </a:lnTo>
                <a:lnTo>
                  <a:pt x="275166" y="44831"/>
                </a:lnTo>
                <a:lnTo>
                  <a:pt x="274942" y="48133"/>
                </a:lnTo>
                <a:lnTo>
                  <a:pt x="263093" y="65786"/>
                </a:lnTo>
                <a:lnTo>
                  <a:pt x="284610" y="65786"/>
                </a:lnTo>
                <a:lnTo>
                  <a:pt x="290804" y="34925"/>
                </a:lnTo>
                <a:lnTo>
                  <a:pt x="290322" y="30226"/>
                </a:lnTo>
                <a:lnTo>
                  <a:pt x="288391" y="21082"/>
                </a:lnTo>
                <a:lnTo>
                  <a:pt x="286715" y="17145"/>
                </a:lnTo>
                <a:lnTo>
                  <a:pt x="285219" y="14986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37564" y="4795392"/>
            <a:ext cx="478586" cy="1103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9904" y="4748148"/>
            <a:ext cx="795527" cy="1576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44394" y="4795392"/>
            <a:ext cx="82550" cy="1103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05810" y="4747386"/>
            <a:ext cx="1269506" cy="15836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0961" y="4755515"/>
            <a:ext cx="603790" cy="1502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24221" y="4748657"/>
            <a:ext cx="842137" cy="19570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38114" y="4795392"/>
            <a:ext cx="278765" cy="110489"/>
          </a:xfrm>
          <a:custGeom>
            <a:avLst/>
            <a:gdLst/>
            <a:ahLst/>
            <a:cxnLst/>
            <a:rect l="l" t="t" r="r" b="b"/>
            <a:pathLst>
              <a:path w="278764" h="110489">
                <a:moveTo>
                  <a:pt x="77961" y="14985"/>
                </a:moveTo>
                <a:lnTo>
                  <a:pt x="45465" y="14985"/>
                </a:lnTo>
                <a:lnTo>
                  <a:pt x="49022" y="15493"/>
                </a:lnTo>
                <a:lnTo>
                  <a:pt x="51943" y="16382"/>
                </a:lnTo>
                <a:lnTo>
                  <a:pt x="54863" y="17398"/>
                </a:lnTo>
                <a:lnTo>
                  <a:pt x="57276" y="18922"/>
                </a:lnTo>
                <a:lnTo>
                  <a:pt x="59055" y="20954"/>
                </a:lnTo>
                <a:lnTo>
                  <a:pt x="60833" y="22859"/>
                </a:lnTo>
                <a:lnTo>
                  <a:pt x="62230" y="25399"/>
                </a:lnTo>
                <a:lnTo>
                  <a:pt x="62991" y="28320"/>
                </a:lnTo>
                <a:lnTo>
                  <a:pt x="63881" y="31241"/>
                </a:lnTo>
                <a:lnTo>
                  <a:pt x="64262" y="34670"/>
                </a:lnTo>
                <a:lnTo>
                  <a:pt x="64262" y="46354"/>
                </a:lnTo>
                <a:lnTo>
                  <a:pt x="42545" y="46354"/>
                </a:lnTo>
                <a:lnTo>
                  <a:pt x="35560" y="47116"/>
                </a:lnTo>
                <a:lnTo>
                  <a:pt x="3556" y="65023"/>
                </a:lnTo>
                <a:lnTo>
                  <a:pt x="1143" y="69214"/>
                </a:lnTo>
                <a:lnTo>
                  <a:pt x="0" y="74167"/>
                </a:lnTo>
                <a:lnTo>
                  <a:pt x="0" y="84581"/>
                </a:lnTo>
                <a:lnTo>
                  <a:pt x="29590" y="110362"/>
                </a:lnTo>
                <a:lnTo>
                  <a:pt x="40894" y="110362"/>
                </a:lnTo>
                <a:lnTo>
                  <a:pt x="46609" y="109092"/>
                </a:lnTo>
                <a:lnTo>
                  <a:pt x="51943" y="106425"/>
                </a:lnTo>
                <a:lnTo>
                  <a:pt x="57403" y="103885"/>
                </a:lnTo>
                <a:lnTo>
                  <a:pt x="62230" y="100202"/>
                </a:lnTo>
                <a:lnTo>
                  <a:pt x="66194" y="96011"/>
                </a:lnTo>
                <a:lnTo>
                  <a:pt x="31876" y="96011"/>
                </a:lnTo>
                <a:lnTo>
                  <a:pt x="27177" y="94487"/>
                </a:lnTo>
                <a:lnTo>
                  <a:pt x="23875" y="91312"/>
                </a:lnTo>
                <a:lnTo>
                  <a:pt x="20574" y="88264"/>
                </a:lnTo>
                <a:lnTo>
                  <a:pt x="18923" y="84073"/>
                </a:lnTo>
                <a:lnTo>
                  <a:pt x="18923" y="75818"/>
                </a:lnTo>
                <a:lnTo>
                  <a:pt x="19431" y="73151"/>
                </a:lnTo>
                <a:lnTo>
                  <a:pt x="20700" y="70738"/>
                </a:lnTo>
                <a:lnTo>
                  <a:pt x="21844" y="68452"/>
                </a:lnTo>
                <a:lnTo>
                  <a:pt x="43434" y="59689"/>
                </a:lnTo>
                <a:lnTo>
                  <a:pt x="82550" y="59689"/>
                </a:lnTo>
                <a:lnTo>
                  <a:pt x="82498" y="31241"/>
                </a:lnTo>
                <a:lnTo>
                  <a:pt x="81787" y="26034"/>
                </a:lnTo>
                <a:lnTo>
                  <a:pt x="78994" y="16763"/>
                </a:lnTo>
                <a:lnTo>
                  <a:pt x="77961" y="14985"/>
                </a:lnTo>
                <a:close/>
              </a:path>
              <a:path w="278764" h="110489">
                <a:moveTo>
                  <a:pt x="82550" y="95503"/>
                </a:moveTo>
                <a:lnTo>
                  <a:pt x="66675" y="95503"/>
                </a:lnTo>
                <a:lnTo>
                  <a:pt x="66675" y="106425"/>
                </a:lnTo>
                <a:lnTo>
                  <a:pt x="66928" y="107187"/>
                </a:lnTo>
                <a:lnTo>
                  <a:pt x="67437" y="107568"/>
                </a:lnTo>
                <a:lnTo>
                  <a:pt x="67945" y="108076"/>
                </a:lnTo>
                <a:lnTo>
                  <a:pt x="68834" y="108330"/>
                </a:lnTo>
                <a:lnTo>
                  <a:pt x="71120" y="108838"/>
                </a:lnTo>
                <a:lnTo>
                  <a:pt x="72644" y="108965"/>
                </a:lnTo>
                <a:lnTo>
                  <a:pt x="76581" y="108965"/>
                </a:lnTo>
                <a:lnTo>
                  <a:pt x="81661" y="107568"/>
                </a:lnTo>
                <a:lnTo>
                  <a:pt x="82296" y="107187"/>
                </a:lnTo>
                <a:lnTo>
                  <a:pt x="82550" y="106425"/>
                </a:lnTo>
                <a:lnTo>
                  <a:pt x="82550" y="95503"/>
                </a:lnTo>
                <a:close/>
              </a:path>
              <a:path w="278764" h="110489">
                <a:moveTo>
                  <a:pt x="82550" y="59689"/>
                </a:moveTo>
                <a:lnTo>
                  <a:pt x="64262" y="59689"/>
                </a:lnTo>
                <a:lnTo>
                  <a:pt x="64262" y="81025"/>
                </a:lnTo>
                <a:lnTo>
                  <a:pt x="59689" y="86105"/>
                </a:lnTo>
                <a:lnTo>
                  <a:pt x="55372" y="89788"/>
                </a:lnTo>
                <a:lnTo>
                  <a:pt x="51181" y="92328"/>
                </a:lnTo>
                <a:lnTo>
                  <a:pt x="47116" y="94741"/>
                </a:lnTo>
                <a:lnTo>
                  <a:pt x="42672" y="96011"/>
                </a:lnTo>
                <a:lnTo>
                  <a:pt x="66194" y="96011"/>
                </a:lnTo>
                <a:lnTo>
                  <a:pt x="66675" y="95503"/>
                </a:lnTo>
                <a:lnTo>
                  <a:pt x="82550" y="95503"/>
                </a:lnTo>
                <a:lnTo>
                  <a:pt x="82550" y="59689"/>
                </a:lnTo>
                <a:close/>
              </a:path>
              <a:path w="278764" h="110489">
                <a:moveTo>
                  <a:pt x="50164" y="0"/>
                </a:moveTo>
                <a:lnTo>
                  <a:pt x="38988" y="0"/>
                </a:lnTo>
                <a:lnTo>
                  <a:pt x="35178" y="380"/>
                </a:lnTo>
                <a:lnTo>
                  <a:pt x="5052" y="20065"/>
                </a:lnTo>
                <a:lnTo>
                  <a:pt x="5334" y="22224"/>
                </a:lnTo>
                <a:lnTo>
                  <a:pt x="5587" y="22986"/>
                </a:lnTo>
                <a:lnTo>
                  <a:pt x="5969" y="23494"/>
                </a:lnTo>
                <a:lnTo>
                  <a:pt x="6223" y="24129"/>
                </a:lnTo>
                <a:lnTo>
                  <a:pt x="6603" y="24510"/>
                </a:lnTo>
                <a:lnTo>
                  <a:pt x="7112" y="24891"/>
                </a:lnTo>
                <a:lnTo>
                  <a:pt x="7493" y="25145"/>
                </a:lnTo>
                <a:lnTo>
                  <a:pt x="8000" y="25272"/>
                </a:lnTo>
                <a:lnTo>
                  <a:pt x="9525" y="25272"/>
                </a:lnTo>
                <a:lnTo>
                  <a:pt x="10922" y="24764"/>
                </a:lnTo>
                <a:lnTo>
                  <a:pt x="12700" y="23748"/>
                </a:lnTo>
                <a:lnTo>
                  <a:pt x="14477" y="22605"/>
                </a:lnTo>
                <a:lnTo>
                  <a:pt x="19558" y="20065"/>
                </a:lnTo>
                <a:lnTo>
                  <a:pt x="36702" y="14985"/>
                </a:lnTo>
                <a:lnTo>
                  <a:pt x="77961" y="14985"/>
                </a:lnTo>
                <a:lnTo>
                  <a:pt x="76708" y="12826"/>
                </a:lnTo>
                <a:lnTo>
                  <a:pt x="73660" y="9651"/>
                </a:lnTo>
                <a:lnTo>
                  <a:pt x="70485" y="6476"/>
                </a:lnTo>
                <a:lnTo>
                  <a:pt x="66421" y="4063"/>
                </a:lnTo>
                <a:lnTo>
                  <a:pt x="56261" y="761"/>
                </a:lnTo>
                <a:lnTo>
                  <a:pt x="50164" y="0"/>
                </a:lnTo>
                <a:close/>
              </a:path>
              <a:path w="278764" h="110489">
                <a:moveTo>
                  <a:pt x="129032" y="1650"/>
                </a:moveTo>
                <a:lnTo>
                  <a:pt x="120776" y="1650"/>
                </a:lnTo>
                <a:lnTo>
                  <a:pt x="119761" y="1777"/>
                </a:lnTo>
                <a:lnTo>
                  <a:pt x="118872" y="2031"/>
                </a:lnTo>
                <a:lnTo>
                  <a:pt x="118237" y="2412"/>
                </a:lnTo>
                <a:lnTo>
                  <a:pt x="117601" y="2666"/>
                </a:lnTo>
                <a:lnTo>
                  <a:pt x="117094" y="3047"/>
                </a:lnTo>
                <a:lnTo>
                  <a:pt x="116966" y="3555"/>
                </a:lnTo>
                <a:lnTo>
                  <a:pt x="116797" y="3809"/>
                </a:lnTo>
                <a:lnTo>
                  <a:pt x="116712" y="106552"/>
                </a:lnTo>
                <a:lnTo>
                  <a:pt x="123951" y="108965"/>
                </a:lnTo>
                <a:lnTo>
                  <a:pt x="127635" y="108965"/>
                </a:lnTo>
                <a:lnTo>
                  <a:pt x="134493" y="106933"/>
                </a:lnTo>
                <a:lnTo>
                  <a:pt x="134874" y="106552"/>
                </a:lnTo>
                <a:lnTo>
                  <a:pt x="135000" y="39369"/>
                </a:lnTo>
                <a:lnTo>
                  <a:pt x="148336" y="22224"/>
                </a:lnTo>
                <a:lnTo>
                  <a:pt x="150368" y="20446"/>
                </a:lnTo>
                <a:lnTo>
                  <a:pt x="151553" y="19684"/>
                </a:lnTo>
                <a:lnTo>
                  <a:pt x="133223" y="19684"/>
                </a:lnTo>
                <a:lnTo>
                  <a:pt x="133096" y="3936"/>
                </a:lnTo>
                <a:lnTo>
                  <a:pt x="132841" y="3555"/>
                </a:lnTo>
                <a:lnTo>
                  <a:pt x="132587" y="3047"/>
                </a:lnTo>
                <a:lnTo>
                  <a:pt x="132080" y="2666"/>
                </a:lnTo>
                <a:lnTo>
                  <a:pt x="131572" y="2412"/>
                </a:lnTo>
                <a:lnTo>
                  <a:pt x="130937" y="2031"/>
                </a:lnTo>
                <a:lnTo>
                  <a:pt x="130048" y="1777"/>
                </a:lnTo>
                <a:lnTo>
                  <a:pt x="129032" y="1650"/>
                </a:lnTo>
                <a:close/>
              </a:path>
              <a:path w="278764" h="110489">
                <a:moveTo>
                  <a:pt x="175048" y="17398"/>
                </a:moveTo>
                <a:lnTo>
                  <a:pt x="161036" y="17398"/>
                </a:lnTo>
                <a:lnTo>
                  <a:pt x="162433" y="17525"/>
                </a:lnTo>
                <a:lnTo>
                  <a:pt x="163830" y="17779"/>
                </a:lnTo>
                <a:lnTo>
                  <a:pt x="165100" y="18160"/>
                </a:lnTo>
                <a:lnTo>
                  <a:pt x="166370" y="18414"/>
                </a:lnTo>
                <a:lnTo>
                  <a:pt x="167386" y="18795"/>
                </a:lnTo>
                <a:lnTo>
                  <a:pt x="168528" y="19176"/>
                </a:lnTo>
                <a:lnTo>
                  <a:pt x="169418" y="19430"/>
                </a:lnTo>
                <a:lnTo>
                  <a:pt x="170307" y="19811"/>
                </a:lnTo>
                <a:lnTo>
                  <a:pt x="171196" y="20065"/>
                </a:lnTo>
                <a:lnTo>
                  <a:pt x="171958" y="20319"/>
                </a:lnTo>
                <a:lnTo>
                  <a:pt x="173100" y="20319"/>
                </a:lnTo>
                <a:lnTo>
                  <a:pt x="173609" y="20065"/>
                </a:lnTo>
                <a:lnTo>
                  <a:pt x="174244" y="19430"/>
                </a:lnTo>
                <a:lnTo>
                  <a:pt x="174548" y="18795"/>
                </a:lnTo>
                <a:lnTo>
                  <a:pt x="174955" y="17779"/>
                </a:lnTo>
                <a:lnTo>
                  <a:pt x="175048" y="17398"/>
                </a:lnTo>
                <a:close/>
              </a:path>
              <a:path w="278764" h="110489">
                <a:moveTo>
                  <a:pt x="162687" y="0"/>
                </a:moveTo>
                <a:lnTo>
                  <a:pt x="158496" y="0"/>
                </a:lnTo>
                <a:lnTo>
                  <a:pt x="156337" y="253"/>
                </a:lnTo>
                <a:lnTo>
                  <a:pt x="133223" y="19684"/>
                </a:lnTo>
                <a:lnTo>
                  <a:pt x="151553" y="19684"/>
                </a:lnTo>
                <a:lnTo>
                  <a:pt x="152146" y="19303"/>
                </a:lnTo>
                <a:lnTo>
                  <a:pt x="155701" y="17779"/>
                </a:lnTo>
                <a:lnTo>
                  <a:pt x="157607" y="17398"/>
                </a:lnTo>
                <a:lnTo>
                  <a:pt x="175048" y="17398"/>
                </a:lnTo>
                <a:lnTo>
                  <a:pt x="175147" y="15620"/>
                </a:lnTo>
                <a:lnTo>
                  <a:pt x="175037" y="5333"/>
                </a:lnTo>
                <a:lnTo>
                  <a:pt x="174878" y="4698"/>
                </a:lnTo>
                <a:lnTo>
                  <a:pt x="174498" y="3555"/>
                </a:lnTo>
                <a:lnTo>
                  <a:pt x="174116" y="3301"/>
                </a:lnTo>
                <a:lnTo>
                  <a:pt x="173736" y="2920"/>
                </a:lnTo>
                <a:lnTo>
                  <a:pt x="167766" y="761"/>
                </a:lnTo>
                <a:lnTo>
                  <a:pt x="165226" y="253"/>
                </a:lnTo>
                <a:lnTo>
                  <a:pt x="162687" y="0"/>
                </a:lnTo>
                <a:close/>
              </a:path>
              <a:path w="278764" h="110489">
                <a:moveTo>
                  <a:pt x="126619" y="1523"/>
                </a:moveTo>
                <a:lnTo>
                  <a:pt x="123189" y="1523"/>
                </a:lnTo>
                <a:lnTo>
                  <a:pt x="121920" y="1650"/>
                </a:lnTo>
                <a:lnTo>
                  <a:pt x="127888" y="1650"/>
                </a:lnTo>
                <a:lnTo>
                  <a:pt x="126619" y="1523"/>
                </a:lnTo>
                <a:close/>
              </a:path>
              <a:path w="278764" h="110489">
                <a:moveTo>
                  <a:pt x="242188" y="0"/>
                </a:moveTo>
                <a:lnTo>
                  <a:pt x="226949" y="0"/>
                </a:lnTo>
                <a:lnTo>
                  <a:pt x="220218" y="1269"/>
                </a:lnTo>
                <a:lnTo>
                  <a:pt x="189484" y="32384"/>
                </a:lnTo>
                <a:lnTo>
                  <a:pt x="187198" y="39242"/>
                </a:lnTo>
                <a:lnTo>
                  <a:pt x="186055" y="46989"/>
                </a:lnTo>
                <a:lnTo>
                  <a:pt x="186055" y="64769"/>
                </a:lnTo>
                <a:lnTo>
                  <a:pt x="187198" y="72770"/>
                </a:lnTo>
                <a:lnTo>
                  <a:pt x="189357" y="79501"/>
                </a:lnTo>
                <a:lnTo>
                  <a:pt x="191515" y="86359"/>
                </a:lnTo>
                <a:lnTo>
                  <a:pt x="228091" y="110362"/>
                </a:lnTo>
                <a:lnTo>
                  <a:pt x="241046" y="110362"/>
                </a:lnTo>
                <a:lnTo>
                  <a:pt x="268732" y="104139"/>
                </a:lnTo>
                <a:lnTo>
                  <a:pt x="270637" y="103250"/>
                </a:lnTo>
                <a:lnTo>
                  <a:pt x="271907" y="102615"/>
                </a:lnTo>
                <a:lnTo>
                  <a:pt x="272288" y="102107"/>
                </a:lnTo>
                <a:lnTo>
                  <a:pt x="273050" y="101345"/>
                </a:lnTo>
                <a:lnTo>
                  <a:pt x="273303" y="100837"/>
                </a:lnTo>
                <a:lnTo>
                  <a:pt x="273558" y="100456"/>
                </a:lnTo>
                <a:lnTo>
                  <a:pt x="273812" y="99948"/>
                </a:lnTo>
                <a:lnTo>
                  <a:pt x="273938" y="98805"/>
                </a:lnTo>
                <a:lnTo>
                  <a:pt x="274193" y="97535"/>
                </a:lnTo>
                <a:lnTo>
                  <a:pt x="274320" y="95376"/>
                </a:lnTo>
                <a:lnTo>
                  <a:pt x="232028" y="95376"/>
                </a:lnTo>
                <a:lnTo>
                  <a:pt x="226822" y="94614"/>
                </a:lnTo>
                <a:lnTo>
                  <a:pt x="222631" y="92836"/>
                </a:lnTo>
                <a:lnTo>
                  <a:pt x="218439" y="91185"/>
                </a:lnTo>
                <a:lnTo>
                  <a:pt x="205232" y="58927"/>
                </a:lnTo>
                <a:lnTo>
                  <a:pt x="273176" y="58927"/>
                </a:lnTo>
                <a:lnTo>
                  <a:pt x="274827" y="58292"/>
                </a:lnTo>
                <a:lnTo>
                  <a:pt x="277749" y="55879"/>
                </a:lnTo>
                <a:lnTo>
                  <a:pt x="278511" y="53720"/>
                </a:lnTo>
                <a:lnTo>
                  <a:pt x="278511" y="45465"/>
                </a:lnTo>
                <a:lnTo>
                  <a:pt x="205232" y="45465"/>
                </a:lnTo>
                <a:lnTo>
                  <a:pt x="205359" y="41274"/>
                </a:lnTo>
                <a:lnTo>
                  <a:pt x="205994" y="37337"/>
                </a:lnTo>
                <a:lnTo>
                  <a:pt x="207263" y="33654"/>
                </a:lnTo>
                <a:lnTo>
                  <a:pt x="208534" y="29844"/>
                </a:lnTo>
                <a:lnTo>
                  <a:pt x="228853" y="14350"/>
                </a:lnTo>
                <a:lnTo>
                  <a:pt x="268410" y="14350"/>
                </a:lnTo>
                <a:lnTo>
                  <a:pt x="264540" y="9651"/>
                </a:lnTo>
                <a:lnTo>
                  <a:pt x="259969" y="6349"/>
                </a:lnTo>
                <a:lnTo>
                  <a:pt x="254508" y="3809"/>
                </a:lnTo>
                <a:lnTo>
                  <a:pt x="248920" y="1269"/>
                </a:lnTo>
                <a:lnTo>
                  <a:pt x="242188" y="0"/>
                </a:lnTo>
                <a:close/>
              </a:path>
              <a:path w="278764" h="110489">
                <a:moveTo>
                  <a:pt x="271780" y="87883"/>
                </a:moveTo>
                <a:lnTo>
                  <a:pt x="270383" y="87883"/>
                </a:lnTo>
                <a:lnTo>
                  <a:pt x="268986" y="88264"/>
                </a:lnTo>
                <a:lnTo>
                  <a:pt x="267208" y="89026"/>
                </a:lnTo>
                <a:lnTo>
                  <a:pt x="265557" y="89788"/>
                </a:lnTo>
                <a:lnTo>
                  <a:pt x="263271" y="90677"/>
                </a:lnTo>
                <a:lnTo>
                  <a:pt x="260476" y="91566"/>
                </a:lnTo>
                <a:lnTo>
                  <a:pt x="257810" y="92582"/>
                </a:lnTo>
                <a:lnTo>
                  <a:pt x="254508" y="93471"/>
                </a:lnTo>
                <a:lnTo>
                  <a:pt x="247141" y="94995"/>
                </a:lnTo>
                <a:lnTo>
                  <a:pt x="242824" y="95376"/>
                </a:lnTo>
                <a:lnTo>
                  <a:pt x="274320" y="95376"/>
                </a:lnTo>
                <a:lnTo>
                  <a:pt x="274193" y="92455"/>
                </a:lnTo>
                <a:lnTo>
                  <a:pt x="273812" y="89915"/>
                </a:lnTo>
                <a:lnTo>
                  <a:pt x="273558" y="89407"/>
                </a:lnTo>
                <a:lnTo>
                  <a:pt x="273431" y="88899"/>
                </a:lnTo>
                <a:lnTo>
                  <a:pt x="273050" y="88518"/>
                </a:lnTo>
                <a:lnTo>
                  <a:pt x="272288" y="88010"/>
                </a:lnTo>
                <a:lnTo>
                  <a:pt x="271780" y="87883"/>
                </a:lnTo>
                <a:close/>
              </a:path>
              <a:path w="278764" h="110489">
                <a:moveTo>
                  <a:pt x="268410" y="14350"/>
                </a:moveTo>
                <a:lnTo>
                  <a:pt x="242315" y="14350"/>
                </a:lnTo>
                <a:lnTo>
                  <a:pt x="249047" y="17144"/>
                </a:lnTo>
                <a:lnTo>
                  <a:pt x="258063" y="28193"/>
                </a:lnTo>
                <a:lnTo>
                  <a:pt x="260223" y="35686"/>
                </a:lnTo>
                <a:lnTo>
                  <a:pt x="259969" y="45465"/>
                </a:lnTo>
                <a:lnTo>
                  <a:pt x="278511" y="45465"/>
                </a:lnTo>
                <a:lnTo>
                  <a:pt x="278511" y="41020"/>
                </a:lnTo>
                <a:lnTo>
                  <a:pt x="277622" y="34797"/>
                </a:lnTo>
                <a:lnTo>
                  <a:pt x="275971" y="29082"/>
                </a:lnTo>
                <a:lnTo>
                  <a:pt x="274320" y="23240"/>
                </a:lnTo>
                <a:lnTo>
                  <a:pt x="271652" y="18287"/>
                </a:lnTo>
                <a:lnTo>
                  <a:pt x="268410" y="1435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85585" y="4747386"/>
            <a:ext cx="415671" cy="15836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80251" y="4747386"/>
            <a:ext cx="4890770" cy="1968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6856" y="5040757"/>
            <a:ext cx="4145064" cy="19621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4736" y="5198490"/>
            <a:ext cx="10944860" cy="962660"/>
            <a:chOff x="554736" y="5198490"/>
            <a:chExt cx="10944860" cy="962660"/>
          </a:xfrm>
        </p:grpSpPr>
        <p:sp>
          <p:nvSpPr>
            <p:cNvPr id="3" name="object 3"/>
            <p:cNvSpPr/>
            <p:nvPr/>
          </p:nvSpPr>
          <p:spPr>
            <a:xfrm>
              <a:off x="1023721" y="5198490"/>
              <a:ext cx="10475620" cy="2811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3721" y="5533770"/>
              <a:ext cx="6285636" cy="2811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8378" y="507872"/>
            <a:ext cx="3175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Our</a:t>
            </a:r>
            <a:r>
              <a:rPr sz="4800" spc="-395" dirty="0"/>
              <a:t> </a:t>
            </a:r>
            <a:r>
              <a:rPr sz="4800" spc="-140" dirty="0"/>
              <a:t>Project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565708" y="2247645"/>
            <a:ext cx="69037" cy="6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412" y="2169032"/>
            <a:ext cx="10712246" cy="277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121" y="2501010"/>
            <a:ext cx="10281564" cy="2811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708" y="3146805"/>
            <a:ext cx="69037" cy="69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3412" y="3081654"/>
            <a:ext cx="400685" cy="201295"/>
          </a:xfrm>
          <a:custGeom>
            <a:avLst/>
            <a:gdLst/>
            <a:ahLst/>
            <a:cxnLst/>
            <a:rect l="l" t="t" r="r" b="b"/>
            <a:pathLst>
              <a:path w="400684" h="201295">
                <a:moveTo>
                  <a:pt x="21107" y="0"/>
                </a:moveTo>
                <a:lnTo>
                  <a:pt x="0" y="0"/>
                </a:lnTo>
                <a:lnTo>
                  <a:pt x="58280" y="197358"/>
                </a:lnTo>
                <a:lnTo>
                  <a:pt x="81711" y="197358"/>
                </a:lnTo>
                <a:lnTo>
                  <a:pt x="89768" y="169799"/>
                </a:lnTo>
                <a:lnTo>
                  <a:pt x="69989" y="169799"/>
                </a:lnTo>
                <a:lnTo>
                  <a:pt x="21107" y="0"/>
                </a:lnTo>
                <a:close/>
              </a:path>
              <a:path w="400684" h="201295">
                <a:moveTo>
                  <a:pt x="151898" y="27812"/>
                </a:moveTo>
                <a:lnTo>
                  <a:pt x="131826" y="27812"/>
                </a:lnTo>
                <a:lnTo>
                  <a:pt x="181521" y="197358"/>
                </a:lnTo>
                <a:lnTo>
                  <a:pt x="204952" y="197358"/>
                </a:lnTo>
                <a:lnTo>
                  <a:pt x="213090" y="169799"/>
                </a:lnTo>
                <a:lnTo>
                  <a:pt x="193230" y="169799"/>
                </a:lnTo>
                <a:lnTo>
                  <a:pt x="151898" y="27812"/>
                </a:lnTo>
                <a:close/>
              </a:path>
              <a:path w="400684" h="201295">
                <a:moveTo>
                  <a:pt x="143802" y="0"/>
                </a:moveTo>
                <a:lnTo>
                  <a:pt x="119837" y="0"/>
                </a:lnTo>
                <a:lnTo>
                  <a:pt x="70535" y="169799"/>
                </a:lnTo>
                <a:lnTo>
                  <a:pt x="89768" y="169799"/>
                </a:lnTo>
                <a:lnTo>
                  <a:pt x="131279" y="27812"/>
                </a:lnTo>
                <a:lnTo>
                  <a:pt x="151898" y="27812"/>
                </a:lnTo>
                <a:lnTo>
                  <a:pt x="143802" y="0"/>
                </a:lnTo>
                <a:close/>
              </a:path>
              <a:path w="400684" h="201295">
                <a:moveTo>
                  <a:pt x="263232" y="0"/>
                </a:moveTo>
                <a:lnTo>
                  <a:pt x="241985" y="0"/>
                </a:lnTo>
                <a:lnTo>
                  <a:pt x="193776" y="169799"/>
                </a:lnTo>
                <a:lnTo>
                  <a:pt x="213090" y="169799"/>
                </a:lnTo>
                <a:lnTo>
                  <a:pt x="263232" y="0"/>
                </a:lnTo>
                <a:close/>
              </a:path>
              <a:path w="400684" h="201295">
                <a:moveTo>
                  <a:pt x="338086" y="63500"/>
                </a:moveTo>
                <a:lnTo>
                  <a:pt x="300877" y="74882"/>
                </a:lnTo>
                <a:lnTo>
                  <a:pt x="275104" y="111252"/>
                </a:lnTo>
                <a:lnTo>
                  <a:pt x="272313" y="132207"/>
                </a:lnTo>
                <a:lnTo>
                  <a:pt x="272632" y="139420"/>
                </a:lnTo>
                <a:lnTo>
                  <a:pt x="287262" y="176442"/>
                </a:lnTo>
                <a:lnTo>
                  <a:pt x="319217" y="197893"/>
                </a:lnTo>
                <a:lnTo>
                  <a:pt x="339725" y="200787"/>
                </a:lnTo>
                <a:lnTo>
                  <a:pt x="347697" y="200382"/>
                </a:lnTo>
                <a:lnTo>
                  <a:pt x="383525" y="185800"/>
                </a:lnTo>
                <a:lnTo>
                  <a:pt x="384764" y="184658"/>
                </a:lnTo>
                <a:lnTo>
                  <a:pt x="333095" y="184658"/>
                </a:lnTo>
                <a:lnTo>
                  <a:pt x="326898" y="183387"/>
                </a:lnTo>
                <a:lnTo>
                  <a:pt x="315366" y="178308"/>
                </a:lnTo>
                <a:lnTo>
                  <a:pt x="310337" y="174879"/>
                </a:lnTo>
                <a:lnTo>
                  <a:pt x="306019" y="170561"/>
                </a:lnTo>
                <a:lnTo>
                  <a:pt x="301701" y="166370"/>
                </a:lnTo>
                <a:lnTo>
                  <a:pt x="292061" y="137160"/>
                </a:lnTo>
                <a:lnTo>
                  <a:pt x="400316" y="137160"/>
                </a:lnTo>
                <a:lnTo>
                  <a:pt x="400507" y="135509"/>
                </a:lnTo>
                <a:lnTo>
                  <a:pt x="400596" y="128270"/>
                </a:lnTo>
                <a:lnTo>
                  <a:pt x="400354" y="122047"/>
                </a:lnTo>
                <a:lnTo>
                  <a:pt x="292328" y="122047"/>
                </a:lnTo>
                <a:lnTo>
                  <a:pt x="292696" y="116586"/>
                </a:lnTo>
                <a:lnTo>
                  <a:pt x="306285" y="92456"/>
                </a:lnTo>
                <a:lnTo>
                  <a:pt x="310426" y="88392"/>
                </a:lnTo>
                <a:lnTo>
                  <a:pt x="315163" y="85217"/>
                </a:lnTo>
                <a:lnTo>
                  <a:pt x="325882" y="80645"/>
                </a:lnTo>
                <a:lnTo>
                  <a:pt x="331736" y="79502"/>
                </a:lnTo>
                <a:lnTo>
                  <a:pt x="381851" y="79502"/>
                </a:lnTo>
                <a:lnTo>
                  <a:pt x="379488" y="76835"/>
                </a:lnTo>
                <a:lnTo>
                  <a:pt x="345552" y="63831"/>
                </a:lnTo>
                <a:lnTo>
                  <a:pt x="338086" y="63500"/>
                </a:lnTo>
                <a:close/>
              </a:path>
              <a:path w="400684" h="201295">
                <a:moveTo>
                  <a:pt x="381660" y="162052"/>
                </a:moveTo>
                <a:lnTo>
                  <a:pt x="346890" y="184227"/>
                </a:lnTo>
                <a:lnTo>
                  <a:pt x="339725" y="184658"/>
                </a:lnTo>
                <a:lnTo>
                  <a:pt x="384764" y="184658"/>
                </a:lnTo>
                <a:lnTo>
                  <a:pt x="389827" y="179986"/>
                </a:lnTo>
                <a:lnTo>
                  <a:pt x="395833" y="173100"/>
                </a:lnTo>
                <a:lnTo>
                  <a:pt x="381660" y="162052"/>
                </a:lnTo>
                <a:close/>
              </a:path>
              <a:path w="400684" h="201295">
                <a:moveTo>
                  <a:pt x="381851" y="79502"/>
                </a:moveTo>
                <a:lnTo>
                  <a:pt x="338086" y="79502"/>
                </a:lnTo>
                <a:lnTo>
                  <a:pt x="347706" y="80262"/>
                </a:lnTo>
                <a:lnTo>
                  <a:pt x="356146" y="82534"/>
                </a:lnTo>
                <a:lnTo>
                  <a:pt x="380211" y="113284"/>
                </a:lnTo>
                <a:lnTo>
                  <a:pt x="381254" y="122047"/>
                </a:lnTo>
                <a:lnTo>
                  <a:pt x="400354" y="122047"/>
                </a:lnTo>
                <a:lnTo>
                  <a:pt x="389839" y="88519"/>
                </a:lnTo>
                <a:lnTo>
                  <a:pt x="381851" y="79502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7305" y="3068192"/>
            <a:ext cx="737488" cy="2142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5410" y="3145154"/>
            <a:ext cx="415290" cy="137795"/>
          </a:xfrm>
          <a:custGeom>
            <a:avLst/>
            <a:gdLst/>
            <a:ahLst/>
            <a:cxnLst/>
            <a:rect l="l" t="t" r="r" b="b"/>
            <a:pathLst>
              <a:path w="415289" h="137795">
                <a:moveTo>
                  <a:pt x="69468" y="0"/>
                </a:moveTo>
                <a:lnTo>
                  <a:pt x="29622" y="11382"/>
                </a:lnTo>
                <a:lnTo>
                  <a:pt x="5080" y="41275"/>
                </a:lnTo>
                <a:lnTo>
                  <a:pt x="0" y="68707"/>
                </a:lnTo>
                <a:lnTo>
                  <a:pt x="315" y="75946"/>
                </a:lnTo>
                <a:lnTo>
                  <a:pt x="15099" y="112942"/>
                </a:lnTo>
                <a:lnTo>
                  <a:pt x="48055" y="134393"/>
                </a:lnTo>
                <a:lnTo>
                  <a:pt x="69468" y="137287"/>
                </a:lnTo>
                <a:lnTo>
                  <a:pt x="76944" y="136973"/>
                </a:lnTo>
                <a:lnTo>
                  <a:pt x="114823" y="122114"/>
                </a:lnTo>
                <a:lnTo>
                  <a:pt x="115872" y="121158"/>
                </a:lnTo>
                <a:lnTo>
                  <a:pt x="61849" y="121158"/>
                </a:lnTo>
                <a:lnTo>
                  <a:pt x="54990" y="119761"/>
                </a:lnTo>
                <a:lnTo>
                  <a:pt x="48894" y="116967"/>
                </a:lnTo>
                <a:lnTo>
                  <a:pt x="42925" y="114300"/>
                </a:lnTo>
                <a:lnTo>
                  <a:pt x="37718" y="110617"/>
                </a:lnTo>
                <a:lnTo>
                  <a:pt x="33400" y="105791"/>
                </a:lnTo>
                <a:lnTo>
                  <a:pt x="29082" y="101092"/>
                </a:lnTo>
                <a:lnTo>
                  <a:pt x="25781" y="95631"/>
                </a:lnTo>
                <a:lnTo>
                  <a:pt x="23494" y="89154"/>
                </a:lnTo>
                <a:lnTo>
                  <a:pt x="21208" y="82804"/>
                </a:lnTo>
                <a:lnTo>
                  <a:pt x="19938" y="75946"/>
                </a:lnTo>
                <a:lnTo>
                  <a:pt x="29082" y="36195"/>
                </a:lnTo>
                <a:lnTo>
                  <a:pt x="61849" y="16002"/>
                </a:lnTo>
                <a:lnTo>
                  <a:pt x="115685" y="16002"/>
                </a:lnTo>
                <a:lnTo>
                  <a:pt x="114823" y="15226"/>
                </a:lnTo>
                <a:lnTo>
                  <a:pt x="76944" y="331"/>
                </a:lnTo>
                <a:lnTo>
                  <a:pt x="69468" y="0"/>
                </a:lnTo>
                <a:close/>
              </a:path>
              <a:path w="415289" h="137795">
                <a:moveTo>
                  <a:pt x="115685" y="16002"/>
                </a:moveTo>
                <a:lnTo>
                  <a:pt x="77088" y="16002"/>
                </a:lnTo>
                <a:lnTo>
                  <a:pt x="83946" y="17399"/>
                </a:lnTo>
                <a:lnTo>
                  <a:pt x="90043" y="20066"/>
                </a:lnTo>
                <a:lnTo>
                  <a:pt x="117856" y="54610"/>
                </a:lnTo>
                <a:lnTo>
                  <a:pt x="118999" y="75946"/>
                </a:lnTo>
                <a:lnTo>
                  <a:pt x="117856" y="82804"/>
                </a:lnTo>
                <a:lnTo>
                  <a:pt x="96138" y="114300"/>
                </a:lnTo>
                <a:lnTo>
                  <a:pt x="90043" y="116967"/>
                </a:lnTo>
                <a:lnTo>
                  <a:pt x="83946" y="119761"/>
                </a:lnTo>
                <a:lnTo>
                  <a:pt x="77088" y="121158"/>
                </a:lnTo>
                <a:lnTo>
                  <a:pt x="115872" y="121158"/>
                </a:lnTo>
                <a:lnTo>
                  <a:pt x="137885" y="82804"/>
                </a:lnTo>
                <a:lnTo>
                  <a:pt x="139191" y="68707"/>
                </a:lnTo>
                <a:lnTo>
                  <a:pt x="138860" y="61420"/>
                </a:lnTo>
                <a:lnTo>
                  <a:pt x="123965" y="24344"/>
                </a:lnTo>
                <a:lnTo>
                  <a:pt x="119633" y="19558"/>
                </a:lnTo>
                <a:lnTo>
                  <a:pt x="115685" y="16002"/>
                </a:lnTo>
                <a:close/>
              </a:path>
              <a:path w="415289" h="137795">
                <a:moveTo>
                  <a:pt x="197865" y="3429"/>
                </a:moveTo>
                <a:lnTo>
                  <a:pt x="178943" y="3429"/>
                </a:lnTo>
                <a:lnTo>
                  <a:pt x="178943" y="83439"/>
                </a:lnTo>
                <a:lnTo>
                  <a:pt x="191388" y="122428"/>
                </a:lnTo>
                <a:lnTo>
                  <a:pt x="228726" y="137287"/>
                </a:lnTo>
                <a:lnTo>
                  <a:pt x="235586" y="136836"/>
                </a:lnTo>
                <a:lnTo>
                  <a:pt x="266326" y="121412"/>
                </a:lnTo>
                <a:lnTo>
                  <a:pt x="226440" y="121412"/>
                </a:lnTo>
                <a:lnTo>
                  <a:pt x="220852" y="120269"/>
                </a:lnTo>
                <a:lnTo>
                  <a:pt x="216153" y="117983"/>
                </a:lnTo>
                <a:lnTo>
                  <a:pt x="211581" y="115824"/>
                </a:lnTo>
                <a:lnTo>
                  <a:pt x="208025" y="112649"/>
                </a:lnTo>
                <a:lnTo>
                  <a:pt x="202691" y="104775"/>
                </a:lnTo>
                <a:lnTo>
                  <a:pt x="200787" y="99949"/>
                </a:lnTo>
                <a:lnTo>
                  <a:pt x="198500" y="88773"/>
                </a:lnTo>
                <a:lnTo>
                  <a:pt x="197956" y="83439"/>
                </a:lnTo>
                <a:lnTo>
                  <a:pt x="197865" y="3429"/>
                </a:lnTo>
                <a:close/>
              </a:path>
              <a:path w="415289" h="137795">
                <a:moveTo>
                  <a:pt x="292046" y="111633"/>
                </a:moveTo>
                <a:lnTo>
                  <a:pt x="273812" y="111633"/>
                </a:lnTo>
                <a:lnTo>
                  <a:pt x="273865" y="118872"/>
                </a:lnTo>
                <a:lnTo>
                  <a:pt x="274319" y="126492"/>
                </a:lnTo>
                <a:lnTo>
                  <a:pt x="274574" y="130302"/>
                </a:lnTo>
                <a:lnTo>
                  <a:pt x="274955" y="133858"/>
                </a:lnTo>
                <a:lnTo>
                  <a:pt x="293115" y="133858"/>
                </a:lnTo>
                <a:lnTo>
                  <a:pt x="292710" y="128928"/>
                </a:lnTo>
                <a:lnTo>
                  <a:pt x="292290" y="120269"/>
                </a:lnTo>
                <a:lnTo>
                  <a:pt x="292163" y="116332"/>
                </a:lnTo>
                <a:lnTo>
                  <a:pt x="292046" y="111633"/>
                </a:lnTo>
                <a:close/>
              </a:path>
              <a:path w="415289" h="137795">
                <a:moveTo>
                  <a:pt x="291972" y="3429"/>
                </a:moveTo>
                <a:lnTo>
                  <a:pt x="272922" y="3429"/>
                </a:lnTo>
                <a:lnTo>
                  <a:pt x="272922" y="78994"/>
                </a:lnTo>
                <a:lnTo>
                  <a:pt x="271780" y="86614"/>
                </a:lnTo>
                <a:lnTo>
                  <a:pt x="243331" y="120396"/>
                </a:lnTo>
                <a:lnTo>
                  <a:pt x="238378" y="121412"/>
                </a:lnTo>
                <a:lnTo>
                  <a:pt x="266326" y="121412"/>
                </a:lnTo>
                <a:lnTo>
                  <a:pt x="269966" y="117066"/>
                </a:lnTo>
                <a:lnTo>
                  <a:pt x="273176" y="111633"/>
                </a:lnTo>
                <a:lnTo>
                  <a:pt x="292046" y="111633"/>
                </a:lnTo>
                <a:lnTo>
                  <a:pt x="291972" y="3429"/>
                </a:lnTo>
                <a:close/>
              </a:path>
              <a:path w="415289" h="137795">
                <a:moveTo>
                  <a:pt x="358647" y="3429"/>
                </a:moveTo>
                <a:lnTo>
                  <a:pt x="340487" y="3429"/>
                </a:lnTo>
                <a:lnTo>
                  <a:pt x="340868" y="7874"/>
                </a:lnTo>
                <a:lnTo>
                  <a:pt x="341333" y="17653"/>
                </a:lnTo>
                <a:lnTo>
                  <a:pt x="341532" y="25146"/>
                </a:lnTo>
                <a:lnTo>
                  <a:pt x="341630" y="133858"/>
                </a:lnTo>
                <a:lnTo>
                  <a:pt x="360680" y="133858"/>
                </a:lnTo>
                <a:lnTo>
                  <a:pt x="360680" y="58166"/>
                </a:lnTo>
                <a:lnTo>
                  <a:pt x="361695" y="50673"/>
                </a:lnTo>
                <a:lnTo>
                  <a:pt x="366013" y="38227"/>
                </a:lnTo>
                <a:lnTo>
                  <a:pt x="368807" y="33147"/>
                </a:lnTo>
                <a:lnTo>
                  <a:pt x="372237" y="29210"/>
                </a:lnTo>
                <a:lnTo>
                  <a:pt x="375126" y="25654"/>
                </a:lnTo>
                <a:lnTo>
                  <a:pt x="359663" y="25654"/>
                </a:lnTo>
                <a:lnTo>
                  <a:pt x="359559" y="17653"/>
                </a:lnTo>
                <a:lnTo>
                  <a:pt x="359409" y="15112"/>
                </a:lnTo>
                <a:lnTo>
                  <a:pt x="359282" y="10795"/>
                </a:lnTo>
                <a:lnTo>
                  <a:pt x="359028" y="6858"/>
                </a:lnTo>
                <a:lnTo>
                  <a:pt x="358647" y="3429"/>
                </a:lnTo>
                <a:close/>
              </a:path>
              <a:path w="415289" h="137795">
                <a:moveTo>
                  <a:pt x="404621" y="0"/>
                </a:moveTo>
                <a:lnTo>
                  <a:pt x="402208" y="0"/>
                </a:lnTo>
                <a:lnTo>
                  <a:pt x="395350" y="450"/>
                </a:lnTo>
                <a:lnTo>
                  <a:pt x="360425" y="25654"/>
                </a:lnTo>
                <a:lnTo>
                  <a:pt x="375126" y="25654"/>
                </a:lnTo>
                <a:lnTo>
                  <a:pt x="375538" y="25146"/>
                </a:lnTo>
                <a:lnTo>
                  <a:pt x="379602" y="22225"/>
                </a:lnTo>
                <a:lnTo>
                  <a:pt x="384301" y="20447"/>
                </a:lnTo>
                <a:lnTo>
                  <a:pt x="389000" y="18542"/>
                </a:lnTo>
                <a:lnTo>
                  <a:pt x="393826" y="17653"/>
                </a:lnTo>
                <a:lnTo>
                  <a:pt x="412360" y="17653"/>
                </a:lnTo>
                <a:lnTo>
                  <a:pt x="414781" y="1397"/>
                </a:lnTo>
                <a:lnTo>
                  <a:pt x="412622" y="889"/>
                </a:lnTo>
                <a:lnTo>
                  <a:pt x="410590" y="508"/>
                </a:lnTo>
                <a:lnTo>
                  <a:pt x="408686" y="254"/>
                </a:lnTo>
                <a:lnTo>
                  <a:pt x="404621" y="0"/>
                </a:lnTo>
                <a:close/>
              </a:path>
              <a:path w="415289" h="137795">
                <a:moveTo>
                  <a:pt x="412360" y="17653"/>
                </a:moveTo>
                <a:lnTo>
                  <a:pt x="401446" y="17653"/>
                </a:lnTo>
                <a:lnTo>
                  <a:pt x="403987" y="17780"/>
                </a:lnTo>
                <a:lnTo>
                  <a:pt x="409194" y="18542"/>
                </a:lnTo>
                <a:lnTo>
                  <a:pt x="411099" y="18923"/>
                </a:lnTo>
                <a:lnTo>
                  <a:pt x="412114" y="19304"/>
                </a:lnTo>
                <a:lnTo>
                  <a:pt x="412360" y="17653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57729" y="3064891"/>
            <a:ext cx="4032377" cy="2811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2587" y="3645534"/>
            <a:ext cx="181152" cy="1990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0780" y="3628771"/>
            <a:ext cx="10617339" cy="2811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3721" y="3967353"/>
            <a:ext cx="9467494" cy="2778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3665" y="4302633"/>
            <a:ext cx="4885804" cy="2778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5023" y="4874895"/>
            <a:ext cx="198716" cy="204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0780" y="4879975"/>
            <a:ext cx="929640" cy="201295"/>
          </a:xfrm>
          <a:custGeom>
            <a:avLst/>
            <a:gdLst/>
            <a:ahLst/>
            <a:cxnLst/>
            <a:rect l="l" t="t" r="r" b="b"/>
            <a:pathLst>
              <a:path w="929639" h="201295">
                <a:moveTo>
                  <a:pt x="105003" y="0"/>
                </a:moveTo>
                <a:lnTo>
                  <a:pt x="85394" y="0"/>
                </a:lnTo>
                <a:lnTo>
                  <a:pt x="0" y="197357"/>
                </a:lnTo>
                <a:lnTo>
                  <a:pt x="22072" y="197357"/>
                </a:lnTo>
                <a:lnTo>
                  <a:pt x="43586" y="145542"/>
                </a:lnTo>
                <a:lnTo>
                  <a:pt x="167463" y="145542"/>
                </a:lnTo>
                <a:lnTo>
                  <a:pt x="159560" y="127126"/>
                </a:lnTo>
                <a:lnTo>
                  <a:pt x="51066" y="127126"/>
                </a:lnTo>
                <a:lnTo>
                  <a:pt x="94653" y="22225"/>
                </a:lnTo>
                <a:lnTo>
                  <a:pt x="114541" y="22225"/>
                </a:lnTo>
                <a:lnTo>
                  <a:pt x="105003" y="0"/>
                </a:lnTo>
                <a:close/>
              </a:path>
              <a:path w="929639" h="201295">
                <a:moveTo>
                  <a:pt x="167463" y="145542"/>
                </a:moveTo>
                <a:lnTo>
                  <a:pt x="145719" y="145542"/>
                </a:lnTo>
                <a:lnTo>
                  <a:pt x="167373" y="197357"/>
                </a:lnTo>
                <a:lnTo>
                  <a:pt x="189699" y="197357"/>
                </a:lnTo>
                <a:lnTo>
                  <a:pt x="167463" y="145542"/>
                </a:lnTo>
                <a:close/>
              </a:path>
              <a:path w="929639" h="201295">
                <a:moveTo>
                  <a:pt x="114541" y="22225"/>
                </a:moveTo>
                <a:lnTo>
                  <a:pt x="94653" y="22225"/>
                </a:lnTo>
                <a:lnTo>
                  <a:pt x="138087" y="127126"/>
                </a:lnTo>
                <a:lnTo>
                  <a:pt x="159560" y="127126"/>
                </a:lnTo>
                <a:lnTo>
                  <a:pt x="114541" y="22225"/>
                </a:lnTo>
                <a:close/>
              </a:path>
              <a:path w="929639" h="201295">
                <a:moveTo>
                  <a:pt x="235254" y="66929"/>
                </a:moveTo>
                <a:lnTo>
                  <a:pt x="216319" y="66929"/>
                </a:lnTo>
                <a:lnTo>
                  <a:pt x="216319" y="146938"/>
                </a:lnTo>
                <a:lnTo>
                  <a:pt x="228714" y="185927"/>
                </a:lnTo>
                <a:lnTo>
                  <a:pt x="266077" y="200787"/>
                </a:lnTo>
                <a:lnTo>
                  <a:pt x="272937" y="200336"/>
                </a:lnTo>
                <a:lnTo>
                  <a:pt x="303677" y="184912"/>
                </a:lnTo>
                <a:lnTo>
                  <a:pt x="263791" y="184912"/>
                </a:lnTo>
                <a:lnTo>
                  <a:pt x="258152" y="183769"/>
                </a:lnTo>
                <a:lnTo>
                  <a:pt x="253568" y="181482"/>
                </a:lnTo>
                <a:lnTo>
                  <a:pt x="248983" y="179324"/>
                </a:lnTo>
                <a:lnTo>
                  <a:pt x="245351" y="176149"/>
                </a:lnTo>
                <a:lnTo>
                  <a:pt x="239991" y="168275"/>
                </a:lnTo>
                <a:lnTo>
                  <a:pt x="238086" y="163449"/>
                </a:lnTo>
                <a:lnTo>
                  <a:pt x="235813" y="152273"/>
                </a:lnTo>
                <a:lnTo>
                  <a:pt x="235334" y="146938"/>
                </a:lnTo>
                <a:lnTo>
                  <a:pt x="235254" y="66929"/>
                </a:lnTo>
                <a:close/>
              </a:path>
              <a:path w="929639" h="201295">
                <a:moveTo>
                  <a:pt x="329396" y="175132"/>
                </a:moveTo>
                <a:lnTo>
                  <a:pt x="311162" y="175132"/>
                </a:lnTo>
                <a:lnTo>
                  <a:pt x="311215" y="182372"/>
                </a:lnTo>
                <a:lnTo>
                  <a:pt x="311670" y="189992"/>
                </a:lnTo>
                <a:lnTo>
                  <a:pt x="311924" y="193801"/>
                </a:lnTo>
                <a:lnTo>
                  <a:pt x="312305" y="197357"/>
                </a:lnTo>
                <a:lnTo>
                  <a:pt x="330466" y="197357"/>
                </a:lnTo>
                <a:lnTo>
                  <a:pt x="330060" y="192428"/>
                </a:lnTo>
                <a:lnTo>
                  <a:pt x="329641" y="183769"/>
                </a:lnTo>
                <a:lnTo>
                  <a:pt x="329532" y="180566"/>
                </a:lnTo>
                <a:lnTo>
                  <a:pt x="329396" y="175132"/>
                </a:lnTo>
                <a:close/>
              </a:path>
              <a:path w="929639" h="201295">
                <a:moveTo>
                  <a:pt x="329323" y="66929"/>
                </a:moveTo>
                <a:lnTo>
                  <a:pt x="310273" y="66929"/>
                </a:lnTo>
                <a:lnTo>
                  <a:pt x="310273" y="142494"/>
                </a:lnTo>
                <a:lnTo>
                  <a:pt x="309130" y="150113"/>
                </a:lnTo>
                <a:lnTo>
                  <a:pt x="280682" y="183895"/>
                </a:lnTo>
                <a:lnTo>
                  <a:pt x="275729" y="184912"/>
                </a:lnTo>
                <a:lnTo>
                  <a:pt x="303677" y="184912"/>
                </a:lnTo>
                <a:lnTo>
                  <a:pt x="307316" y="180566"/>
                </a:lnTo>
                <a:lnTo>
                  <a:pt x="310527" y="175132"/>
                </a:lnTo>
                <a:lnTo>
                  <a:pt x="329396" y="175132"/>
                </a:lnTo>
                <a:lnTo>
                  <a:pt x="329323" y="66929"/>
                </a:lnTo>
                <a:close/>
              </a:path>
              <a:path w="929639" h="201295">
                <a:moveTo>
                  <a:pt x="401078" y="82804"/>
                </a:moveTo>
                <a:lnTo>
                  <a:pt x="382028" y="82804"/>
                </a:lnTo>
                <a:lnTo>
                  <a:pt x="382028" y="171450"/>
                </a:lnTo>
                <a:lnTo>
                  <a:pt x="383171" y="177292"/>
                </a:lnTo>
                <a:lnTo>
                  <a:pt x="385446" y="181991"/>
                </a:lnTo>
                <a:lnTo>
                  <a:pt x="387362" y="186181"/>
                </a:lnTo>
                <a:lnTo>
                  <a:pt x="412000" y="199008"/>
                </a:lnTo>
                <a:lnTo>
                  <a:pt x="419874" y="199008"/>
                </a:lnTo>
                <a:lnTo>
                  <a:pt x="423811" y="198755"/>
                </a:lnTo>
                <a:lnTo>
                  <a:pt x="431050" y="197485"/>
                </a:lnTo>
                <a:lnTo>
                  <a:pt x="434479" y="196469"/>
                </a:lnTo>
                <a:lnTo>
                  <a:pt x="437781" y="195199"/>
                </a:lnTo>
                <a:lnTo>
                  <a:pt x="437218" y="183006"/>
                </a:lnTo>
                <a:lnTo>
                  <a:pt x="417715" y="183006"/>
                </a:lnTo>
                <a:lnTo>
                  <a:pt x="415175" y="182625"/>
                </a:lnTo>
                <a:lnTo>
                  <a:pt x="402475" y="170942"/>
                </a:lnTo>
                <a:lnTo>
                  <a:pt x="401459" y="167767"/>
                </a:lnTo>
                <a:lnTo>
                  <a:pt x="401115" y="164211"/>
                </a:lnTo>
                <a:lnTo>
                  <a:pt x="401078" y="82804"/>
                </a:lnTo>
                <a:close/>
              </a:path>
              <a:path w="929639" h="201295">
                <a:moveTo>
                  <a:pt x="437019" y="178688"/>
                </a:moveTo>
                <a:lnTo>
                  <a:pt x="434479" y="179958"/>
                </a:lnTo>
                <a:lnTo>
                  <a:pt x="431685" y="181101"/>
                </a:lnTo>
                <a:lnTo>
                  <a:pt x="425843" y="182625"/>
                </a:lnTo>
                <a:lnTo>
                  <a:pt x="423176" y="183006"/>
                </a:lnTo>
                <a:lnTo>
                  <a:pt x="437218" y="183006"/>
                </a:lnTo>
                <a:lnTo>
                  <a:pt x="437019" y="178688"/>
                </a:lnTo>
                <a:close/>
              </a:path>
              <a:path w="929639" h="201295">
                <a:moveTo>
                  <a:pt x="437781" y="66929"/>
                </a:moveTo>
                <a:lnTo>
                  <a:pt x="354977" y="66929"/>
                </a:lnTo>
                <a:lnTo>
                  <a:pt x="354977" y="82804"/>
                </a:lnTo>
                <a:lnTo>
                  <a:pt x="437781" y="82804"/>
                </a:lnTo>
                <a:lnTo>
                  <a:pt x="437781" y="66929"/>
                </a:lnTo>
                <a:close/>
              </a:path>
              <a:path w="929639" h="201295">
                <a:moveTo>
                  <a:pt x="401078" y="30099"/>
                </a:moveTo>
                <a:lnTo>
                  <a:pt x="382028" y="30099"/>
                </a:lnTo>
                <a:lnTo>
                  <a:pt x="382028" y="66929"/>
                </a:lnTo>
                <a:lnTo>
                  <a:pt x="401078" y="66929"/>
                </a:lnTo>
                <a:lnTo>
                  <a:pt x="401078" y="30099"/>
                </a:lnTo>
                <a:close/>
              </a:path>
              <a:path w="929639" h="201295">
                <a:moveTo>
                  <a:pt x="480453" y="3301"/>
                </a:moveTo>
                <a:lnTo>
                  <a:pt x="473849" y="3301"/>
                </a:lnTo>
                <a:lnTo>
                  <a:pt x="470674" y="4572"/>
                </a:lnTo>
                <a:lnTo>
                  <a:pt x="468007" y="7112"/>
                </a:lnTo>
                <a:lnTo>
                  <a:pt x="465213" y="9651"/>
                </a:lnTo>
                <a:lnTo>
                  <a:pt x="463816" y="12826"/>
                </a:lnTo>
                <a:lnTo>
                  <a:pt x="463816" y="20574"/>
                </a:lnTo>
                <a:lnTo>
                  <a:pt x="465213" y="23749"/>
                </a:lnTo>
                <a:lnTo>
                  <a:pt x="468007" y="26288"/>
                </a:lnTo>
                <a:lnTo>
                  <a:pt x="470674" y="28829"/>
                </a:lnTo>
                <a:lnTo>
                  <a:pt x="473849" y="30099"/>
                </a:lnTo>
                <a:lnTo>
                  <a:pt x="480453" y="30099"/>
                </a:lnTo>
                <a:lnTo>
                  <a:pt x="483628" y="28829"/>
                </a:lnTo>
                <a:lnTo>
                  <a:pt x="486295" y="26288"/>
                </a:lnTo>
                <a:lnTo>
                  <a:pt x="489089" y="23749"/>
                </a:lnTo>
                <a:lnTo>
                  <a:pt x="490486" y="20574"/>
                </a:lnTo>
                <a:lnTo>
                  <a:pt x="490486" y="12826"/>
                </a:lnTo>
                <a:lnTo>
                  <a:pt x="489089" y="9651"/>
                </a:lnTo>
                <a:lnTo>
                  <a:pt x="486295" y="7112"/>
                </a:lnTo>
                <a:lnTo>
                  <a:pt x="483628" y="4572"/>
                </a:lnTo>
                <a:lnTo>
                  <a:pt x="480453" y="3301"/>
                </a:lnTo>
                <a:close/>
              </a:path>
              <a:path w="929639" h="201295">
                <a:moveTo>
                  <a:pt x="486676" y="66929"/>
                </a:moveTo>
                <a:lnTo>
                  <a:pt x="467626" y="66929"/>
                </a:lnTo>
                <a:lnTo>
                  <a:pt x="467626" y="197357"/>
                </a:lnTo>
                <a:lnTo>
                  <a:pt x="486676" y="197357"/>
                </a:lnTo>
                <a:lnTo>
                  <a:pt x="486676" y="66929"/>
                </a:lnTo>
                <a:close/>
              </a:path>
              <a:path w="929639" h="201295">
                <a:moveTo>
                  <a:pt x="537984" y="164211"/>
                </a:moveTo>
                <a:lnTo>
                  <a:pt x="522998" y="175387"/>
                </a:lnTo>
                <a:lnTo>
                  <a:pt x="527767" y="181455"/>
                </a:lnTo>
                <a:lnTo>
                  <a:pt x="533142" y="186690"/>
                </a:lnTo>
                <a:lnTo>
                  <a:pt x="574687" y="200787"/>
                </a:lnTo>
                <a:lnTo>
                  <a:pt x="580529" y="200787"/>
                </a:lnTo>
                <a:lnTo>
                  <a:pt x="608088" y="191643"/>
                </a:lnTo>
                <a:lnTo>
                  <a:pt x="612787" y="188468"/>
                </a:lnTo>
                <a:lnTo>
                  <a:pt x="616135" y="184657"/>
                </a:lnTo>
                <a:lnTo>
                  <a:pt x="566559" y="184657"/>
                </a:lnTo>
                <a:lnTo>
                  <a:pt x="559320" y="182625"/>
                </a:lnTo>
                <a:lnTo>
                  <a:pt x="552843" y="178688"/>
                </a:lnTo>
                <a:lnTo>
                  <a:pt x="546239" y="174879"/>
                </a:lnTo>
                <a:lnTo>
                  <a:pt x="541413" y="169925"/>
                </a:lnTo>
                <a:lnTo>
                  <a:pt x="537984" y="164211"/>
                </a:lnTo>
                <a:close/>
              </a:path>
              <a:path w="929639" h="201295">
                <a:moveTo>
                  <a:pt x="575703" y="63500"/>
                </a:moveTo>
                <a:lnTo>
                  <a:pt x="569734" y="63500"/>
                </a:lnTo>
                <a:lnTo>
                  <a:pt x="563892" y="64262"/>
                </a:lnTo>
                <a:lnTo>
                  <a:pt x="533031" y="84327"/>
                </a:lnTo>
                <a:lnTo>
                  <a:pt x="530491" y="89026"/>
                </a:lnTo>
                <a:lnTo>
                  <a:pt x="529094" y="94742"/>
                </a:lnTo>
                <a:lnTo>
                  <a:pt x="529094" y="107568"/>
                </a:lnTo>
                <a:lnTo>
                  <a:pt x="554113" y="133095"/>
                </a:lnTo>
                <a:lnTo>
                  <a:pt x="558431" y="134493"/>
                </a:lnTo>
                <a:lnTo>
                  <a:pt x="562495" y="135636"/>
                </a:lnTo>
                <a:lnTo>
                  <a:pt x="575292" y="138890"/>
                </a:lnTo>
                <a:lnTo>
                  <a:pt x="583022" y="141224"/>
                </a:lnTo>
                <a:lnTo>
                  <a:pt x="589632" y="143652"/>
                </a:lnTo>
                <a:lnTo>
                  <a:pt x="595134" y="146176"/>
                </a:lnTo>
                <a:lnTo>
                  <a:pt x="601738" y="149606"/>
                </a:lnTo>
                <a:lnTo>
                  <a:pt x="605040" y="154812"/>
                </a:lnTo>
                <a:lnTo>
                  <a:pt x="605040" y="165988"/>
                </a:lnTo>
                <a:lnTo>
                  <a:pt x="595769" y="179450"/>
                </a:lnTo>
                <a:lnTo>
                  <a:pt x="592975" y="181356"/>
                </a:lnTo>
                <a:lnTo>
                  <a:pt x="589800" y="182625"/>
                </a:lnTo>
                <a:lnTo>
                  <a:pt x="586117" y="183387"/>
                </a:lnTo>
                <a:lnTo>
                  <a:pt x="582307" y="184276"/>
                </a:lnTo>
                <a:lnTo>
                  <a:pt x="578497" y="184657"/>
                </a:lnTo>
                <a:lnTo>
                  <a:pt x="616135" y="184657"/>
                </a:lnTo>
                <a:lnTo>
                  <a:pt x="616470" y="184276"/>
                </a:lnTo>
                <a:lnTo>
                  <a:pt x="619391" y="179197"/>
                </a:lnTo>
                <a:lnTo>
                  <a:pt x="622185" y="174117"/>
                </a:lnTo>
                <a:lnTo>
                  <a:pt x="623709" y="167767"/>
                </a:lnTo>
                <a:lnTo>
                  <a:pt x="623709" y="160400"/>
                </a:lnTo>
                <a:lnTo>
                  <a:pt x="598579" y="127920"/>
                </a:lnTo>
                <a:lnTo>
                  <a:pt x="567702" y="119887"/>
                </a:lnTo>
                <a:lnTo>
                  <a:pt x="559828" y="117093"/>
                </a:lnTo>
                <a:lnTo>
                  <a:pt x="549795" y="110617"/>
                </a:lnTo>
                <a:lnTo>
                  <a:pt x="547255" y="105918"/>
                </a:lnTo>
                <a:lnTo>
                  <a:pt x="547255" y="96266"/>
                </a:lnTo>
                <a:lnTo>
                  <a:pt x="548017" y="93218"/>
                </a:lnTo>
                <a:lnTo>
                  <a:pt x="549668" y="90550"/>
                </a:lnTo>
                <a:lnTo>
                  <a:pt x="551192" y="88011"/>
                </a:lnTo>
                <a:lnTo>
                  <a:pt x="571512" y="79501"/>
                </a:lnTo>
                <a:lnTo>
                  <a:pt x="615761" y="79501"/>
                </a:lnTo>
                <a:lnTo>
                  <a:pt x="613454" y="77073"/>
                </a:lnTo>
                <a:lnTo>
                  <a:pt x="582494" y="63882"/>
                </a:lnTo>
                <a:lnTo>
                  <a:pt x="575703" y="63500"/>
                </a:lnTo>
                <a:close/>
              </a:path>
              <a:path w="929639" h="201295">
                <a:moveTo>
                  <a:pt x="615761" y="79501"/>
                </a:moveTo>
                <a:lnTo>
                  <a:pt x="582180" y="79501"/>
                </a:lnTo>
                <a:lnTo>
                  <a:pt x="588657" y="81152"/>
                </a:lnTo>
                <a:lnTo>
                  <a:pt x="594245" y="84581"/>
                </a:lnTo>
                <a:lnTo>
                  <a:pt x="599960" y="88011"/>
                </a:lnTo>
                <a:lnTo>
                  <a:pt x="604151" y="92456"/>
                </a:lnTo>
                <a:lnTo>
                  <a:pt x="606945" y="97917"/>
                </a:lnTo>
                <a:lnTo>
                  <a:pt x="621423" y="86994"/>
                </a:lnTo>
                <a:lnTo>
                  <a:pt x="617855" y="81706"/>
                </a:lnTo>
                <a:lnTo>
                  <a:pt x="615761" y="79501"/>
                </a:lnTo>
                <a:close/>
              </a:path>
              <a:path w="929639" h="201295">
                <a:moveTo>
                  <a:pt x="683018" y="82804"/>
                </a:moveTo>
                <a:lnTo>
                  <a:pt x="663968" y="82804"/>
                </a:lnTo>
                <a:lnTo>
                  <a:pt x="663968" y="171450"/>
                </a:lnTo>
                <a:lnTo>
                  <a:pt x="665111" y="177292"/>
                </a:lnTo>
                <a:lnTo>
                  <a:pt x="667386" y="181991"/>
                </a:lnTo>
                <a:lnTo>
                  <a:pt x="669302" y="186181"/>
                </a:lnTo>
                <a:lnTo>
                  <a:pt x="693940" y="199008"/>
                </a:lnTo>
                <a:lnTo>
                  <a:pt x="701814" y="199008"/>
                </a:lnTo>
                <a:lnTo>
                  <a:pt x="705751" y="198755"/>
                </a:lnTo>
                <a:lnTo>
                  <a:pt x="712990" y="197485"/>
                </a:lnTo>
                <a:lnTo>
                  <a:pt x="716419" y="196469"/>
                </a:lnTo>
                <a:lnTo>
                  <a:pt x="719721" y="195199"/>
                </a:lnTo>
                <a:lnTo>
                  <a:pt x="719158" y="183006"/>
                </a:lnTo>
                <a:lnTo>
                  <a:pt x="699655" y="183006"/>
                </a:lnTo>
                <a:lnTo>
                  <a:pt x="697115" y="182625"/>
                </a:lnTo>
                <a:lnTo>
                  <a:pt x="684415" y="170942"/>
                </a:lnTo>
                <a:lnTo>
                  <a:pt x="683399" y="167767"/>
                </a:lnTo>
                <a:lnTo>
                  <a:pt x="683055" y="164211"/>
                </a:lnTo>
                <a:lnTo>
                  <a:pt x="683018" y="82804"/>
                </a:lnTo>
                <a:close/>
              </a:path>
              <a:path w="929639" h="201295">
                <a:moveTo>
                  <a:pt x="718959" y="178688"/>
                </a:moveTo>
                <a:lnTo>
                  <a:pt x="716419" y="179958"/>
                </a:lnTo>
                <a:lnTo>
                  <a:pt x="713625" y="181101"/>
                </a:lnTo>
                <a:lnTo>
                  <a:pt x="707783" y="182625"/>
                </a:lnTo>
                <a:lnTo>
                  <a:pt x="705116" y="183006"/>
                </a:lnTo>
                <a:lnTo>
                  <a:pt x="719158" y="183006"/>
                </a:lnTo>
                <a:lnTo>
                  <a:pt x="718959" y="178688"/>
                </a:lnTo>
                <a:close/>
              </a:path>
              <a:path w="929639" h="201295">
                <a:moveTo>
                  <a:pt x="719721" y="66929"/>
                </a:moveTo>
                <a:lnTo>
                  <a:pt x="636917" y="66929"/>
                </a:lnTo>
                <a:lnTo>
                  <a:pt x="636917" y="82804"/>
                </a:lnTo>
                <a:lnTo>
                  <a:pt x="719721" y="82804"/>
                </a:lnTo>
                <a:lnTo>
                  <a:pt x="719721" y="66929"/>
                </a:lnTo>
                <a:close/>
              </a:path>
              <a:path w="929639" h="201295">
                <a:moveTo>
                  <a:pt x="683018" y="30099"/>
                </a:moveTo>
                <a:lnTo>
                  <a:pt x="663968" y="30099"/>
                </a:lnTo>
                <a:lnTo>
                  <a:pt x="663968" y="66929"/>
                </a:lnTo>
                <a:lnTo>
                  <a:pt x="683018" y="66929"/>
                </a:lnTo>
                <a:lnTo>
                  <a:pt x="683018" y="30099"/>
                </a:lnTo>
                <a:close/>
              </a:path>
              <a:path w="929639" h="201295">
                <a:moveTo>
                  <a:pt x="762393" y="3301"/>
                </a:moveTo>
                <a:lnTo>
                  <a:pt x="755789" y="3301"/>
                </a:lnTo>
                <a:lnTo>
                  <a:pt x="752614" y="4572"/>
                </a:lnTo>
                <a:lnTo>
                  <a:pt x="749947" y="7112"/>
                </a:lnTo>
                <a:lnTo>
                  <a:pt x="747153" y="9651"/>
                </a:lnTo>
                <a:lnTo>
                  <a:pt x="745756" y="12826"/>
                </a:lnTo>
                <a:lnTo>
                  <a:pt x="745756" y="20574"/>
                </a:lnTo>
                <a:lnTo>
                  <a:pt x="747153" y="23749"/>
                </a:lnTo>
                <a:lnTo>
                  <a:pt x="749947" y="26288"/>
                </a:lnTo>
                <a:lnTo>
                  <a:pt x="752614" y="28829"/>
                </a:lnTo>
                <a:lnTo>
                  <a:pt x="755789" y="30099"/>
                </a:lnTo>
                <a:lnTo>
                  <a:pt x="762393" y="30099"/>
                </a:lnTo>
                <a:lnTo>
                  <a:pt x="765568" y="28829"/>
                </a:lnTo>
                <a:lnTo>
                  <a:pt x="768235" y="26288"/>
                </a:lnTo>
                <a:lnTo>
                  <a:pt x="771029" y="23749"/>
                </a:lnTo>
                <a:lnTo>
                  <a:pt x="772426" y="20574"/>
                </a:lnTo>
                <a:lnTo>
                  <a:pt x="772426" y="12826"/>
                </a:lnTo>
                <a:lnTo>
                  <a:pt x="771029" y="9651"/>
                </a:lnTo>
                <a:lnTo>
                  <a:pt x="768235" y="7112"/>
                </a:lnTo>
                <a:lnTo>
                  <a:pt x="765568" y="4572"/>
                </a:lnTo>
                <a:lnTo>
                  <a:pt x="762393" y="3301"/>
                </a:lnTo>
                <a:close/>
              </a:path>
              <a:path w="929639" h="201295">
                <a:moveTo>
                  <a:pt x="768616" y="66929"/>
                </a:moveTo>
                <a:lnTo>
                  <a:pt x="749566" y="66929"/>
                </a:lnTo>
                <a:lnTo>
                  <a:pt x="749566" y="197357"/>
                </a:lnTo>
                <a:lnTo>
                  <a:pt x="768616" y="197357"/>
                </a:lnTo>
                <a:lnTo>
                  <a:pt x="768616" y="66929"/>
                </a:lnTo>
                <a:close/>
              </a:path>
              <a:path w="929639" h="201295">
                <a:moveTo>
                  <a:pt x="879741" y="63500"/>
                </a:moveTo>
                <a:lnTo>
                  <a:pt x="839101" y="74882"/>
                </a:lnTo>
                <a:lnTo>
                  <a:pt x="814971" y="104775"/>
                </a:lnTo>
                <a:lnTo>
                  <a:pt x="810018" y="132206"/>
                </a:lnTo>
                <a:lnTo>
                  <a:pt x="810328" y="139420"/>
                </a:lnTo>
                <a:lnTo>
                  <a:pt x="824758" y="176442"/>
                </a:lnTo>
                <a:lnTo>
                  <a:pt x="857613" y="197893"/>
                </a:lnTo>
                <a:lnTo>
                  <a:pt x="879741" y="200787"/>
                </a:lnTo>
                <a:lnTo>
                  <a:pt x="887929" y="200404"/>
                </a:lnTo>
                <a:lnTo>
                  <a:pt x="923133" y="184657"/>
                </a:lnTo>
                <a:lnTo>
                  <a:pt x="872121" y="184657"/>
                </a:lnTo>
                <a:lnTo>
                  <a:pt x="865263" y="183261"/>
                </a:lnTo>
                <a:lnTo>
                  <a:pt x="859040" y="180467"/>
                </a:lnTo>
                <a:lnTo>
                  <a:pt x="852944" y="177800"/>
                </a:lnTo>
                <a:lnTo>
                  <a:pt x="847737" y="174117"/>
                </a:lnTo>
                <a:lnTo>
                  <a:pt x="843419" y="169291"/>
                </a:lnTo>
                <a:lnTo>
                  <a:pt x="839101" y="164592"/>
                </a:lnTo>
                <a:lnTo>
                  <a:pt x="835799" y="159131"/>
                </a:lnTo>
                <a:lnTo>
                  <a:pt x="833513" y="152781"/>
                </a:lnTo>
                <a:lnTo>
                  <a:pt x="831227" y="146557"/>
                </a:lnTo>
                <a:lnTo>
                  <a:pt x="829957" y="139573"/>
                </a:lnTo>
                <a:lnTo>
                  <a:pt x="829957" y="124713"/>
                </a:lnTo>
                <a:lnTo>
                  <a:pt x="831227" y="117856"/>
                </a:lnTo>
                <a:lnTo>
                  <a:pt x="853198" y="86106"/>
                </a:lnTo>
                <a:lnTo>
                  <a:pt x="872375" y="79501"/>
                </a:lnTo>
                <a:lnTo>
                  <a:pt x="922181" y="79501"/>
                </a:lnTo>
                <a:lnTo>
                  <a:pt x="918603" y="76326"/>
                </a:lnTo>
                <a:lnTo>
                  <a:pt x="886264" y="63857"/>
                </a:lnTo>
                <a:lnTo>
                  <a:pt x="879741" y="63500"/>
                </a:lnTo>
                <a:close/>
              </a:path>
              <a:path w="929639" h="201295">
                <a:moveTo>
                  <a:pt x="915174" y="167639"/>
                </a:moveTo>
                <a:lnTo>
                  <a:pt x="888123" y="184657"/>
                </a:lnTo>
                <a:lnTo>
                  <a:pt x="923133" y="184657"/>
                </a:lnTo>
                <a:lnTo>
                  <a:pt x="924965" y="183006"/>
                </a:lnTo>
                <a:lnTo>
                  <a:pt x="929271" y="178181"/>
                </a:lnTo>
                <a:lnTo>
                  <a:pt x="915174" y="167639"/>
                </a:lnTo>
                <a:close/>
              </a:path>
              <a:path w="929639" h="201295">
                <a:moveTo>
                  <a:pt x="922181" y="79501"/>
                </a:moveTo>
                <a:lnTo>
                  <a:pt x="887107" y="79501"/>
                </a:lnTo>
                <a:lnTo>
                  <a:pt x="893584" y="81025"/>
                </a:lnTo>
                <a:lnTo>
                  <a:pt x="905649" y="87502"/>
                </a:lnTo>
                <a:lnTo>
                  <a:pt x="910221" y="91693"/>
                </a:lnTo>
                <a:lnTo>
                  <a:pt x="913396" y="96774"/>
                </a:lnTo>
                <a:lnTo>
                  <a:pt x="928255" y="86106"/>
                </a:lnTo>
                <a:lnTo>
                  <a:pt x="923751" y="80895"/>
                </a:lnTo>
                <a:lnTo>
                  <a:pt x="922181" y="79501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31110" y="4863210"/>
            <a:ext cx="9327388" cy="2811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4736" y="5320284"/>
            <a:ext cx="1811655" cy="840740"/>
            <a:chOff x="554736" y="5320284"/>
            <a:chExt cx="1811655" cy="840740"/>
          </a:xfrm>
        </p:grpSpPr>
        <p:sp>
          <p:nvSpPr>
            <p:cNvPr id="3" name="object 3"/>
            <p:cNvSpPr/>
            <p:nvPr/>
          </p:nvSpPr>
          <p:spPr>
            <a:xfrm>
              <a:off x="567080" y="5505831"/>
              <a:ext cx="75463" cy="755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83183" y="5419979"/>
              <a:ext cx="499745" cy="234315"/>
            </a:xfrm>
            <a:custGeom>
              <a:avLst/>
              <a:gdLst/>
              <a:ahLst/>
              <a:cxnLst/>
              <a:rect l="l" t="t" r="r" b="b"/>
              <a:pathLst>
                <a:path w="499744" h="234314">
                  <a:moveTo>
                    <a:pt x="94056" y="34163"/>
                  </a:moveTo>
                  <a:lnTo>
                    <a:pt x="72186" y="34163"/>
                  </a:lnTo>
                  <a:lnTo>
                    <a:pt x="72186" y="230428"/>
                  </a:lnTo>
                  <a:lnTo>
                    <a:pt x="94056" y="230428"/>
                  </a:lnTo>
                  <a:lnTo>
                    <a:pt x="94056" y="34163"/>
                  </a:lnTo>
                  <a:close/>
                </a:path>
                <a:path w="499744" h="234314">
                  <a:moveTo>
                    <a:pt x="166395" y="14605"/>
                  </a:moveTo>
                  <a:lnTo>
                    <a:pt x="0" y="14605"/>
                  </a:lnTo>
                  <a:lnTo>
                    <a:pt x="0" y="34163"/>
                  </a:lnTo>
                  <a:lnTo>
                    <a:pt x="166395" y="34163"/>
                  </a:lnTo>
                  <a:lnTo>
                    <a:pt x="166395" y="14605"/>
                  </a:lnTo>
                  <a:close/>
                </a:path>
                <a:path w="499744" h="234314">
                  <a:moveTo>
                    <a:pt x="212737" y="0"/>
                  </a:moveTo>
                  <a:lnTo>
                    <a:pt x="191897" y="0"/>
                  </a:lnTo>
                  <a:lnTo>
                    <a:pt x="191897" y="230428"/>
                  </a:lnTo>
                  <a:lnTo>
                    <a:pt x="212737" y="230428"/>
                  </a:lnTo>
                  <a:lnTo>
                    <a:pt x="212737" y="147701"/>
                  </a:lnTo>
                  <a:lnTo>
                    <a:pt x="213944" y="139446"/>
                  </a:lnTo>
                  <a:lnTo>
                    <a:pt x="218808" y="125476"/>
                  </a:lnTo>
                  <a:lnTo>
                    <a:pt x="222059" y="119634"/>
                  </a:lnTo>
                  <a:lnTo>
                    <a:pt x="229521" y="111252"/>
                  </a:lnTo>
                  <a:lnTo>
                    <a:pt x="212737" y="111252"/>
                  </a:lnTo>
                  <a:lnTo>
                    <a:pt x="212737" y="0"/>
                  </a:lnTo>
                  <a:close/>
                </a:path>
                <a:path w="499744" h="234314">
                  <a:moveTo>
                    <a:pt x="302747" y="101600"/>
                  </a:moveTo>
                  <a:lnTo>
                    <a:pt x="263436" y="101600"/>
                  </a:lnTo>
                  <a:lnTo>
                    <a:pt x="269709" y="102743"/>
                  </a:lnTo>
                  <a:lnTo>
                    <a:pt x="279730" y="107569"/>
                  </a:lnTo>
                  <a:lnTo>
                    <a:pt x="283705" y="110998"/>
                  </a:lnTo>
                  <a:lnTo>
                    <a:pt x="286626" y="115443"/>
                  </a:lnTo>
                  <a:lnTo>
                    <a:pt x="289560" y="119761"/>
                  </a:lnTo>
                  <a:lnTo>
                    <a:pt x="291642" y="124968"/>
                  </a:lnTo>
                  <a:lnTo>
                    <a:pt x="294119" y="137160"/>
                  </a:lnTo>
                  <a:lnTo>
                    <a:pt x="294637" y="142875"/>
                  </a:lnTo>
                  <a:lnTo>
                    <a:pt x="294741" y="230428"/>
                  </a:lnTo>
                  <a:lnTo>
                    <a:pt x="315429" y="230428"/>
                  </a:lnTo>
                  <a:lnTo>
                    <a:pt x="315429" y="142875"/>
                  </a:lnTo>
                  <a:lnTo>
                    <a:pt x="314582" y="130280"/>
                  </a:lnTo>
                  <a:lnTo>
                    <a:pt x="312040" y="118983"/>
                  </a:lnTo>
                  <a:lnTo>
                    <a:pt x="307805" y="108995"/>
                  </a:lnTo>
                  <a:lnTo>
                    <a:pt x="302747" y="101600"/>
                  </a:lnTo>
                  <a:close/>
                </a:path>
                <a:path w="499744" h="234314">
                  <a:moveTo>
                    <a:pt x="261099" y="84074"/>
                  </a:moveTo>
                  <a:lnTo>
                    <a:pt x="221029" y="100012"/>
                  </a:lnTo>
                  <a:lnTo>
                    <a:pt x="213334" y="111252"/>
                  </a:lnTo>
                  <a:lnTo>
                    <a:pt x="229521" y="111252"/>
                  </a:lnTo>
                  <a:lnTo>
                    <a:pt x="230200" y="110490"/>
                  </a:lnTo>
                  <a:lnTo>
                    <a:pt x="234810" y="107061"/>
                  </a:lnTo>
                  <a:lnTo>
                    <a:pt x="239966" y="104902"/>
                  </a:lnTo>
                  <a:lnTo>
                    <a:pt x="245135" y="102616"/>
                  </a:lnTo>
                  <a:lnTo>
                    <a:pt x="250444" y="101600"/>
                  </a:lnTo>
                  <a:lnTo>
                    <a:pt x="302747" y="101600"/>
                  </a:lnTo>
                  <a:lnTo>
                    <a:pt x="301879" y="100330"/>
                  </a:lnTo>
                  <a:lnTo>
                    <a:pt x="294251" y="93235"/>
                  </a:lnTo>
                  <a:lnTo>
                    <a:pt x="284913" y="88153"/>
                  </a:lnTo>
                  <a:lnTo>
                    <a:pt x="273862" y="85095"/>
                  </a:lnTo>
                  <a:lnTo>
                    <a:pt x="261099" y="84074"/>
                  </a:lnTo>
                  <a:close/>
                </a:path>
                <a:path w="499744" h="234314">
                  <a:moveTo>
                    <a:pt x="431228" y="84074"/>
                  </a:moveTo>
                  <a:lnTo>
                    <a:pt x="390556" y="96567"/>
                  </a:lnTo>
                  <a:lnTo>
                    <a:pt x="364769" y="129159"/>
                  </a:lnTo>
                  <a:lnTo>
                    <a:pt x="359346" y="159131"/>
                  </a:lnTo>
                  <a:lnTo>
                    <a:pt x="359694" y="167025"/>
                  </a:lnTo>
                  <a:lnTo>
                    <a:pt x="375678" y="207535"/>
                  </a:lnTo>
                  <a:lnTo>
                    <a:pt x="410605" y="230962"/>
                  </a:lnTo>
                  <a:lnTo>
                    <a:pt x="433006" y="234149"/>
                  </a:lnTo>
                  <a:lnTo>
                    <a:pt x="441719" y="233707"/>
                  </a:lnTo>
                  <a:lnTo>
                    <a:pt x="480875" y="217754"/>
                  </a:lnTo>
                  <a:lnTo>
                    <a:pt x="482308" y="216433"/>
                  </a:lnTo>
                  <a:lnTo>
                    <a:pt x="425767" y="216433"/>
                  </a:lnTo>
                  <a:lnTo>
                    <a:pt x="418998" y="215049"/>
                  </a:lnTo>
                  <a:lnTo>
                    <a:pt x="387794" y="190957"/>
                  </a:lnTo>
                  <a:lnTo>
                    <a:pt x="380923" y="164592"/>
                  </a:lnTo>
                  <a:lnTo>
                    <a:pt x="499262" y="164592"/>
                  </a:lnTo>
                  <a:lnTo>
                    <a:pt x="499389" y="162814"/>
                  </a:lnTo>
                  <a:lnTo>
                    <a:pt x="499516" y="159512"/>
                  </a:lnTo>
                  <a:lnTo>
                    <a:pt x="499516" y="154813"/>
                  </a:lnTo>
                  <a:lnTo>
                    <a:pt x="499251" y="148082"/>
                  </a:lnTo>
                  <a:lnTo>
                    <a:pt x="381215" y="148082"/>
                  </a:lnTo>
                  <a:lnTo>
                    <a:pt x="381622" y="142113"/>
                  </a:lnTo>
                  <a:lnTo>
                    <a:pt x="383133" y="136271"/>
                  </a:lnTo>
                  <a:lnTo>
                    <a:pt x="385762" y="130683"/>
                  </a:lnTo>
                  <a:lnTo>
                    <a:pt x="388391" y="124968"/>
                  </a:lnTo>
                  <a:lnTo>
                    <a:pt x="391960" y="120015"/>
                  </a:lnTo>
                  <a:lnTo>
                    <a:pt x="396481" y="115697"/>
                  </a:lnTo>
                  <a:lnTo>
                    <a:pt x="400989" y="111252"/>
                  </a:lnTo>
                  <a:lnTo>
                    <a:pt x="406171" y="107823"/>
                  </a:lnTo>
                  <a:lnTo>
                    <a:pt x="417880" y="102743"/>
                  </a:lnTo>
                  <a:lnTo>
                    <a:pt x="424281" y="101600"/>
                  </a:lnTo>
                  <a:lnTo>
                    <a:pt x="478708" y="101600"/>
                  </a:lnTo>
                  <a:lnTo>
                    <a:pt x="477614" y="100504"/>
                  </a:lnTo>
                  <a:lnTo>
                    <a:pt x="439386" y="84431"/>
                  </a:lnTo>
                  <a:lnTo>
                    <a:pt x="431228" y="84074"/>
                  </a:lnTo>
                  <a:close/>
                </a:path>
                <a:path w="499744" h="234314">
                  <a:moveTo>
                    <a:pt x="478853" y="191731"/>
                  </a:moveTo>
                  <a:lnTo>
                    <a:pt x="448116" y="214555"/>
                  </a:lnTo>
                  <a:lnTo>
                    <a:pt x="433006" y="216433"/>
                  </a:lnTo>
                  <a:lnTo>
                    <a:pt x="482308" y="216433"/>
                  </a:lnTo>
                  <a:lnTo>
                    <a:pt x="487759" y="211406"/>
                  </a:lnTo>
                  <a:lnTo>
                    <a:pt x="494309" y="203936"/>
                  </a:lnTo>
                  <a:lnTo>
                    <a:pt x="478853" y="191731"/>
                  </a:lnTo>
                  <a:close/>
                </a:path>
                <a:path w="499744" h="234314">
                  <a:moveTo>
                    <a:pt x="478708" y="101600"/>
                  </a:moveTo>
                  <a:lnTo>
                    <a:pt x="431228" y="101600"/>
                  </a:lnTo>
                  <a:lnTo>
                    <a:pt x="441744" y="102413"/>
                  </a:lnTo>
                  <a:lnTo>
                    <a:pt x="450965" y="104870"/>
                  </a:lnTo>
                  <a:lnTo>
                    <a:pt x="477268" y="138489"/>
                  </a:lnTo>
                  <a:lnTo>
                    <a:pt x="478408" y="148082"/>
                  </a:lnTo>
                  <a:lnTo>
                    <a:pt x="499251" y="148082"/>
                  </a:lnTo>
                  <a:lnTo>
                    <a:pt x="486147" y="110003"/>
                  </a:lnTo>
                  <a:lnTo>
                    <a:pt x="482130" y="105029"/>
                  </a:lnTo>
                  <a:lnTo>
                    <a:pt x="478708" y="10160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6966" y="5419979"/>
              <a:ext cx="978916" cy="2341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6582" y="5869863"/>
              <a:ext cx="837565" cy="219710"/>
            </a:xfrm>
            <a:custGeom>
              <a:avLst/>
              <a:gdLst/>
              <a:ahLst/>
              <a:cxnLst/>
              <a:rect l="l" t="t" r="r" b="b"/>
              <a:pathLst>
                <a:path w="837564" h="219710">
                  <a:moveTo>
                    <a:pt x="18008" y="175018"/>
                  </a:moveTo>
                  <a:lnTo>
                    <a:pt x="2971" y="190792"/>
                  </a:lnTo>
                  <a:lnTo>
                    <a:pt x="9698" y="197136"/>
                  </a:lnTo>
                  <a:lnTo>
                    <a:pt x="17076" y="202760"/>
                  </a:lnTo>
                  <a:lnTo>
                    <a:pt x="52231" y="217604"/>
                  </a:lnTo>
                  <a:lnTo>
                    <a:pt x="71577" y="219519"/>
                  </a:lnTo>
                  <a:lnTo>
                    <a:pt x="82926" y="219059"/>
                  </a:lnTo>
                  <a:lnTo>
                    <a:pt x="123620" y="203893"/>
                  </a:lnTo>
                  <a:lnTo>
                    <a:pt x="126693" y="201218"/>
                  </a:lnTo>
                  <a:lnTo>
                    <a:pt x="72478" y="201218"/>
                  </a:lnTo>
                  <a:lnTo>
                    <a:pt x="64387" y="200739"/>
                  </a:lnTo>
                  <a:lnTo>
                    <a:pt x="28068" y="185088"/>
                  </a:lnTo>
                  <a:lnTo>
                    <a:pt x="22642" y="180255"/>
                  </a:lnTo>
                  <a:lnTo>
                    <a:pt x="18008" y="175018"/>
                  </a:lnTo>
                  <a:close/>
                </a:path>
                <a:path w="837564" h="219710">
                  <a:moveTo>
                    <a:pt x="148971" y="118313"/>
                  </a:moveTo>
                  <a:lnTo>
                    <a:pt x="128282" y="118313"/>
                  </a:lnTo>
                  <a:lnTo>
                    <a:pt x="128282" y="152844"/>
                  </a:lnTo>
                  <a:lnTo>
                    <a:pt x="127266" y="160108"/>
                  </a:lnTo>
                  <a:lnTo>
                    <a:pt x="105537" y="193776"/>
                  </a:lnTo>
                  <a:lnTo>
                    <a:pt x="72478" y="201218"/>
                  </a:lnTo>
                  <a:lnTo>
                    <a:pt x="126693" y="201218"/>
                  </a:lnTo>
                  <a:lnTo>
                    <a:pt x="147904" y="161086"/>
                  </a:lnTo>
                  <a:lnTo>
                    <a:pt x="148971" y="152844"/>
                  </a:lnTo>
                  <a:lnTo>
                    <a:pt x="148971" y="118313"/>
                  </a:lnTo>
                  <a:close/>
                </a:path>
                <a:path w="837564" h="219710">
                  <a:moveTo>
                    <a:pt x="73659" y="0"/>
                  </a:moveTo>
                  <a:lnTo>
                    <a:pt x="30765" y="12671"/>
                  </a:lnTo>
                  <a:lnTo>
                    <a:pt x="5257" y="45173"/>
                  </a:lnTo>
                  <a:lnTo>
                    <a:pt x="0" y="73825"/>
                  </a:lnTo>
                  <a:lnTo>
                    <a:pt x="329" y="81430"/>
                  </a:lnTo>
                  <a:lnTo>
                    <a:pt x="15636" y="120653"/>
                  </a:lnTo>
                  <a:lnTo>
                    <a:pt x="50382" y="143201"/>
                  </a:lnTo>
                  <a:lnTo>
                    <a:pt x="73659" y="146303"/>
                  </a:lnTo>
                  <a:lnTo>
                    <a:pt x="81444" y="145846"/>
                  </a:lnTo>
                  <a:lnTo>
                    <a:pt x="117773" y="130190"/>
                  </a:lnTo>
                  <a:lnTo>
                    <a:pt x="119329" y="128587"/>
                  </a:lnTo>
                  <a:lnTo>
                    <a:pt x="67360" y="128587"/>
                  </a:lnTo>
                  <a:lnTo>
                    <a:pt x="59728" y="127126"/>
                  </a:lnTo>
                  <a:lnTo>
                    <a:pt x="27952" y="101130"/>
                  </a:lnTo>
                  <a:lnTo>
                    <a:pt x="21869" y="80619"/>
                  </a:lnTo>
                  <a:lnTo>
                    <a:pt x="21869" y="65633"/>
                  </a:lnTo>
                  <a:lnTo>
                    <a:pt x="40576" y="29044"/>
                  </a:lnTo>
                  <a:lnTo>
                    <a:pt x="67360" y="17411"/>
                  </a:lnTo>
                  <a:lnTo>
                    <a:pt x="118684" y="17411"/>
                  </a:lnTo>
                  <a:lnTo>
                    <a:pt x="117494" y="16186"/>
                  </a:lnTo>
                  <a:lnTo>
                    <a:pt x="81432" y="455"/>
                  </a:lnTo>
                  <a:lnTo>
                    <a:pt x="73659" y="0"/>
                  </a:lnTo>
                  <a:close/>
                </a:path>
                <a:path w="837564" h="219710">
                  <a:moveTo>
                    <a:pt x="118684" y="17411"/>
                  </a:moveTo>
                  <a:lnTo>
                    <a:pt x="83832" y="17411"/>
                  </a:lnTo>
                  <a:lnTo>
                    <a:pt x="91147" y="18922"/>
                  </a:lnTo>
                  <a:lnTo>
                    <a:pt x="104546" y="24980"/>
                  </a:lnTo>
                  <a:lnTo>
                    <a:pt x="129298" y="58559"/>
                  </a:lnTo>
                  <a:lnTo>
                    <a:pt x="130670" y="65633"/>
                  </a:lnTo>
                  <a:lnTo>
                    <a:pt x="130666" y="81430"/>
                  </a:lnTo>
                  <a:lnTo>
                    <a:pt x="110324" y="118275"/>
                  </a:lnTo>
                  <a:lnTo>
                    <a:pt x="83832" y="128587"/>
                  </a:lnTo>
                  <a:lnTo>
                    <a:pt x="119329" y="128587"/>
                  </a:lnTo>
                  <a:lnTo>
                    <a:pt x="123164" y="124635"/>
                  </a:lnTo>
                  <a:lnTo>
                    <a:pt x="127685" y="118313"/>
                  </a:lnTo>
                  <a:lnTo>
                    <a:pt x="148971" y="118313"/>
                  </a:lnTo>
                  <a:lnTo>
                    <a:pt x="148971" y="28282"/>
                  </a:lnTo>
                  <a:lnTo>
                    <a:pt x="127685" y="28282"/>
                  </a:lnTo>
                  <a:lnTo>
                    <a:pt x="122980" y="21834"/>
                  </a:lnTo>
                  <a:lnTo>
                    <a:pt x="118684" y="17411"/>
                  </a:lnTo>
                  <a:close/>
                </a:path>
                <a:path w="837564" h="219710">
                  <a:moveTo>
                    <a:pt x="148971" y="3721"/>
                  </a:moveTo>
                  <a:lnTo>
                    <a:pt x="128282" y="3721"/>
                  </a:lnTo>
                  <a:lnTo>
                    <a:pt x="128282" y="28282"/>
                  </a:lnTo>
                  <a:lnTo>
                    <a:pt x="148971" y="28282"/>
                  </a:lnTo>
                  <a:lnTo>
                    <a:pt x="148971" y="3721"/>
                  </a:lnTo>
                  <a:close/>
                </a:path>
                <a:path w="837564" h="219710">
                  <a:moveTo>
                    <a:pt x="300912" y="17411"/>
                  </a:moveTo>
                  <a:lnTo>
                    <a:pt x="254076" y="17411"/>
                  </a:lnTo>
                  <a:lnTo>
                    <a:pt x="262827" y="17983"/>
                  </a:lnTo>
                  <a:lnTo>
                    <a:pt x="270470" y="19699"/>
                  </a:lnTo>
                  <a:lnTo>
                    <a:pt x="292176" y="54317"/>
                  </a:lnTo>
                  <a:lnTo>
                    <a:pt x="292176" y="58788"/>
                  </a:lnTo>
                  <a:lnTo>
                    <a:pt x="282520" y="58876"/>
                  </a:lnTo>
                  <a:lnTo>
                    <a:pt x="273038" y="59140"/>
                  </a:lnTo>
                  <a:lnTo>
                    <a:pt x="229734" y="64168"/>
                  </a:lnTo>
                  <a:lnTo>
                    <a:pt x="196412" y="85826"/>
                  </a:lnTo>
                  <a:lnTo>
                    <a:pt x="191719" y="106705"/>
                  </a:lnTo>
                  <a:lnTo>
                    <a:pt x="191831" y="115125"/>
                  </a:lnTo>
                  <a:lnTo>
                    <a:pt x="218287" y="146176"/>
                  </a:lnTo>
                  <a:lnTo>
                    <a:pt x="235521" y="150025"/>
                  </a:lnTo>
                  <a:lnTo>
                    <a:pt x="240982" y="150025"/>
                  </a:lnTo>
                  <a:lnTo>
                    <a:pt x="282467" y="135467"/>
                  </a:lnTo>
                  <a:lnTo>
                    <a:pt x="284895" y="132905"/>
                  </a:lnTo>
                  <a:lnTo>
                    <a:pt x="242417" y="132905"/>
                  </a:lnTo>
                  <a:lnTo>
                    <a:pt x="238404" y="132435"/>
                  </a:lnTo>
                  <a:lnTo>
                    <a:pt x="213004" y="110883"/>
                  </a:lnTo>
                  <a:lnTo>
                    <a:pt x="213083" y="98880"/>
                  </a:lnTo>
                  <a:lnTo>
                    <a:pt x="251726" y="76746"/>
                  </a:lnTo>
                  <a:lnTo>
                    <a:pt x="286232" y="75006"/>
                  </a:lnTo>
                  <a:lnTo>
                    <a:pt x="311823" y="75006"/>
                  </a:lnTo>
                  <a:lnTo>
                    <a:pt x="311823" y="43065"/>
                  </a:lnTo>
                  <a:lnTo>
                    <a:pt x="310388" y="35445"/>
                  </a:lnTo>
                  <a:lnTo>
                    <a:pt x="304634" y="22453"/>
                  </a:lnTo>
                  <a:lnTo>
                    <a:pt x="300912" y="17411"/>
                  </a:lnTo>
                  <a:close/>
                </a:path>
                <a:path w="837564" h="219710">
                  <a:moveTo>
                    <a:pt x="311941" y="123075"/>
                  </a:moveTo>
                  <a:lnTo>
                    <a:pt x="293522" y="123075"/>
                  </a:lnTo>
                  <a:lnTo>
                    <a:pt x="293627" y="129006"/>
                  </a:lnTo>
                  <a:lnTo>
                    <a:pt x="293706" y="130543"/>
                  </a:lnTo>
                  <a:lnTo>
                    <a:pt x="294513" y="139052"/>
                  </a:lnTo>
                  <a:lnTo>
                    <a:pt x="295008" y="142824"/>
                  </a:lnTo>
                  <a:lnTo>
                    <a:pt x="295605" y="146303"/>
                  </a:lnTo>
                  <a:lnTo>
                    <a:pt x="314210" y="146303"/>
                  </a:lnTo>
                  <a:lnTo>
                    <a:pt x="313410" y="142227"/>
                  </a:lnTo>
                  <a:lnTo>
                    <a:pt x="312813" y="137248"/>
                  </a:lnTo>
                  <a:lnTo>
                    <a:pt x="312127" y="126949"/>
                  </a:lnTo>
                  <a:lnTo>
                    <a:pt x="312001" y="124739"/>
                  </a:lnTo>
                  <a:lnTo>
                    <a:pt x="311941" y="123075"/>
                  </a:lnTo>
                  <a:close/>
                </a:path>
                <a:path w="837564" h="219710">
                  <a:moveTo>
                    <a:pt x="311823" y="75006"/>
                  </a:moveTo>
                  <a:lnTo>
                    <a:pt x="292176" y="75006"/>
                  </a:lnTo>
                  <a:lnTo>
                    <a:pt x="292176" y="91922"/>
                  </a:lnTo>
                  <a:lnTo>
                    <a:pt x="291185" y="97955"/>
                  </a:lnTo>
                  <a:lnTo>
                    <a:pt x="260362" y="131635"/>
                  </a:lnTo>
                  <a:lnTo>
                    <a:pt x="253834" y="132905"/>
                  </a:lnTo>
                  <a:lnTo>
                    <a:pt x="284895" y="132905"/>
                  </a:lnTo>
                  <a:lnTo>
                    <a:pt x="287853" y="129783"/>
                  </a:lnTo>
                  <a:lnTo>
                    <a:pt x="292925" y="123075"/>
                  </a:lnTo>
                  <a:lnTo>
                    <a:pt x="311941" y="123075"/>
                  </a:lnTo>
                  <a:lnTo>
                    <a:pt x="311823" y="75006"/>
                  </a:lnTo>
                  <a:close/>
                </a:path>
                <a:path w="837564" h="219710">
                  <a:moveTo>
                    <a:pt x="264058" y="0"/>
                  </a:moveTo>
                  <a:lnTo>
                    <a:pt x="256311" y="0"/>
                  </a:lnTo>
                  <a:lnTo>
                    <a:pt x="247395" y="362"/>
                  </a:lnTo>
                  <a:lnTo>
                    <a:pt x="210415" y="12357"/>
                  </a:lnTo>
                  <a:lnTo>
                    <a:pt x="200202" y="20396"/>
                  </a:lnTo>
                  <a:lnTo>
                    <a:pt x="211810" y="34086"/>
                  </a:lnTo>
                  <a:lnTo>
                    <a:pt x="216877" y="29019"/>
                  </a:lnTo>
                  <a:lnTo>
                    <a:pt x="223050" y="24980"/>
                  </a:lnTo>
                  <a:lnTo>
                    <a:pt x="237629" y="18922"/>
                  </a:lnTo>
                  <a:lnTo>
                    <a:pt x="245554" y="17411"/>
                  </a:lnTo>
                  <a:lnTo>
                    <a:pt x="300912" y="17411"/>
                  </a:lnTo>
                  <a:lnTo>
                    <a:pt x="300659" y="17068"/>
                  </a:lnTo>
                  <a:lnTo>
                    <a:pt x="290550" y="8534"/>
                  </a:lnTo>
                  <a:lnTo>
                    <a:pt x="284670" y="5333"/>
                  </a:lnTo>
                  <a:lnTo>
                    <a:pt x="271272" y="1066"/>
                  </a:lnTo>
                  <a:lnTo>
                    <a:pt x="264058" y="0"/>
                  </a:lnTo>
                  <a:close/>
                </a:path>
                <a:path w="837564" h="219710">
                  <a:moveTo>
                    <a:pt x="383959" y="3721"/>
                  </a:moveTo>
                  <a:lnTo>
                    <a:pt x="364172" y="3721"/>
                  </a:lnTo>
                  <a:lnTo>
                    <a:pt x="364592" y="9086"/>
                  </a:lnTo>
                  <a:lnTo>
                    <a:pt x="364858" y="14058"/>
                  </a:lnTo>
                  <a:lnTo>
                    <a:pt x="365236" y="25793"/>
                  </a:lnTo>
                  <a:lnTo>
                    <a:pt x="365353" y="146303"/>
                  </a:lnTo>
                  <a:lnTo>
                    <a:pt x="386194" y="146303"/>
                  </a:lnTo>
                  <a:lnTo>
                    <a:pt x="386194" y="63550"/>
                  </a:lnTo>
                  <a:lnTo>
                    <a:pt x="387413" y="55295"/>
                  </a:lnTo>
                  <a:lnTo>
                    <a:pt x="392264" y="41300"/>
                  </a:lnTo>
                  <a:lnTo>
                    <a:pt x="395465" y="35521"/>
                  </a:lnTo>
                  <a:lnTo>
                    <a:pt x="402022" y="27978"/>
                  </a:lnTo>
                  <a:lnTo>
                    <a:pt x="385152" y="27978"/>
                  </a:lnTo>
                  <a:lnTo>
                    <a:pt x="385037" y="20837"/>
                  </a:lnTo>
                  <a:lnTo>
                    <a:pt x="384627" y="11315"/>
                  </a:lnTo>
                  <a:lnTo>
                    <a:pt x="384352" y="7492"/>
                  </a:lnTo>
                  <a:lnTo>
                    <a:pt x="383959" y="3721"/>
                  </a:lnTo>
                  <a:close/>
                </a:path>
                <a:path w="837564" h="219710">
                  <a:moveTo>
                    <a:pt x="469890" y="17411"/>
                  </a:moveTo>
                  <a:lnTo>
                    <a:pt x="434517" y="17411"/>
                  </a:lnTo>
                  <a:lnTo>
                    <a:pt x="440220" y="18478"/>
                  </a:lnTo>
                  <a:lnTo>
                    <a:pt x="449148" y="22745"/>
                  </a:lnTo>
                  <a:lnTo>
                    <a:pt x="462089" y="146303"/>
                  </a:lnTo>
                  <a:lnTo>
                    <a:pt x="482815" y="146303"/>
                  </a:lnTo>
                  <a:lnTo>
                    <a:pt x="482825" y="63550"/>
                  </a:lnTo>
                  <a:lnTo>
                    <a:pt x="494085" y="30213"/>
                  </a:lnTo>
                  <a:lnTo>
                    <a:pt x="476719" y="30213"/>
                  </a:lnTo>
                  <a:lnTo>
                    <a:pt x="474179" y="24066"/>
                  </a:lnTo>
                  <a:lnTo>
                    <a:pt x="471297" y="19049"/>
                  </a:lnTo>
                  <a:lnTo>
                    <a:pt x="469890" y="17411"/>
                  </a:lnTo>
                  <a:close/>
                </a:path>
                <a:path w="837564" h="219710">
                  <a:moveTo>
                    <a:pt x="568125" y="17411"/>
                  </a:moveTo>
                  <a:lnTo>
                    <a:pt x="523201" y="17411"/>
                  </a:lnTo>
                  <a:lnTo>
                    <a:pt x="532560" y="18268"/>
                  </a:lnTo>
                  <a:lnTo>
                    <a:pt x="540442" y="20837"/>
                  </a:lnTo>
                  <a:lnTo>
                    <a:pt x="559635" y="56667"/>
                  </a:lnTo>
                  <a:lnTo>
                    <a:pt x="560158" y="67424"/>
                  </a:lnTo>
                  <a:lnTo>
                    <a:pt x="560158" y="146303"/>
                  </a:lnTo>
                  <a:lnTo>
                    <a:pt x="580859" y="146303"/>
                  </a:lnTo>
                  <a:lnTo>
                    <a:pt x="580746" y="57124"/>
                  </a:lnTo>
                  <a:lnTo>
                    <a:pt x="580004" y="46186"/>
                  </a:lnTo>
                  <a:lnTo>
                    <a:pt x="577446" y="34880"/>
                  </a:lnTo>
                  <a:lnTo>
                    <a:pt x="573198" y="24869"/>
                  </a:lnTo>
                  <a:lnTo>
                    <a:pt x="568125" y="17411"/>
                  </a:lnTo>
                  <a:close/>
                </a:path>
                <a:path w="837564" h="219710">
                  <a:moveTo>
                    <a:pt x="526630" y="0"/>
                  </a:moveTo>
                  <a:lnTo>
                    <a:pt x="485308" y="17230"/>
                  </a:lnTo>
                  <a:lnTo>
                    <a:pt x="476719" y="30213"/>
                  </a:lnTo>
                  <a:lnTo>
                    <a:pt x="494085" y="30213"/>
                  </a:lnTo>
                  <a:lnTo>
                    <a:pt x="494880" y="28968"/>
                  </a:lnTo>
                  <a:lnTo>
                    <a:pt x="499071" y="24980"/>
                  </a:lnTo>
                  <a:lnTo>
                    <a:pt x="504151" y="21958"/>
                  </a:lnTo>
                  <a:lnTo>
                    <a:pt x="509358" y="18922"/>
                  </a:lnTo>
                  <a:lnTo>
                    <a:pt x="515708" y="17411"/>
                  </a:lnTo>
                  <a:lnTo>
                    <a:pt x="568125" y="17411"/>
                  </a:lnTo>
                  <a:lnTo>
                    <a:pt x="567270" y="16154"/>
                  </a:lnTo>
                  <a:lnTo>
                    <a:pt x="559670" y="9086"/>
                  </a:lnTo>
                  <a:lnTo>
                    <a:pt x="550379" y="4038"/>
                  </a:lnTo>
                  <a:lnTo>
                    <a:pt x="539374" y="1009"/>
                  </a:lnTo>
                  <a:lnTo>
                    <a:pt x="526630" y="0"/>
                  </a:lnTo>
                  <a:close/>
                </a:path>
                <a:path w="837564" h="219710">
                  <a:moveTo>
                    <a:pt x="436651" y="0"/>
                  </a:moveTo>
                  <a:lnTo>
                    <a:pt x="432777" y="0"/>
                  </a:lnTo>
                  <a:lnTo>
                    <a:pt x="425151" y="483"/>
                  </a:lnTo>
                  <a:lnTo>
                    <a:pt x="389287" y="22027"/>
                  </a:lnTo>
                  <a:lnTo>
                    <a:pt x="385889" y="27978"/>
                  </a:lnTo>
                  <a:lnTo>
                    <a:pt x="402022" y="27978"/>
                  </a:lnTo>
                  <a:lnTo>
                    <a:pt x="403402" y="26390"/>
                  </a:lnTo>
                  <a:lnTo>
                    <a:pt x="407873" y="22999"/>
                  </a:lnTo>
                  <a:lnTo>
                    <a:pt x="417791" y="18529"/>
                  </a:lnTo>
                  <a:lnTo>
                    <a:pt x="422706" y="17411"/>
                  </a:lnTo>
                  <a:lnTo>
                    <a:pt x="469890" y="17411"/>
                  </a:lnTo>
                  <a:lnTo>
                    <a:pt x="464654" y="11315"/>
                  </a:lnTo>
                  <a:lnTo>
                    <a:pt x="461009" y="8216"/>
                  </a:lnTo>
                  <a:lnTo>
                    <a:pt x="453072" y="3543"/>
                  </a:lnTo>
                  <a:lnTo>
                    <a:pt x="448995" y="1981"/>
                  </a:lnTo>
                  <a:lnTo>
                    <a:pt x="440664" y="393"/>
                  </a:lnTo>
                  <a:lnTo>
                    <a:pt x="436651" y="0"/>
                  </a:lnTo>
                  <a:close/>
                </a:path>
                <a:path w="837564" h="219710">
                  <a:moveTo>
                    <a:pt x="696683" y="0"/>
                  </a:moveTo>
                  <a:lnTo>
                    <a:pt x="656075" y="12406"/>
                  </a:lnTo>
                  <a:lnTo>
                    <a:pt x="630262" y="45097"/>
                  </a:lnTo>
                  <a:lnTo>
                    <a:pt x="624801" y="75006"/>
                  </a:lnTo>
                  <a:lnTo>
                    <a:pt x="625157" y="82900"/>
                  </a:lnTo>
                  <a:lnTo>
                    <a:pt x="641212" y="123410"/>
                  </a:lnTo>
                  <a:lnTo>
                    <a:pt x="676101" y="146837"/>
                  </a:lnTo>
                  <a:lnTo>
                    <a:pt x="698461" y="150025"/>
                  </a:lnTo>
                  <a:lnTo>
                    <a:pt x="707177" y="149582"/>
                  </a:lnTo>
                  <a:lnTo>
                    <a:pt x="746372" y="133629"/>
                  </a:lnTo>
                  <a:lnTo>
                    <a:pt x="747804" y="132308"/>
                  </a:lnTo>
                  <a:lnTo>
                    <a:pt x="691222" y="132308"/>
                  </a:lnTo>
                  <a:lnTo>
                    <a:pt x="684491" y="130924"/>
                  </a:lnTo>
                  <a:lnTo>
                    <a:pt x="653249" y="106832"/>
                  </a:lnTo>
                  <a:lnTo>
                    <a:pt x="650709" y="100533"/>
                  </a:lnTo>
                  <a:lnTo>
                    <a:pt x="648042" y="94233"/>
                  </a:lnTo>
                  <a:lnTo>
                    <a:pt x="646645" y="87566"/>
                  </a:lnTo>
                  <a:lnTo>
                    <a:pt x="646391" y="80517"/>
                  </a:lnTo>
                  <a:lnTo>
                    <a:pt x="764755" y="80517"/>
                  </a:lnTo>
                  <a:lnTo>
                    <a:pt x="764882" y="78625"/>
                  </a:lnTo>
                  <a:lnTo>
                    <a:pt x="765009" y="70688"/>
                  </a:lnTo>
                  <a:lnTo>
                    <a:pt x="764745" y="63995"/>
                  </a:lnTo>
                  <a:lnTo>
                    <a:pt x="646772" y="63995"/>
                  </a:lnTo>
                  <a:lnTo>
                    <a:pt x="647153" y="57950"/>
                  </a:lnTo>
                  <a:lnTo>
                    <a:pt x="662012" y="31546"/>
                  </a:lnTo>
                  <a:lnTo>
                    <a:pt x="666457" y="27190"/>
                  </a:lnTo>
                  <a:lnTo>
                    <a:pt x="671664" y="23736"/>
                  </a:lnTo>
                  <a:lnTo>
                    <a:pt x="683348" y="18681"/>
                  </a:lnTo>
                  <a:lnTo>
                    <a:pt x="689825" y="17411"/>
                  </a:lnTo>
                  <a:lnTo>
                    <a:pt x="744166" y="17411"/>
                  </a:lnTo>
                  <a:lnTo>
                    <a:pt x="743134" y="16361"/>
                  </a:lnTo>
                  <a:lnTo>
                    <a:pt x="704879" y="352"/>
                  </a:lnTo>
                  <a:lnTo>
                    <a:pt x="696683" y="0"/>
                  </a:lnTo>
                  <a:close/>
                </a:path>
                <a:path w="837564" h="219710">
                  <a:moveTo>
                    <a:pt x="744308" y="107607"/>
                  </a:moveTo>
                  <a:lnTo>
                    <a:pt x="713638" y="130430"/>
                  </a:lnTo>
                  <a:lnTo>
                    <a:pt x="698461" y="132308"/>
                  </a:lnTo>
                  <a:lnTo>
                    <a:pt x="747804" y="132308"/>
                  </a:lnTo>
                  <a:lnTo>
                    <a:pt x="753254" y="127281"/>
                  </a:lnTo>
                  <a:lnTo>
                    <a:pt x="759802" y="119811"/>
                  </a:lnTo>
                  <a:lnTo>
                    <a:pt x="744308" y="107607"/>
                  </a:lnTo>
                  <a:close/>
                </a:path>
                <a:path w="837564" h="219710">
                  <a:moveTo>
                    <a:pt x="744166" y="17411"/>
                  </a:moveTo>
                  <a:lnTo>
                    <a:pt x="696683" y="17411"/>
                  </a:lnTo>
                  <a:lnTo>
                    <a:pt x="707203" y="18240"/>
                  </a:lnTo>
                  <a:lnTo>
                    <a:pt x="716448" y="20724"/>
                  </a:lnTo>
                  <a:lnTo>
                    <a:pt x="742761" y="54375"/>
                  </a:lnTo>
                  <a:lnTo>
                    <a:pt x="743927" y="63995"/>
                  </a:lnTo>
                  <a:lnTo>
                    <a:pt x="764745" y="63995"/>
                  </a:lnTo>
                  <a:lnTo>
                    <a:pt x="751635" y="25910"/>
                  </a:lnTo>
                  <a:lnTo>
                    <a:pt x="747610" y="20916"/>
                  </a:lnTo>
                  <a:lnTo>
                    <a:pt x="744166" y="17411"/>
                  </a:lnTo>
                  <a:close/>
                </a:path>
                <a:path w="837564" h="219710">
                  <a:moveTo>
                    <a:pt x="825969" y="115188"/>
                  </a:moveTo>
                  <a:lnTo>
                    <a:pt x="816190" y="115188"/>
                  </a:lnTo>
                  <a:lnTo>
                    <a:pt x="812253" y="116878"/>
                  </a:lnTo>
                  <a:lnTo>
                    <a:pt x="806157" y="123621"/>
                  </a:lnTo>
                  <a:lnTo>
                    <a:pt x="804633" y="127444"/>
                  </a:lnTo>
                  <a:lnTo>
                    <a:pt x="804633" y="135978"/>
                  </a:lnTo>
                  <a:lnTo>
                    <a:pt x="806157" y="139776"/>
                  </a:lnTo>
                  <a:lnTo>
                    <a:pt x="812253" y="146418"/>
                  </a:lnTo>
                  <a:lnTo>
                    <a:pt x="816190" y="148081"/>
                  </a:lnTo>
                  <a:lnTo>
                    <a:pt x="825969" y="148081"/>
                  </a:lnTo>
                  <a:lnTo>
                    <a:pt x="829906" y="146418"/>
                  </a:lnTo>
                  <a:lnTo>
                    <a:pt x="836002" y="139776"/>
                  </a:lnTo>
                  <a:lnTo>
                    <a:pt x="837526" y="135978"/>
                  </a:lnTo>
                  <a:lnTo>
                    <a:pt x="837526" y="127444"/>
                  </a:lnTo>
                  <a:lnTo>
                    <a:pt x="836002" y="123621"/>
                  </a:lnTo>
                  <a:lnTo>
                    <a:pt x="829906" y="116878"/>
                  </a:lnTo>
                  <a:lnTo>
                    <a:pt x="825969" y="115188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8378" y="507872"/>
            <a:ext cx="5685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Our </a:t>
            </a:r>
            <a:r>
              <a:rPr sz="4800" spc="-95" dirty="0"/>
              <a:t>Design</a:t>
            </a:r>
            <a:r>
              <a:rPr sz="4800" spc="-660" dirty="0"/>
              <a:t> </a:t>
            </a:r>
            <a:r>
              <a:rPr sz="4800" spc="-120" dirty="0"/>
              <a:t>Strategy</a:t>
            </a:r>
            <a:endParaRPr sz="4800"/>
          </a:p>
        </p:txBody>
      </p:sp>
      <p:sp>
        <p:nvSpPr>
          <p:cNvPr id="8" name="object 8"/>
          <p:cNvSpPr/>
          <p:nvPr/>
        </p:nvSpPr>
        <p:spPr>
          <a:xfrm>
            <a:off x="567080" y="2259710"/>
            <a:ext cx="75463" cy="75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780" y="2188464"/>
            <a:ext cx="438150" cy="219710"/>
          </a:xfrm>
          <a:custGeom>
            <a:avLst/>
            <a:gdLst/>
            <a:ahLst/>
            <a:cxnLst/>
            <a:rect l="l" t="t" r="r" b="b"/>
            <a:pathLst>
              <a:path w="438150" h="219710">
                <a:moveTo>
                  <a:pt x="23063" y="0"/>
                </a:moveTo>
                <a:lnTo>
                  <a:pt x="0" y="0"/>
                </a:lnTo>
                <a:lnTo>
                  <a:pt x="63703" y="215773"/>
                </a:lnTo>
                <a:lnTo>
                  <a:pt x="89293" y="215773"/>
                </a:lnTo>
                <a:lnTo>
                  <a:pt x="98131" y="185547"/>
                </a:lnTo>
                <a:lnTo>
                  <a:pt x="76492" y="185547"/>
                </a:lnTo>
                <a:lnTo>
                  <a:pt x="23063" y="0"/>
                </a:lnTo>
                <a:close/>
              </a:path>
              <a:path w="438150" h="219710">
                <a:moveTo>
                  <a:pt x="166037" y="30480"/>
                </a:moveTo>
                <a:lnTo>
                  <a:pt x="144068" y="30480"/>
                </a:lnTo>
                <a:lnTo>
                  <a:pt x="198386" y="215773"/>
                </a:lnTo>
                <a:lnTo>
                  <a:pt x="223989" y="215773"/>
                </a:lnTo>
                <a:lnTo>
                  <a:pt x="232911" y="185547"/>
                </a:lnTo>
                <a:lnTo>
                  <a:pt x="211188" y="185547"/>
                </a:lnTo>
                <a:lnTo>
                  <a:pt x="166037" y="30480"/>
                </a:lnTo>
                <a:close/>
              </a:path>
              <a:path w="438150" h="219710">
                <a:moveTo>
                  <a:pt x="157162" y="0"/>
                </a:moveTo>
                <a:lnTo>
                  <a:pt x="130962" y="0"/>
                </a:lnTo>
                <a:lnTo>
                  <a:pt x="77088" y="185547"/>
                </a:lnTo>
                <a:lnTo>
                  <a:pt x="98131" y="185547"/>
                </a:lnTo>
                <a:lnTo>
                  <a:pt x="143471" y="30480"/>
                </a:lnTo>
                <a:lnTo>
                  <a:pt x="166037" y="30480"/>
                </a:lnTo>
                <a:lnTo>
                  <a:pt x="157162" y="0"/>
                </a:lnTo>
                <a:close/>
              </a:path>
              <a:path w="438150" h="219710">
                <a:moveTo>
                  <a:pt x="287680" y="0"/>
                </a:moveTo>
                <a:lnTo>
                  <a:pt x="264464" y="0"/>
                </a:lnTo>
                <a:lnTo>
                  <a:pt x="211785" y="185547"/>
                </a:lnTo>
                <a:lnTo>
                  <a:pt x="232911" y="185547"/>
                </a:lnTo>
                <a:lnTo>
                  <a:pt x="287680" y="0"/>
                </a:lnTo>
                <a:close/>
              </a:path>
              <a:path w="438150" h="219710">
                <a:moveTo>
                  <a:pt x="369671" y="69469"/>
                </a:moveTo>
                <a:lnTo>
                  <a:pt x="328999" y="81962"/>
                </a:lnTo>
                <a:lnTo>
                  <a:pt x="303212" y="114553"/>
                </a:lnTo>
                <a:lnTo>
                  <a:pt x="297789" y="144525"/>
                </a:lnTo>
                <a:lnTo>
                  <a:pt x="298137" y="152403"/>
                </a:lnTo>
                <a:lnTo>
                  <a:pt x="314121" y="192909"/>
                </a:lnTo>
                <a:lnTo>
                  <a:pt x="349048" y="216368"/>
                </a:lnTo>
                <a:lnTo>
                  <a:pt x="371449" y="219583"/>
                </a:lnTo>
                <a:lnTo>
                  <a:pt x="380162" y="219132"/>
                </a:lnTo>
                <a:lnTo>
                  <a:pt x="419322" y="203152"/>
                </a:lnTo>
                <a:lnTo>
                  <a:pt x="420787" y="201802"/>
                </a:lnTo>
                <a:lnTo>
                  <a:pt x="364210" y="201802"/>
                </a:lnTo>
                <a:lnTo>
                  <a:pt x="357441" y="200406"/>
                </a:lnTo>
                <a:lnTo>
                  <a:pt x="351043" y="197570"/>
                </a:lnTo>
                <a:lnTo>
                  <a:pt x="344843" y="194945"/>
                </a:lnTo>
                <a:lnTo>
                  <a:pt x="339331" y="191135"/>
                </a:lnTo>
                <a:lnTo>
                  <a:pt x="334619" y="186436"/>
                </a:lnTo>
                <a:lnTo>
                  <a:pt x="329907" y="181863"/>
                </a:lnTo>
                <a:lnTo>
                  <a:pt x="326237" y="176402"/>
                </a:lnTo>
                <a:lnTo>
                  <a:pt x="320979" y="163702"/>
                </a:lnTo>
                <a:lnTo>
                  <a:pt x="319570" y="157099"/>
                </a:lnTo>
                <a:lnTo>
                  <a:pt x="319366" y="149987"/>
                </a:lnTo>
                <a:lnTo>
                  <a:pt x="437680" y="149987"/>
                </a:lnTo>
                <a:lnTo>
                  <a:pt x="437883" y="148209"/>
                </a:lnTo>
                <a:lnTo>
                  <a:pt x="437984" y="140208"/>
                </a:lnTo>
                <a:lnTo>
                  <a:pt x="437724" y="133476"/>
                </a:lnTo>
                <a:lnTo>
                  <a:pt x="319659" y="133476"/>
                </a:lnTo>
                <a:lnTo>
                  <a:pt x="320065" y="127508"/>
                </a:lnTo>
                <a:lnTo>
                  <a:pt x="321576" y="121665"/>
                </a:lnTo>
                <a:lnTo>
                  <a:pt x="324205" y="116077"/>
                </a:lnTo>
                <a:lnTo>
                  <a:pt x="326834" y="110362"/>
                </a:lnTo>
                <a:lnTo>
                  <a:pt x="330403" y="105410"/>
                </a:lnTo>
                <a:lnTo>
                  <a:pt x="334924" y="101091"/>
                </a:lnTo>
                <a:lnTo>
                  <a:pt x="339432" y="96647"/>
                </a:lnTo>
                <a:lnTo>
                  <a:pt x="344614" y="93218"/>
                </a:lnTo>
                <a:lnTo>
                  <a:pt x="356323" y="88137"/>
                </a:lnTo>
                <a:lnTo>
                  <a:pt x="362724" y="86995"/>
                </a:lnTo>
                <a:lnTo>
                  <a:pt x="417151" y="86995"/>
                </a:lnTo>
                <a:lnTo>
                  <a:pt x="416057" y="85899"/>
                </a:lnTo>
                <a:lnTo>
                  <a:pt x="377829" y="69826"/>
                </a:lnTo>
                <a:lnTo>
                  <a:pt x="369671" y="69469"/>
                </a:lnTo>
                <a:close/>
              </a:path>
              <a:path w="438150" h="219710">
                <a:moveTo>
                  <a:pt x="417296" y="177164"/>
                </a:moveTo>
                <a:lnTo>
                  <a:pt x="386559" y="199913"/>
                </a:lnTo>
                <a:lnTo>
                  <a:pt x="371449" y="201802"/>
                </a:lnTo>
                <a:lnTo>
                  <a:pt x="420787" y="201802"/>
                </a:lnTo>
                <a:lnTo>
                  <a:pt x="426213" y="196808"/>
                </a:lnTo>
                <a:lnTo>
                  <a:pt x="432777" y="189357"/>
                </a:lnTo>
                <a:lnTo>
                  <a:pt x="417296" y="177164"/>
                </a:lnTo>
                <a:close/>
              </a:path>
              <a:path w="438150" h="219710">
                <a:moveTo>
                  <a:pt x="417151" y="86995"/>
                </a:moveTo>
                <a:lnTo>
                  <a:pt x="369671" y="86995"/>
                </a:lnTo>
                <a:lnTo>
                  <a:pt x="380187" y="87808"/>
                </a:lnTo>
                <a:lnTo>
                  <a:pt x="389408" y="90265"/>
                </a:lnTo>
                <a:lnTo>
                  <a:pt x="415711" y="123884"/>
                </a:lnTo>
                <a:lnTo>
                  <a:pt x="416852" y="133476"/>
                </a:lnTo>
                <a:lnTo>
                  <a:pt x="437724" y="133476"/>
                </a:lnTo>
                <a:lnTo>
                  <a:pt x="424561" y="95398"/>
                </a:lnTo>
                <a:lnTo>
                  <a:pt x="420573" y="90424"/>
                </a:lnTo>
                <a:lnTo>
                  <a:pt x="417151" y="86995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27530" y="2173858"/>
            <a:ext cx="925576" cy="234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66264" y="2173858"/>
            <a:ext cx="542925" cy="232410"/>
          </a:xfrm>
          <a:custGeom>
            <a:avLst/>
            <a:gdLst/>
            <a:ahLst/>
            <a:cxnLst/>
            <a:rect l="l" t="t" r="r" b="b"/>
            <a:pathLst>
              <a:path w="542925" h="232410">
                <a:moveTo>
                  <a:pt x="22225" y="87883"/>
                </a:moveTo>
                <a:lnTo>
                  <a:pt x="0" y="87883"/>
                </a:lnTo>
                <a:lnTo>
                  <a:pt x="45085" y="230377"/>
                </a:lnTo>
                <a:lnTo>
                  <a:pt x="67691" y="230377"/>
                </a:lnTo>
                <a:lnTo>
                  <a:pt x="76387" y="203580"/>
                </a:lnTo>
                <a:lnTo>
                  <a:pt x="56642" y="203580"/>
                </a:lnTo>
                <a:lnTo>
                  <a:pt x="22225" y="87883"/>
                </a:lnTo>
                <a:close/>
              </a:path>
              <a:path w="542925" h="232410">
                <a:moveTo>
                  <a:pt x="124872" y="114935"/>
                </a:moveTo>
                <a:lnTo>
                  <a:pt x="105791" y="114935"/>
                </a:lnTo>
                <a:lnTo>
                  <a:pt x="143891" y="230377"/>
                </a:lnTo>
                <a:lnTo>
                  <a:pt x="166369" y="230377"/>
                </a:lnTo>
                <a:lnTo>
                  <a:pt x="174872" y="203580"/>
                </a:lnTo>
                <a:lnTo>
                  <a:pt x="154940" y="203580"/>
                </a:lnTo>
                <a:lnTo>
                  <a:pt x="124872" y="114935"/>
                </a:lnTo>
                <a:close/>
              </a:path>
              <a:path w="542925" h="232410">
                <a:moveTo>
                  <a:pt x="115697" y="87883"/>
                </a:moveTo>
                <a:lnTo>
                  <a:pt x="95631" y="87883"/>
                </a:lnTo>
                <a:lnTo>
                  <a:pt x="57277" y="203580"/>
                </a:lnTo>
                <a:lnTo>
                  <a:pt x="76387" y="203580"/>
                </a:lnTo>
                <a:lnTo>
                  <a:pt x="105156" y="114935"/>
                </a:lnTo>
                <a:lnTo>
                  <a:pt x="124872" y="114935"/>
                </a:lnTo>
                <a:lnTo>
                  <a:pt x="115697" y="87883"/>
                </a:lnTo>
                <a:close/>
              </a:path>
              <a:path w="542925" h="232410">
                <a:moveTo>
                  <a:pt x="211581" y="87883"/>
                </a:moveTo>
                <a:lnTo>
                  <a:pt x="189611" y="87883"/>
                </a:lnTo>
                <a:lnTo>
                  <a:pt x="155448" y="203580"/>
                </a:lnTo>
                <a:lnTo>
                  <a:pt x="174872" y="203580"/>
                </a:lnTo>
                <a:lnTo>
                  <a:pt x="211581" y="87883"/>
                </a:lnTo>
                <a:close/>
              </a:path>
              <a:path w="542925" h="232410">
                <a:moveTo>
                  <a:pt x="260858" y="18287"/>
                </a:moveTo>
                <a:lnTo>
                  <a:pt x="253619" y="18287"/>
                </a:lnTo>
                <a:lnTo>
                  <a:pt x="250190" y="19685"/>
                </a:lnTo>
                <a:lnTo>
                  <a:pt x="244221" y="25145"/>
                </a:lnTo>
                <a:lnTo>
                  <a:pt x="242697" y="28701"/>
                </a:lnTo>
                <a:lnTo>
                  <a:pt x="242697" y="37211"/>
                </a:lnTo>
                <a:lnTo>
                  <a:pt x="244221" y="40639"/>
                </a:lnTo>
                <a:lnTo>
                  <a:pt x="247142" y="43433"/>
                </a:lnTo>
                <a:lnTo>
                  <a:pt x="250190" y="46100"/>
                </a:lnTo>
                <a:lnTo>
                  <a:pt x="253619" y="47498"/>
                </a:lnTo>
                <a:lnTo>
                  <a:pt x="260858" y="47498"/>
                </a:lnTo>
                <a:lnTo>
                  <a:pt x="264287" y="46100"/>
                </a:lnTo>
                <a:lnTo>
                  <a:pt x="267335" y="43433"/>
                </a:lnTo>
                <a:lnTo>
                  <a:pt x="270256" y="40639"/>
                </a:lnTo>
                <a:lnTo>
                  <a:pt x="271780" y="37211"/>
                </a:lnTo>
                <a:lnTo>
                  <a:pt x="271780" y="28701"/>
                </a:lnTo>
                <a:lnTo>
                  <a:pt x="270256" y="25145"/>
                </a:lnTo>
                <a:lnTo>
                  <a:pt x="264287" y="19685"/>
                </a:lnTo>
                <a:lnTo>
                  <a:pt x="260858" y="18287"/>
                </a:lnTo>
                <a:close/>
              </a:path>
              <a:path w="542925" h="232410">
                <a:moveTo>
                  <a:pt x="267716" y="87883"/>
                </a:moveTo>
                <a:lnTo>
                  <a:pt x="246761" y="87883"/>
                </a:lnTo>
                <a:lnTo>
                  <a:pt x="246761" y="230377"/>
                </a:lnTo>
                <a:lnTo>
                  <a:pt x="267716" y="230377"/>
                </a:lnTo>
                <a:lnTo>
                  <a:pt x="267716" y="87883"/>
                </a:lnTo>
                <a:close/>
              </a:path>
              <a:path w="542925" h="232410">
                <a:moveTo>
                  <a:pt x="346837" y="105155"/>
                </a:moveTo>
                <a:lnTo>
                  <a:pt x="326136" y="105155"/>
                </a:lnTo>
                <a:lnTo>
                  <a:pt x="326136" y="202056"/>
                </a:lnTo>
                <a:lnTo>
                  <a:pt x="327279" y="208406"/>
                </a:lnTo>
                <a:lnTo>
                  <a:pt x="329752" y="213487"/>
                </a:lnTo>
                <a:lnTo>
                  <a:pt x="331978" y="218186"/>
                </a:lnTo>
                <a:lnTo>
                  <a:pt x="335025" y="221995"/>
                </a:lnTo>
                <a:lnTo>
                  <a:pt x="338709" y="224916"/>
                </a:lnTo>
                <a:lnTo>
                  <a:pt x="342265" y="227837"/>
                </a:lnTo>
                <a:lnTo>
                  <a:pt x="346329" y="229742"/>
                </a:lnTo>
                <a:lnTo>
                  <a:pt x="354838" y="231775"/>
                </a:lnTo>
                <a:lnTo>
                  <a:pt x="358902" y="232155"/>
                </a:lnTo>
                <a:lnTo>
                  <a:pt x="367411" y="232155"/>
                </a:lnTo>
                <a:lnTo>
                  <a:pt x="371729" y="231901"/>
                </a:lnTo>
                <a:lnTo>
                  <a:pt x="375666" y="231139"/>
                </a:lnTo>
                <a:lnTo>
                  <a:pt x="379730" y="230504"/>
                </a:lnTo>
                <a:lnTo>
                  <a:pt x="383413" y="229488"/>
                </a:lnTo>
                <a:lnTo>
                  <a:pt x="386969" y="228091"/>
                </a:lnTo>
                <a:lnTo>
                  <a:pt x="386305" y="214629"/>
                </a:lnTo>
                <a:lnTo>
                  <a:pt x="365125" y="214629"/>
                </a:lnTo>
                <a:lnTo>
                  <a:pt x="362331" y="214249"/>
                </a:lnTo>
                <a:lnTo>
                  <a:pt x="346881" y="194055"/>
                </a:lnTo>
                <a:lnTo>
                  <a:pt x="346837" y="105155"/>
                </a:lnTo>
                <a:close/>
              </a:path>
              <a:path w="542925" h="232410">
                <a:moveTo>
                  <a:pt x="386080" y="210057"/>
                </a:moveTo>
                <a:lnTo>
                  <a:pt x="383286" y="211454"/>
                </a:lnTo>
                <a:lnTo>
                  <a:pt x="380365" y="212598"/>
                </a:lnTo>
                <a:lnTo>
                  <a:pt x="377190" y="213360"/>
                </a:lnTo>
                <a:lnTo>
                  <a:pt x="374015" y="214249"/>
                </a:lnTo>
                <a:lnTo>
                  <a:pt x="370967" y="214629"/>
                </a:lnTo>
                <a:lnTo>
                  <a:pt x="386305" y="214629"/>
                </a:lnTo>
                <a:lnTo>
                  <a:pt x="386080" y="210057"/>
                </a:lnTo>
                <a:close/>
              </a:path>
              <a:path w="542925" h="232410">
                <a:moveTo>
                  <a:pt x="386969" y="87883"/>
                </a:moveTo>
                <a:lnTo>
                  <a:pt x="296544" y="87883"/>
                </a:lnTo>
                <a:lnTo>
                  <a:pt x="296544" y="105155"/>
                </a:lnTo>
                <a:lnTo>
                  <a:pt x="386969" y="105155"/>
                </a:lnTo>
                <a:lnTo>
                  <a:pt x="386969" y="87883"/>
                </a:lnTo>
                <a:close/>
              </a:path>
              <a:path w="542925" h="232410">
                <a:moveTo>
                  <a:pt x="346837" y="47498"/>
                </a:moveTo>
                <a:lnTo>
                  <a:pt x="326136" y="47498"/>
                </a:lnTo>
                <a:lnTo>
                  <a:pt x="326136" y="87883"/>
                </a:lnTo>
                <a:lnTo>
                  <a:pt x="346837" y="87883"/>
                </a:lnTo>
                <a:lnTo>
                  <a:pt x="346837" y="47498"/>
                </a:lnTo>
                <a:close/>
              </a:path>
              <a:path w="542925" h="232410">
                <a:moveTo>
                  <a:pt x="440181" y="0"/>
                </a:moveTo>
                <a:lnTo>
                  <a:pt x="419354" y="0"/>
                </a:lnTo>
                <a:lnTo>
                  <a:pt x="419354" y="230377"/>
                </a:lnTo>
                <a:lnTo>
                  <a:pt x="440181" y="230377"/>
                </a:lnTo>
                <a:lnTo>
                  <a:pt x="440181" y="147700"/>
                </a:lnTo>
                <a:lnTo>
                  <a:pt x="441325" y="139445"/>
                </a:lnTo>
                <a:lnTo>
                  <a:pt x="443865" y="132461"/>
                </a:lnTo>
                <a:lnTo>
                  <a:pt x="446278" y="125475"/>
                </a:lnTo>
                <a:lnTo>
                  <a:pt x="449453" y="119633"/>
                </a:lnTo>
                <a:lnTo>
                  <a:pt x="456903" y="111251"/>
                </a:lnTo>
                <a:lnTo>
                  <a:pt x="440181" y="111251"/>
                </a:lnTo>
                <a:lnTo>
                  <a:pt x="440181" y="0"/>
                </a:lnTo>
                <a:close/>
              </a:path>
              <a:path w="542925" h="232410">
                <a:moveTo>
                  <a:pt x="530201" y="101600"/>
                </a:moveTo>
                <a:lnTo>
                  <a:pt x="490855" y="101600"/>
                </a:lnTo>
                <a:lnTo>
                  <a:pt x="497205" y="102742"/>
                </a:lnTo>
                <a:lnTo>
                  <a:pt x="507111" y="107568"/>
                </a:lnTo>
                <a:lnTo>
                  <a:pt x="522118" y="142875"/>
                </a:lnTo>
                <a:lnTo>
                  <a:pt x="522224" y="230377"/>
                </a:lnTo>
                <a:lnTo>
                  <a:pt x="542798" y="230377"/>
                </a:lnTo>
                <a:lnTo>
                  <a:pt x="542798" y="142875"/>
                </a:lnTo>
                <a:lnTo>
                  <a:pt x="541962" y="130280"/>
                </a:lnTo>
                <a:lnTo>
                  <a:pt x="539448" y="118983"/>
                </a:lnTo>
                <a:lnTo>
                  <a:pt x="535243" y="108995"/>
                </a:lnTo>
                <a:lnTo>
                  <a:pt x="530201" y="101600"/>
                </a:lnTo>
                <a:close/>
              </a:path>
              <a:path w="542925" h="232410">
                <a:moveTo>
                  <a:pt x="488569" y="84074"/>
                </a:moveTo>
                <a:lnTo>
                  <a:pt x="448452" y="100012"/>
                </a:lnTo>
                <a:lnTo>
                  <a:pt x="440817" y="111251"/>
                </a:lnTo>
                <a:lnTo>
                  <a:pt x="456903" y="111251"/>
                </a:lnTo>
                <a:lnTo>
                  <a:pt x="457581" y="110489"/>
                </a:lnTo>
                <a:lnTo>
                  <a:pt x="462280" y="107061"/>
                </a:lnTo>
                <a:lnTo>
                  <a:pt x="467360" y="104901"/>
                </a:lnTo>
                <a:lnTo>
                  <a:pt x="472567" y="102615"/>
                </a:lnTo>
                <a:lnTo>
                  <a:pt x="477900" y="101600"/>
                </a:lnTo>
                <a:lnTo>
                  <a:pt x="530201" y="101600"/>
                </a:lnTo>
                <a:lnTo>
                  <a:pt x="529336" y="100329"/>
                </a:lnTo>
                <a:lnTo>
                  <a:pt x="521716" y="93235"/>
                </a:lnTo>
                <a:lnTo>
                  <a:pt x="512381" y="88153"/>
                </a:lnTo>
                <a:lnTo>
                  <a:pt x="501332" y="85095"/>
                </a:lnTo>
                <a:lnTo>
                  <a:pt x="488569" y="84074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13329" y="2173858"/>
            <a:ext cx="430530" cy="234315"/>
          </a:xfrm>
          <a:custGeom>
            <a:avLst/>
            <a:gdLst/>
            <a:ahLst/>
            <a:cxnLst/>
            <a:rect l="l" t="t" r="r" b="b"/>
            <a:pathLst>
              <a:path w="430529" h="234314">
                <a:moveTo>
                  <a:pt x="50291" y="105155"/>
                </a:moveTo>
                <a:lnTo>
                  <a:pt x="29590" y="105155"/>
                </a:lnTo>
                <a:lnTo>
                  <a:pt x="29590" y="202056"/>
                </a:lnTo>
                <a:lnTo>
                  <a:pt x="30733" y="208406"/>
                </a:lnTo>
                <a:lnTo>
                  <a:pt x="33207" y="213487"/>
                </a:lnTo>
                <a:lnTo>
                  <a:pt x="35432" y="218186"/>
                </a:lnTo>
                <a:lnTo>
                  <a:pt x="38481" y="221995"/>
                </a:lnTo>
                <a:lnTo>
                  <a:pt x="42163" y="224916"/>
                </a:lnTo>
                <a:lnTo>
                  <a:pt x="45719" y="227837"/>
                </a:lnTo>
                <a:lnTo>
                  <a:pt x="49783" y="229742"/>
                </a:lnTo>
                <a:lnTo>
                  <a:pt x="58293" y="231775"/>
                </a:lnTo>
                <a:lnTo>
                  <a:pt x="62356" y="232155"/>
                </a:lnTo>
                <a:lnTo>
                  <a:pt x="70865" y="232155"/>
                </a:lnTo>
                <a:lnTo>
                  <a:pt x="75183" y="231901"/>
                </a:lnTo>
                <a:lnTo>
                  <a:pt x="79120" y="231139"/>
                </a:lnTo>
                <a:lnTo>
                  <a:pt x="83184" y="230504"/>
                </a:lnTo>
                <a:lnTo>
                  <a:pt x="86868" y="229488"/>
                </a:lnTo>
                <a:lnTo>
                  <a:pt x="90423" y="228091"/>
                </a:lnTo>
                <a:lnTo>
                  <a:pt x="89760" y="214629"/>
                </a:lnTo>
                <a:lnTo>
                  <a:pt x="68579" y="214629"/>
                </a:lnTo>
                <a:lnTo>
                  <a:pt x="65785" y="214249"/>
                </a:lnTo>
                <a:lnTo>
                  <a:pt x="50336" y="194055"/>
                </a:lnTo>
                <a:lnTo>
                  <a:pt x="50291" y="105155"/>
                </a:lnTo>
                <a:close/>
              </a:path>
              <a:path w="430529" h="234314">
                <a:moveTo>
                  <a:pt x="89534" y="210057"/>
                </a:moveTo>
                <a:lnTo>
                  <a:pt x="86740" y="211454"/>
                </a:lnTo>
                <a:lnTo>
                  <a:pt x="83819" y="212598"/>
                </a:lnTo>
                <a:lnTo>
                  <a:pt x="80644" y="213360"/>
                </a:lnTo>
                <a:lnTo>
                  <a:pt x="77469" y="214249"/>
                </a:lnTo>
                <a:lnTo>
                  <a:pt x="74421" y="214629"/>
                </a:lnTo>
                <a:lnTo>
                  <a:pt x="89760" y="214629"/>
                </a:lnTo>
                <a:lnTo>
                  <a:pt x="89534" y="210057"/>
                </a:lnTo>
                <a:close/>
              </a:path>
              <a:path w="430529" h="234314">
                <a:moveTo>
                  <a:pt x="90423" y="87883"/>
                </a:moveTo>
                <a:lnTo>
                  <a:pt x="0" y="87883"/>
                </a:lnTo>
                <a:lnTo>
                  <a:pt x="0" y="105155"/>
                </a:lnTo>
                <a:lnTo>
                  <a:pt x="90423" y="105155"/>
                </a:lnTo>
                <a:lnTo>
                  <a:pt x="90423" y="87883"/>
                </a:lnTo>
                <a:close/>
              </a:path>
              <a:path w="430529" h="234314">
                <a:moveTo>
                  <a:pt x="50291" y="47498"/>
                </a:moveTo>
                <a:lnTo>
                  <a:pt x="29590" y="47498"/>
                </a:lnTo>
                <a:lnTo>
                  <a:pt x="29590" y="87883"/>
                </a:lnTo>
                <a:lnTo>
                  <a:pt x="50291" y="87883"/>
                </a:lnTo>
                <a:lnTo>
                  <a:pt x="50291" y="47498"/>
                </a:lnTo>
                <a:close/>
              </a:path>
              <a:path w="430529" h="234314">
                <a:moveTo>
                  <a:pt x="143637" y="0"/>
                </a:moveTo>
                <a:lnTo>
                  <a:pt x="122808" y="0"/>
                </a:lnTo>
                <a:lnTo>
                  <a:pt x="122808" y="230377"/>
                </a:lnTo>
                <a:lnTo>
                  <a:pt x="143637" y="230377"/>
                </a:lnTo>
                <a:lnTo>
                  <a:pt x="143637" y="147700"/>
                </a:lnTo>
                <a:lnTo>
                  <a:pt x="144779" y="139445"/>
                </a:lnTo>
                <a:lnTo>
                  <a:pt x="147319" y="132461"/>
                </a:lnTo>
                <a:lnTo>
                  <a:pt x="149732" y="125475"/>
                </a:lnTo>
                <a:lnTo>
                  <a:pt x="152907" y="119633"/>
                </a:lnTo>
                <a:lnTo>
                  <a:pt x="160358" y="111251"/>
                </a:lnTo>
                <a:lnTo>
                  <a:pt x="143637" y="111251"/>
                </a:lnTo>
                <a:lnTo>
                  <a:pt x="143637" y="0"/>
                </a:lnTo>
                <a:close/>
              </a:path>
              <a:path w="430529" h="234314">
                <a:moveTo>
                  <a:pt x="233656" y="101600"/>
                </a:moveTo>
                <a:lnTo>
                  <a:pt x="194309" y="101600"/>
                </a:lnTo>
                <a:lnTo>
                  <a:pt x="200659" y="102742"/>
                </a:lnTo>
                <a:lnTo>
                  <a:pt x="210565" y="107568"/>
                </a:lnTo>
                <a:lnTo>
                  <a:pt x="225573" y="142875"/>
                </a:lnTo>
                <a:lnTo>
                  <a:pt x="225678" y="230377"/>
                </a:lnTo>
                <a:lnTo>
                  <a:pt x="246253" y="230377"/>
                </a:lnTo>
                <a:lnTo>
                  <a:pt x="246253" y="142875"/>
                </a:lnTo>
                <a:lnTo>
                  <a:pt x="245417" y="130280"/>
                </a:lnTo>
                <a:lnTo>
                  <a:pt x="242903" y="118983"/>
                </a:lnTo>
                <a:lnTo>
                  <a:pt x="238698" y="108995"/>
                </a:lnTo>
                <a:lnTo>
                  <a:pt x="233656" y="101600"/>
                </a:lnTo>
                <a:close/>
              </a:path>
              <a:path w="430529" h="234314">
                <a:moveTo>
                  <a:pt x="192023" y="84074"/>
                </a:moveTo>
                <a:lnTo>
                  <a:pt x="151907" y="100012"/>
                </a:lnTo>
                <a:lnTo>
                  <a:pt x="144271" y="111251"/>
                </a:lnTo>
                <a:lnTo>
                  <a:pt x="160358" y="111251"/>
                </a:lnTo>
                <a:lnTo>
                  <a:pt x="161035" y="110489"/>
                </a:lnTo>
                <a:lnTo>
                  <a:pt x="165734" y="107061"/>
                </a:lnTo>
                <a:lnTo>
                  <a:pt x="170814" y="104901"/>
                </a:lnTo>
                <a:lnTo>
                  <a:pt x="176021" y="102615"/>
                </a:lnTo>
                <a:lnTo>
                  <a:pt x="181356" y="101600"/>
                </a:lnTo>
                <a:lnTo>
                  <a:pt x="233656" y="101600"/>
                </a:lnTo>
                <a:lnTo>
                  <a:pt x="232790" y="100329"/>
                </a:lnTo>
                <a:lnTo>
                  <a:pt x="225170" y="93235"/>
                </a:lnTo>
                <a:lnTo>
                  <a:pt x="215836" y="88153"/>
                </a:lnTo>
                <a:lnTo>
                  <a:pt x="204787" y="85095"/>
                </a:lnTo>
                <a:lnTo>
                  <a:pt x="192023" y="84074"/>
                </a:lnTo>
                <a:close/>
              </a:path>
              <a:path w="430529" h="234314">
                <a:moveTo>
                  <a:pt x="362076" y="84074"/>
                </a:moveTo>
                <a:lnTo>
                  <a:pt x="321468" y="96567"/>
                </a:lnTo>
                <a:lnTo>
                  <a:pt x="295656" y="129158"/>
                </a:lnTo>
                <a:lnTo>
                  <a:pt x="290194" y="159130"/>
                </a:lnTo>
                <a:lnTo>
                  <a:pt x="290550" y="167008"/>
                </a:lnTo>
                <a:lnTo>
                  <a:pt x="306605" y="207514"/>
                </a:lnTo>
                <a:lnTo>
                  <a:pt x="341495" y="230973"/>
                </a:lnTo>
                <a:lnTo>
                  <a:pt x="363855" y="234187"/>
                </a:lnTo>
                <a:lnTo>
                  <a:pt x="372570" y="233737"/>
                </a:lnTo>
                <a:lnTo>
                  <a:pt x="411765" y="217757"/>
                </a:lnTo>
                <a:lnTo>
                  <a:pt x="413229" y="216407"/>
                </a:lnTo>
                <a:lnTo>
                  <a:pt x="356616" y="216407"/>
                </a:lnTo>
                <a:lnTo>
                  <a:pt x="349884" y="215011"/>
                </a:lnTo>
                <a:lnTo>
                  <a:pt x="343437" y="212175"/>
                </a:lnTo>
                <a:lnTo>
                  <a:pt x="337311" y="209550"/>
                </a:lnTo>
                <a:lnTo>
                  <a:pt x="331723" y="205739"/>
                </a:lnTo>
                <a:lnTo>
                  <a:pt x="327024" y="201040"/>
                </a:lnTo>
                <a:lnTo>
                  <a:pt x="322325" y="196468"/>
                </a:lnTo>
                <a:lnTo>
                  <a:pt x="318643" y="191007"/>
                </a:lnTo>
                <a:lnTo>
                  <a:pt x="316103" y="184657"/>
                </a:lnTo>
                <a:lnTo>
                  <a:pt x="313435" y="178307"/>
                </a:lnTo>
                <a:lnTo>
                  <a:pt x="312038" y="171703"/>
                </a:lnTo>
                <a:lnTo>
                  <a:pt x="311784" y="164591"/>
                </a:lnTo>
                <a:lnTo>
                  <a:pt x="430148" y="164591"/>
                </a:lnTo>
                <a:lnTo>
                  <a:pt x="430275" y="162813"/>
                </a:lnTo>
                <a:lnTo>
                  <a:pt x="430403" y="159512"/>
                </a:lnTo>
                <a:lnTo>
                  <a:pt x="430403" y="154812"/>
                </a:lnTo>
                <a:lnTo>
                  <a:pt x="430137" y="148081"/>
                </a:lnTo>
                <a:lnTo>
                  <a:pt x="312166" y="148081"/>
                </a:lnTo>
                <a:lnTo>
                  <a:pt x="312546" y="142112"/>
                </a:lnTo>
                <a:lnTo>
                  <a:pt x="327406" y="115696"/>
                </a:lnTo>
                <a:lnTo>
                  <a:pt x="331850" y="111251"/>
                </a:lnTo>
                <a:lnTo>
                  <a:pt x="337057" y="107823"/>
                </a:lnTo>
                <a:lnTo>
                  <a:pt x="348742" y="102742"/>
                </a:lnTo>
                <a:lnTo>
                  <a:pt x="355219" y="101600"/>
                </a:lnTo>
                <a:lnTo>
                  <a:pt x="409611" y="101600"/>
                </a:lnTo>
                <a:lnTo>
                  <a:pt x="408527" y="100504"/>
                </a:lnTo>
                <a:lnTo>
                  <a:pt x="370272" y="84431"/>
                </a:lnTo>
                <a:lnTo>
                  <a:pt x="362076" y="84074"/>
                </a:lnTo>
                <a:close/>
              </a:path>
              <a:path w="430529" h="234314">
                <a:moveTo>
                  <a:pt x="409701" y="191769"/>
                </a:moveTo>
                <a:lnTo>
                  <a:pt x="379031" y="214518"/>
                </a:lnTo>
                <a:lnTo>
                  <a:pt x="363855" y="216407"/>
                </a:lnTo>
                <a:lnTo>
                  <a:pt x="413229" y="216407"/>
                </a:lnTo>
                <a:lnTo>
                  <a:pt x="418647" y="211413"/>
                </a:lnTo>
                <a:lnTo>
                  <a:pt x="425195" y="203962"/>
                </a:lnTo>
                <a:lnTo>
                  <a:pt x="409701" y="191769"/>
                </a:lnTo>
                <a:close/>
              </a:path>
              <a:path w="430529" h="234314">
                <a:moveTo>
                  <a:pt x="409611" y="101600"/>
                </a:moveTo>
                <a:lnTo>
                  <a:pt x="362076" y="101600"/>
                </a:lnTo>
                <a:lnTo>
                  <a:pt x="372596" y="102413"/>
                </a:lnTo>
                <a:lnTo>
                  <a:pt x="381841" y="104870"/>
                </a:lnTo>
                <a:lnTo>
                  <a:pt x="408154" y="138489"/>
                </a:lnTo>
                <a:lnTo>
                  <a:pt x="409320" y="148081"/>
                </a:lnTo>
                <a:lnTo>
                  <a:pt x="430137" y="148081"/>
                </a:lnTo>
                <a:lnTo>
                  <a:pt x="417028" y="110003"/>
                </a:lnTo>
                <a:lnTo>
                  <a:pt x="413004" y="105028"/>
                </a:lnTo>
                <a:lnTo>
                  <a:pt x="409611" y="10160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61460" y="2173858"/>
            <a:ext cx="2151253" cy="3036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37935" y="2170176"/>
            <a:ext cx="267970" cy="238125"/>
          </a:xfrm>
          <a:custGeom>
            <a:avLst/>
            <a:gdLst/>
            <a:ahLst/>
            <a:cxnLst/>
            <a:rect l="l" t="t" r="r" b="b"/>
            <a:pathLst>
              <a:path w="267970" h="238125">
                <a:moveTo>
                  <a:pt x="75946" y="87757"/>
                </a:moveTo>
                <a:lnTo>
                  <a:pt x="38677" y="96593"/>
                </a:lnTo>
                <a:lnTo>
                  <a:pt x="8709" y="126275"/>
                </a:lnTo>
                <a:lnTo>
                  <a:pt x="0" y="162813"/>
                </a:lnTo>
                <a:lnTo>
                  <a:pt x="372" y="170814"/>
                </a:lnTo>
                <a:lnTo>
                  <a:pt x="16571" y="211197"/>
                </a:lnTo>
                <a:lnTo>
                  <a:pt x="52585" y="234656"/>
                </a:lnTo>
                <a:lnTo>
                  <a:pt x="75946" y="237871"/>
                </a:lnTo>
                <a:lnTo>
                  <a:pt x="84087" y="237513"/>
                </a:lnTo>
                <a:lnTo>
                  <a:pt x="125521" y="221172"/>
                </a:lnTo>
                <a:lnTo>
                  <a:pt x="126722" y="220090"/>
                </a:lnTo>
                <a:lnTo>
                  <a:pt x="67563" y="220090"/>
                </a:lnTo>
                <a:lnTo>
                  <a:pt x="60198" y="218566"/>
                </a:lnTo>
                <a:lnTo>
                  <a:pt x="28193" y="192150"/>
                </a:lnTo>
                <a:lnTo>
                  <a:pt x="21971" y="170814"/>
                </a:lnTo>
                <a:lnTo>
                  <a:pt x="21982" y="154862"/>
                </a:lnTo>
                <a:lnTo>
                  <a:pt x="41275" y="116966"/>
                </a:lnTo>
                <a:lnTo>
                  <a:pt x="67563" y="105283"/>
                </a:lnTo>
                <a:lnTo>
                  <a:pt x="126440" y="105283"/>
                </a:lnTo>
                <a:lnTo>
                  <a:pt x="125521" y="104455"/>
                </a:lnTo>
                <a:lnTo>
                  <a:pt x="84087" y="88114"/>
                </a:lnTo>
                <a:lnTo>
                  <a:pt x="75946" y="87757"/>
                </a:lnTo>
                <a:close/>
              </a:path>
              <a:path w="267970" h="238125">
                <a:moveTo>
                  <a:pt x="126440" y="105283"/>
                </a:moveTo>
                <a:lnTo>
                  <a:pt x="84327" y="105283"/>
                </a:lnTo>
                <a:lnTo>
                  <a:pt x="91821" y="106679"/>
                </a:lnTo>
                <a:lnTo>
                  <a:pt x="105155" y="112775"/>
                </a:lnTo>
                <a:lnTo>
                  <a:pt x="128904" y="147447"/>
                </a:lnTo>
                <a:lnTo>
                  <a:pt x="130048" y="170814"/>
                </a:lnTo>
                <a:lnTo>
                  <a:pt x="128904" y="178181"/>
                </a:lnTo>
                <a:lnTo>
                  <a:pt x="105155" y="212725"/>
                </a:lnTo>
                <a:lnTo>
                  <a:pt x="84327" y="220090"/>
                </a:lnTo>
                <a:lnTo>
                  <a:pt x="126722" y="220090"/>
                </a:lnTo>
                <a:lnTo>
                  <a:pt x="148931" y="185638"/>
                </a:lnTo>
                <a:lnTo>
                  <a:pt x="152146" y="162813"/>
                </a:lnTo>
                <a:lnTo>
                  <a:pt x="151788" y="154862"/>
                </a:lnTo>
                <a:lnTo>
                  <a:pt x="135518" y="114428"/>
                </a:lnTo>
                <a:lnTo>
                  <a:pt x="130810" y="109220"/>
                </a:lnTo>
                <a:lnTo>
                  <a:pt x="126440" y="105283"/>
                </a:lnTo>
                <a:close/>
              </a:path>
              <a:path w="267970" h="238125">
                <a:moveTo>
                  <a:pt x="223138" y="108838"/>
                </a:moveTo>
                <a:lnTo>
                  <a:pt x="202311" y="108838"/>
                </a:lnTo>
                <a:lnTo>
                  <a:pt x="202311" y="234061"/>
                </a:lnTo>
                <a:lnTo>
                  <a:pt x="223138" y="234061"/>
                </a:lnTo>
                <a:lnTo>
                  <a:pt x="223138" y="108838"/>
                </a:lnTo>
                <a:close/>
              </a:path>
              <a:path w="267970" h="238125">
                <a:moveTo>
                  <a:pt x="256666" y="91566"/>
                </a:moveTo>
                <a:lnTo>
                  <a:pt x="172592" y="91566"/>
                </a:lnTo>
                <a:lnTo>
                  <a:pt x="172592" y="108838"/>
                </a:lnTo>
                <a:lnTo>
                  <a:pt x="256666" y="108838"/>
                </a:lnTo>
                <a:lnTo>
                  <a:pt x="256666" y="91566"/>
                </a:lnTo>
                <a:close/>
              </a:path>
              <a:path w="267970" h="238125">
                <a:moveTo>
                  <a:pt x="253491" y="0"/>
                </a:moveTo>
                <a:lnTo>
                  <a:pt x="250825" y="0"/>
                </a:lnTo>
                <a:lnTo>
                  <a:pt x="239305" y="881"/>
                </a:lnTo>
                <a:lnTo>
                  <a:pt x="205279" y="30686"/>
                </a:lnTo>
                <a:lnTo>
                  <a:pt x="202311" y="52324"/>
                </a:lnTo>
                <a:lnTo>
                  <a:pt x="202311" y="91566"/>
                </a:lnTo>
                <a:lnTo>
                  <a:pt x="223138" y="91566"/>
                </a:lnTo>
                <a:lnTo>
                  <a:pt x="223138" y="49911"/>
                </a:lnTo>
                <a:lnTo>
                  <a:pt x="223519" y="45085"/>
                </a:lnTo>
                <a:lnTo>
                  <a:pt x="236347" y="21082"/>
                </a:lnTo>
                <a:lnTo>
                  <a:pt x="239902" y="19176"/>
                </a:lnTo>
                <a:lnTo>
                  <a:pt x="244348" y="18287"/>
                </a:lnTo>
                <a:lnTo>
                  <a:pt x="264718" y="18287"/>
                </a:lnTo>
                <a:lnTo>
                  <a:pt x="267969" y="2032"/>
                </a:lnTo>
                <a:lnTo>
                  <a:pt x="265302" y="1270"/>
                </a:lnTo>
                <a:lnTo>
                  <a:pt x="262381" y="762"/>
                </a:lnTo>
                <a:lnTo>
                  <a:pt x="259461" y="508"/>
                </a:lnTo>
                <a:lnTo>
                  <a:pt x="256412" y="126"/>
                </a:lnTo>
                <a:lnTo>
                  <a:pt x="253491" y="0"/>
                </a:lnTo>
                <a:close/>
              </a:path>
              <a:path w="267970" h="238125">
                <a:moveTo>
                  <a:pt x="264718" y="18287"/>
                </a:moveTo>
                <a:lnTo>
                  <a:pt x="252729" y="18287"/>
                </a:lnTo>
                <a:lnTo>
                  <a:pt x="255269" y="18541"/>
                </a:lnTo>
                <a:lnTo>
                  <a:pt x="259714" y="19303"/>
                </a:lnTo>
                <a:lnTo>
                  <a:pt x="262000" y="19812"/>
                </a:lnTo>
                <a:lnTo>
                  <a:pt x="264287" y="20447"/>
                </a:lnTo>
                <a:lnTo>
                  <a:pt x="264718" y="1828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97460" y="2170176"/>
            <a:ext cx="5397257" cy="307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5662" y="2535935"/>
            <a:ext cx="10778896" cy="3073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7440" y="2905379"/>
            <a:ext cx="1021740" cy="3036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7080" y="3585590"/>
            <a:ext cx="75463" cy="75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3780" y="3514344"/>
            <a:ext cx="438150" cy="219710"/>
          </a:xfrm>
          <a:custGeom>
            <a:avLst/>
            <a:gdLst/>
            <a:ahLst/>
            <a:cxnLst/>
            <a:rect l="l" t="t" r="r" b="b"/>
            <a:pathLst>
              <a:path w="438150" h="219710">
                <a:moveTo>
                  <a:pt x="23063" y="0"/>
                </a:moveTo>
                <a:lnTo>
                  <a:pt x="0" y="0"/>
                </a:lnTo>
                <a:lnTo>
                  <a:pt x="63703" y="215772"/>
                </a:lnTo>
                <a:lnTo>
                  <a:pt x="89293" y="215772"/>
                </a:lnTo>
                <a:lnTo>
                  <a:pt x="98131" y="185546"/>
                </a:lnTo>
                <a:lnTo>
                  <a:pt x="76492" y="185546"/>
                </a:lnTo>
                <a:lnTo>
                  <a:pt x="23063" y="0"/>
                </a:lnTo>
                <a:close/>
              </a:path>
              <a:path w="438150" h="219710">
                <a:moveTo>
                  <a:pt x="166037" y="30479"/>
                </a:moveTo>
                <a:lnTo>
                  <a:pt x="144068" y="30479"/>
                </a:lnTo>
                <a:lnTo>
                  <a:pt x="198386" y="215772"/>
                </a:lnTo>
                <a:lnTo>
                  <a:pt x="223989" y="215772"/>
                </a:lnTo>
                <a:lnTo>
                  <a:pt x="232911" y="185546"/>
                </a:lnTo>
                <a:lnTo>
                  <a:pt x="211188" y="185546"/>
                </a:lnTo>
                <a:lnTo>
                  <a:pt x="166037" y="30479"/>
                </a:lnTo>
                <a:close/>
              </a:path>
              <a:path w="438150" h="219710">
                <a:moveTo>
                  <a:pt x="157162" y="0"/>
                </a:moveTo>
                <a:lnTo>
                  <a:pt x="130962" y="0"/>
                </a:lnTo>
                <a:lnTo>
                  <a:pt x="77088" y="185546"/>
                </a:lnTo>
                <a:lnTo>
                  <a:pt x="98131" y="185546"/>
                </a:lnTo>
                <a:lnTo>
                  <a:pt x="143471" y="30479"/>
                </a:lnTo>
                <a:lnTo>
                  <a:pt x="166037" y="30479"/>
                </a:lnTo>
                <a:lnTo>
                  <a:pt x="157162" y="0"/>
                </a:lnTo>
                <a:close/>
              </a:path>
              <a:path w="438150" h="219710">
                <a:moveTo>
                  <a:pt x="287680" y="0"/>
                </a:moveTo>
                <a:lnTo>
                  <a:pt x="264464" y="0"/>
                </a:lnTo>
                <a:lnTo>
                  <a:pt x="211785" y="185546"/>
                </a:lnTo>
                <a:lnTo>
                  <a:pt x="232911" y="185546"/>
                </a:lnTo>
                <a:lnTo>
                  <a:pt x="287680" y="0"/>
                </a:lnTo>
                <a:close/>
              </a:path>
              <a:path w="438150" h="219710">
                <a:moveTo>
                  <a:pt x="369671" y="69468"/>
                </a:moveTo>
                <a:lnTo>
                  <a:pt x="328999" y="81962"/>
                </a:lnTo>
                <a:lnTo>
                  <a:pt x="303212" y="114553"/>
                </a:lnTo>
                <a:lnTo>
                  <a:pt x="297789" y="144525"/>
                </a:lnTo>
                <a:lnTo>
                  <a:pt x="298137" y="152403"/>
                </a:lnTo>
                <a:lnTo>
                  <a:pt x="314121" y="192909"/>
                </a:lnTo>
                <a:lnTo>
                  <a:pt x="349048" y="216368"/>
                </a:lnTo>
                <a:lnTo>
                  <a:pt x="371449" y="219582"/>
                </a:lnTo>
                <a:lnTo>
                  <a:pt x="380162" y="219132"/>
                </a:lnTo>
                <a:lnTo>
                  <a:pt x="419322" y="203152"/>
                </a:lnTo>
                <a:lnTo>
                  <a:pt x="420787" y="201802"/>
                </a:lnTo>
                <a:lnTo>
                  <a:pt x="364210" y="201802"/>
                </a:lnTo>
                <a:lnTo>
                  <a:pt x="357441" y="200405"/>
                </a:lnTo>
                <a:lnTo>
                  <a:pt x="351043" y="197570"/>
                </a:lnTo>
                <a:lnTo>
                  <a:pt x="344843" y="194944"/>
                </a:lnTo>
                <a:lnTo>
                  <a:pt x="339331" y="191134"/>
                </a:lnTo>
                <a:lnTo>
                  <a:pt x="334619" y="186435"/>
                </a:lnTo>
                <a:lnTo>
                  <a:pt x="329907" y="181863"/>
                </a:lnTo>
                <a:lnTo>
                  <a:pt x="326237" y="176402"/>
                </a:lnTo>
                <a:lnTo>
                  <a:pt x="320979" y="163702"/>
                </a:lnTo>
                <a:lnTo>
                  <a:pt x="319570" y="157098"/>
                </a:lnTo>
                <a:lnTo>
                  <a:pt x="319366" y="149986"/>
                </a:lnTo>
                <a:lnTo>
                  <a:pt x="437680" y="149986"/>
                </a:lnTo>
                <a:lnTo>
                  <a:pt x="437883" y="148208"/>
                </a:lnTo>
                <a:lnTo>
                  <a:pt x="437984" y="140207"/>
                </a:lnTo>
                <a:lnTo>
                  <a:pt x="437724" y="133476"/>
                </a:lnTo>
                <a:lnTo>
                  <a:pt x="319659" y="133476"/>
                </a:lnTo>
                <a:lnTo>
                  <a:pt x="320065" y="127507"/>
                </a:lnTo>
                <a:lnTo>
                  <a:pt x="321576" y="121665"/>
                </a:lnTo>
                <a:lnTo>
                  <a:pt x="324205" y="116077"/>
                </a:lnTo>
                <a:lnTo>
                  <a:pt x="326834" y="110362"/>
                </a:lnTo>
                <a:lnTo>
                  <a:pt x="330403" y="105409"/>
                </a:lnTo>
                <a:lnTo>
                  <a:pt x="334924" y="101091"/>
                </a:lnTo>
                <a:lnTo>
                  <a:pt x="339432" y="96646"/>
                </a:lnTo>
                <a:lnTo>
                  <a:pt x="344614" y="93217"/>
                </a:lnTo>
                <a:lnTo>
                  <a:pt x="356323" y="88137"/>
                </a:lnTo>
                <a:lnTo>
                  <a:pt x="362724" y="86994"/>
                </a:lnTo>
                <a:lnTo>
                  <a:pt x="417151" y="86994"/>
                </a:lnTo>
                <a:lnTo>
                  <a:pt x="416057" y="85899"/>
                </a:lnTo>
                <a:lnTo>
                  <a:pt x="377829" y="69826"/>
                </a:lnTo>
                <a:lnTo>
                  <a:pt x="369671" y="69468"/>
                </a:lnTo>
                <a:close/>
              </a:path>
              <a:path w="438150" h="219710">
                <a:moveTo>
                  <a:pt x="417296" y="177164"/>
                </a:moveTo>
                <a:lnTo>
                  <a:pt x="386559" y="199913"/>
                </a:lnTo>
                <a:lnTo>
                  <a:pt x="371449" y="201802"/>
                </a:lnTo>
                <a:lnTo>
                  <a:pt x="420787" y="201802"/>
                </a:lnTo>
                <a:lnTo>
                  <a:pt x="426213" y="196808"/>
                </a:lnTo>
                <a:lnTo>
                  <a:pt x="432777" y="189356"/>
                </a:lnTo>
                <a:lnTo>
                  <a:pt x="417296" y="177164"/>
                </a:lnTo>
                <a:close/>
              </a:path>
              <a:path w="438150" h="219710">
                <a:moveTo>
                  <a:pt x="417151" y="86994"/>
                </a:moveTo>
                <a:lnTo>
                  <a:pt x="369671" y="86994"/>
                </a:lnTo>
                <a:lnTo>
                  <a:pt x="380187" y="87808"/>
                </a:lnTo>
                <a:lnTo>
                  <a:pt x="389408" y="90265"/>
                </a:lnTo>
                <a:lnTo>
                  <a:pt x="415711" y="123884"/>
                </a:lnTo>
                <a:lnTo>
                  <a:pt x="416852" y="133476"/>
                </a:lnTo>
                <a:lnTo>
                  <a:pt x="437724" y="133476"/>
                </a:lnTo>
                <a:lnTo>
                  <a:pt x="424561" y="95398"/>
                </a:lnTo>
                <a:lnTo>
                  <a:pt x="420573" y="90423"/>
                </a:lnTo>
                <a:lnTo>
                  <a:pt x="417151" y="86994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17116" y="3499739"/>
            <a:ext cx="598170" cy="234315"/>
          </a:xfrm>
          <a:custGeom>
            <a:avLst/>
            <a:gdLst/>
            <a:ahLst/>
            <a:cxnLst/>
            <a:rect l="l" t="t" r="r" b="b"/>
            <a:pathLst>
              <a:path w="598169" h="234314">
                <a:moveTo>
                  <a:pt x="50292" y="105156"/>
                </a:moveTo>
                <a:lnTo>
                  <a:pt x="29591" y="105156"/>
                </a:lnTo>
                <a:lnTo>
                  <a:pt x="29591" y="202056"/>
                </a:lnTo>
                <a:lnTo>
                  <a:pt x="30734" y="208406"/>
                </a:lnTo>
                <a:lnTo>
                  <a:pt x="33207" y="213487"/>
                </a:lnTo>
                <a:lnTo>
                  <a:pt x="35433" y="218186"/>
                </a:lnTo>
                <a:lnTo>
                  <a:pt x="38481" y="221996"/>
                </a:lnTo>
                <a:lnTo>
                  <a:pt x="42164" y="224917"/>
                </a:lnTo>
                <a:lnTo>
                  <a:pt x="45720" y="227837"/>
                </a:lnTo>
                <a:lnTo>
                  <a:pt x="49784" y="229743"/>
                </a:lnTo>
                <a:lnTo>
                  <a:pt x="58293" y="231775"/>
                </a:lnTo>
                <a:lnTo>
                  <a:pt x="62357" y="232156"/>
                </a:lnTo>
                <a:lnTo>
                  <a:pt x="70866" y="232156"/>
                </a:lnTo>
                <a:lnTo>
                  <a:pt x="75184" y="231902"/>
                </a:lnTo>
                <a:lnTo>
                  <a:pt x="79121" y="231140"/>
                </a:lnTo>
                <a:lnTo>
                  <a:pt x="83185" y="230505"/>
                </a:lnTo>
                <a:lnTo>
                  <a:pt x="86868" y="229488"/>
                </a:lnTo>
                <a:lnTo>
                  <a:pt x="90424" y="228092"/>
                </a:lnTo>
                <a:lnTo>
                  <a:pt x="89760" y="214630"/>
                </a:lnTo>
                <a:lnTo>
                  <a:pt x="68580" y="214630"/>
                </a:lnTo>
                <a:lnTo>
                  <a:pt x="65786" y="214249"/>
                </a:lnTo>
                <a:lnTo>
                  <a:pt x="50336" y="194056"/>
                </a:lnTo>
                <a:lnTo>
                  <a:pt x="50292" y="105156"/>
                </a:lnTo>
                <a:close/>
              </a:path>
              <a:path w="598169" h="234314">
                <a:moveTo>
                  <a:pt x="89535" y="210058"/>
                </a:moveTo>
                <a:lnTo>
                  <a:pt x="86741" y="211455"/>
                </a:lnTo>
                <a:lnTo>
                  <a:pt x="83820" y="212598"/>
                </a:lnTo>
                <a:lnTo>
                  <a:pt x="80645" y="213360"/>
                </a:lnTo>
                <a:lnTo>
                  <a:pt x="77470" y="214249"/>
                </a:lnTo>
                <a:lnTo>
                  <a:pt x="74422" y="214630"/>
                </a:lnTo>
                <a:lnTo>
                  <a:pt x="89760" y="214630"/>
                </a:lnTo>
                <a:lnTo>
                  <a:pt x="89535" y="210058"/>
                </a:lnTo>
                <a:close/>
              </a:path>
              <a:path w="598169" h="234314">
                <a:moveTo>
                  <a:pt x="90424" y="87884"/>
                </a:moveTo>
                <a:lnTo>
                  <a:pt x="0" y="87884"/>
                </a:lnTo>
                <a:lnTo>
                  <a:pt x="0" y="105156"/>
                </a:lnTo>
                <a:lnTo>
                  <a:pt x="90424" y="105156"/>
                </a:lnTo>
                <a:lnTo>
                  <a:pt x="90424" y="87884"/>
                </a:lnTo>
                <a:close/>
              </a:path>
              <a:path w="598169" h="234314">
                <a:moveTo>
                  <a:pt x="50292" y="47498"/>
                </a:moveTo>
                <a:lnTo>
                  <a:pt x="29591" y="47498"/>
                </a:lnTo>
                <a:lnTo>
                  <a:pt x="29591" y="87884"/>
                </a:lnTo>
                <a:lnTo>
                  <a:pt x="50292" y="87884"/>
                </a:lnTo>
                <a:lnTo>
                  <a:pt x="50292" y="47498"/>
                </a:lnTo>
                <a:close/>
              </a:path>
              <a:path w="598169" h="234314">
                <a:moveTo>
                  <a:pt x="143637" y="0"/>
                </a:moveTo>
                <a:lnTo>
                  <a:pt x="122809" y="0"/>
                </a:lnTo>
                <a:lnTo>
                  <a:pt x="122809" y="230378"/>
                </a:lnTo>
                <a:lnTo>
                  <a:pt x="143637" y="230378"/>
                </a:lnTo>
                <a:lnTo>
                  <a:pt x="143637" y="147700"/>
                </a:lnTo>
                <a:lnTo>
                  <a:pt x="144780" y="139446"/>
                </a:lnTo>
                <a:lnTo>
                  <a:pt x="147320" y="132461"/>
                </a:lnTo>
                <a:lnTo>
                  <a:pt x="149733" y="125475"/>
                </a:lnTo>
                <a:lnTo>
                  <a:pt x="152908" y="119634"/>
                </a:lnTo>
                <a:lnTo>
                  <a:pt x="160358" y="111252"/>
                </a:lnTo>
                <a:lnTo>
                  <a:pt x="143637" y="111252"/>
                </a:lnTo>
                <a:lnTo>
                  <a:pt x="143637" y="0"/>
                </a:lnTo>
                <a:close/>
              </a:path>
              <a:path w="598169" h="234314">
                <a:moveTo>
                  <a:pt x="233656" y="101600"/>
                </a:moveTo>
                <a:lnTo>
                  <a:pt x="194310" y="101600"/>
                </a:lnTo>
                <a:lnTo>
                  <a:pt x="200660" y="102743"/>
                </a:lnTo>
                <a:lnTo>
                  <a:pt x="210566" y="107568"/>
                </a:lnTo>
                <a:lnTo>
                  <a:pt x="225573" y="142875"/>
                </a:lnTo>
                <a:lnTo>
                  <a:pt x="225679" y="230378"/>
                </a:lnTo>
                <a:lnTo>
                  <a:pt x="246253" y="230378"/>
                </a:lnTo>
                <a:lnTo>
                  <a:pt x="246253" y="142875"/>
                </a:lnTo>
                <a:lnTo>
                  <a:pt x="245417" y="130280"/>
                </a:lnTo>
                <a:lnTo>
                  <a:pt x="242903" y="118983"/>
                </a:lnTo>
                <a:lnTo>
                  <a:pt x="238698" y="108995"/>
                </a:lnTo>
                <a:lnTo>
                  <a:pt x="233656" y="101600"/>
                </a:lnTo>
                <a:close/>
              </a:path>
              <a:path w="598169" h="234314">
                <a:moveTo>
                  <a:pt x="192024" y="84074"/>
                </a:moveTo>
                <a:lnTo>
                  <a:pt x="151907" y="100012"/>
                </a:lnTo>
                <a:lnTo>
                  <a:pt x="144272" y="111252"/>
                </a:lnTo>
                <a:lnTo>
                  <a:pt x="160358" y="111252"/>
                </a:lnTo>
                <a:lnTo>
                  <a:pt x="161036" y="110490"/>
                </a:lnTo>
                <a:lnTo>
                  <a:pt x="165735" y="107061"/>
                </a:lnTo>
                <a:lnTo>
                  <a:pt x="170815" y="104901"/>
                </a:lnTo>
                <a:lnTo>
                  <a:pt x="176022" y="102615"/>
                </a:lnTo>
                <a:lnTo>
                  <a:pt x="181356" y="101600"/>
                </a:lnTo>
                <a:lnTo>
                  <a:pt x="233656" y="101600"/>
                </a:lnTo>
                <a:lnTo>
                  <a:pt x="232791" y="100330"/>
                </a:lnTo>
                <a:lnTo>
                  <a:pt x="225171" y="93235"/>
                </a:lnTo>
                <a:lnTo>
                  <a:pt x="215836" y="88153"/>
                </a:lnTo>
                <a:lnTo>
                  <a:pt x="204787" y="85095"/>
                </a:lnTo>
                <a:lnTo>
                  <a:pt x="192024" y="84074"/>
                </a:lnTo>
                <a:close/>
              </a:path>
              <a:path w="598169" h="234314">
                <a:moveTo>
                  <a:pt x="362077" y="84074"/>
                </a:moveTo>
                <a:lnTo>
                  <a:pt x="321468" y="96567"/>
                </a:lnTo>
                <a:lnTo>
                  <a:pt x="295656" y="129159"/>
                </a:lnTo>
                <a:lnTo>
                  <a:pt x="290195" y="159131"/>
                </a:lnTo>
                <a:lnTo>
                  <a:pt x="290550" y="167008"/>
                </a:lnTo>
                <a:lnTo>
                  <a:pt x="306605" y="207514"/>
                </a:lnTo>
                <a:lnTo>
                  <a:pt x="341495" y="230973"/>
                </a:lnTo>
                <a:lnTo>
                  <a:pt x="363855" y="234187"/>
                </a:lnTo>
                <a:lnTo>
                  <a:pt x="372570" y="233737"/>
                </a:lnTo>
                <a:lnTo>
                  <a:pt x="411765" y="217757"/>
                </a:lnTo>
                <a:lnTo>
                  <a:pt x="413229" y="216408"/>
                </a:lnTo>
                <a:lnTo>
                  <a:pt x="356616" y="216408"/>
                </a:lnTo>
                <a:lnTo>
                  <a:pt x="349884" y="215011"/>
                </a:lnTo>
                <a:lnTo>
                  <a:pt x="343437" y="212175"/>
                </a:lnTo>
                <a:lnTo>
                  <a:pt x="337312" y="209550"/>
                </a:lnTo>
                <a:lnTo>
                  <a:pt x="331724" y="205740"/>
                </a:lnTo>
                <a:lnTo>
                  <a:pt x="327025" y="201041"/>
                </a:lnTo>
                <a:lnTo>
                  <a:pt x="322326" y="196469"/>
                </a:lnTo>
                <a:lnTo>
                  <a:pt x="318643" y="191008"/>
                </a:lnTo>
                <a:lnTo>
                  <a:pt x="316103" y="184658"/>
                </a:lnTo>
                <a:lnTo>
                  <a:pt x="313435" y="178308"/>
                </a:lnTo>
                <a:lnTo>
                  <a:pt x="312039" y="171704"/>
                </a:lnTo>
                <a:lnTo>
                  <a:pt x="311784" y="164592"/>
                </a:lnTo>
                <a:lnTo>
                  <a:pt x="430149" y="164592"/>
                </a:lnTo>
                <a:lnTo>
                  <a:pt x="430276" y="162813"/>
                </a:lnTo>
                <a:lnTo>
                  <a:pt x="430403" y="154812"/>
                </a:lnTo>
                <a:lnTo>
                  <a:pt x="430137" y="148081"/>
                </a:lnTo>
                <a:lnTo>
                  <a:pt x="312166" y="148081"/>
                </a:lnTo>
                <a:lnTo>
                  <a:pt x="312547" y="142112"/>
                </a:lnTo>
                <a:lnTo>
                  <a:pt x="327406" y="115697"/>
                </a:lnTo>
                <a:lnTo>
                  <a:pt x="331851" y="111252"/>
                </a:lnTo>
                <a:lnTo>
                  <a:pt x="337058" y="107823"/>
                </a:lnTo>
                <a:lnTo>
                  <a:pt x="348741" y="102743"/>
                </a:lnTo>
                <a:lnTo>
                  <a:pt x="355219" y="101600"/>
                </a:lnTo>
                <a:lnTo>
                  <a:pt x="409611" y="101600"/>
                </a:lnTo>
                <a:lnTo>
                  <a:pt x="408527" y="100504"/>
                </a:lnTo>
                <a:lnTo>
                  <a:pt x="370272" y="84431"/>
                </a:lnTo>
                <a:lnTo>
                  <a:pt x="362077" y="84074"/>
                </a:lnTo>
                <a:close/>
              </a:path>
              <a:path w="598169" h="234314">
                <a:moveTo>
                  <a:pt x="409702" y="191769"/>
                </a:moveTo>
                <a:lnTo>
                  <a:pt x="379031" y="214518"/>
                </a:lnTo>
                <a:lnTo>
                  <a:pt x="363855" y="216408"/>
                </a:lnTo>
                <a:lnTo>
                  <a:pt x="413229" y="216408"/>
                </a:lnTo>
                <a:lnTo>
                  <a:pt x="418647" y="211413"/>
                </a:lnTo>
                <a:lnTo>
                  <a:pt x="425196" y="203962"/>
                </a:lnTo>
                <a:lnTo>
                  <a:pt x="409702" y="191769"/>
                </a:lnTo>
                <a:close/>
              </a:path>
              <a:path w="598169" h="234314">
                <a:moveTo>
                  <a:pt x="409611" y="101600"/>
                </a:moveTo>
                <a:lnTo>
                  <a:pt x="362077" y="101600"/>
                </a:lnTo>
                <a:lnTo>
                  <a:pt x="372596" y="102413"/>
                </a:lnTo>
                <a:lnTo>
                  <a:pt x="381841" y="104870"/>
                </a:lnTo>
                <a:lnTo>
                  <a:pt x="408154" y="138489"/>
                </a:lnTo>
                <a:lnTo>
                  <a:pt x="409321" y="148081"/>
                </a:lnTo>
                <a:lnTo>
                  <a:pt x="430137" y="148081"/>
                </a:lnTo>
                <a:lnTo>
                  <a:pt x="417028" y="110003"/>
                </a:lnTo>
                <a:lnTo>
                  <a:pt x="413003" y="105028"/>
                </a:lnTo>
                <a:lnTo>
                  <a:pt x="409611" y="101600"/>
                </a:lnTo>
                <a:close/>
              </a:path>
              <a:path w="598169" h="234314">
                <a:moveTo>
                  <a:pt x="492887" y="87884"/>
                </a:moveTo>
                <a:lnTo>
                  <a:pt x="473075" y="87884"/>
                </a:lnTo>
                <a:lnTo>
                  <a:pt x="473480" y="93235"/>
                </a:lnTo>
                <a:lnTo>
                  <a:pt x="473852" y="101600"/>
                </a:lnTo>
                <a:lnTo>
                  <a:pt x="473977" y="104901"/>
                </a:lnTo>
                <a:lnTo>
                  <a:pt x="474094" y="110490"/>
                </a:lnTo>
                <a:lnTo>
                  <a:pt x="474218" y="230378"/>
                </a:lnTo>
                <a:lnTo>
                  <a:pt x="495046" y="230378"/>
                </a:lnTo>
                <a:lnTo>
                  <a:pt x="495046" y="147700"/>
                </a:lnTo>
                <a:lnTo>
                  <a:pt x="496316" y="139446"/>
                </a:lnTo>
                <a:lnTo>
                  <a:pt x="501141" y="125475"/>
                </a:lnTo>
                <a:lnTo>
                  <a:pt x="504444" y="119634"/>
                </a:lnTo>
                <a:lnTo>
                  <a:pt x="511104" y="112141"/>
                </a:lnTo>
                <a:lnTo>
                  <a:pt x="494030" y="112141"/>
                </a:lnTo>
                <a:lnTo>
                  <a:pt x="493932" y="106162"/>
                </a:lnTo>
                <a:lnTo>
                  <a:pt x="493761" y="100330"/>
                </a:lnTo>
                <a:lnTo>
                  <a:pt x="493268" y="91566"/>
                </a:lnTo>
                <a:lnTo>
                  <a:pt x="492887" y="87884"/>
                </a:lnTo>
                <a:close/>
              </a:path>
              <a:path w="598169" h="234314">
                <a:moveTo>
                  <a:pt x="585068" y="101600"/>
                </a:moveTo>
                <a:lnTo>
                  <a:pt x="545719" y="101600"/>
                </a:lnTo>
                <a:lnTo>
                  <a:pt x="552069" y="102743"/>
                </a:lnTo>
                <a:lnTo>
                  <a:pt x="557022" y="105156"/>
                </a:lnTo>
                <a:lnTo>
                  <a:pt x="576855" y="142875"/>
                </a:lnTo>
                <a:lnTo>
                  <a:pt x="576960" y="230378"/>
                </a:lnTo>
                <a:lnTo>
                  <a:pt x="597789" y="230378"/>
                </a:lnTo>
                <a:lnTo>
                  <a:pt x="597789" y="142875"/>
                </a:lnTo>
                <a:lnTo>
                  <a:pt x="596933" y="130280"/>
                </a:lnTo>
                <a:lnTo>
                  <a:pt x="594375" y="118983"/>
                </a:lnTo>
                <a:lnTo>
                  <a:pt x="590127" y="108995"/>
                </a:lnTo>
                <a:lnTo>
                  <a:pt x="585068" y="101600"/>
                </a:lnTo>
                <a:close/>
              </a:path>
              <a:path w="598169" h="234314">
                <a:moveTo>
                  <a:pt x="543433" y="84074"/>
                </a:moveTo>
                <a:lnTo>
                  <a:pt x="502681" y="100790"/>
                </a:lnTo>
                <a:lnTo>
                  <a:pt x="494791" y="112141"/>
                </a:lnTo>
                <a:lnTo>
                  <a:pt x="511104" y="112141"/>
                </a:lnTo>
                <a:lnTo>
                  <a:pt x="512572" y="110490"/>
                </a:lnTo>
                <a:lnTo>
                  <a:pt x="517144" y="107061"/>
                </a:lnTo>
                <a:lnTo>
                  <a:pt x="522351" y="104901"/>
                </a:lnTo>
                <a:lnTo>
                  <a:pt x="527431" y="102615"/>
                </a:lnTo>
                <a:lnTo>
                  <a:pt x="532765" y="101600"/>
                </a:lnTo>
                <a:lnTo>
                  <a:pt x="585068" y="101600"/>
                </a:lnTo>
                <a:lnTo>
                  <a:pt x="584200" y="100330"/>
                </a:lnTo>
                <a:lnTo>
                  <a:pt x="576508" y="93235"/>
                </a:lnTo>
                <a:lnTo>
                  <a:pt x="567150" y="88153"/>
                </a:lnTo>
                <a:lnTo>
                  <a:pt x="556125" y="85095"/>
                </a:lnTo>
                <a:lnTo>
                  <a:pt x="543433" y="84074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6223" y="3583813"/>
            <a:ext cx="736600" cy="150495"/>
          </a:xfrm>
          <a:custGeom>
            <a:avLst/>
            <a:gdLst/>
            <a:ahLst/>
            <a:cxnLst/>
            <a:rect l="l" t="t" r="r" b="b"/>
            <a:pathLst>
              <a:path w="736600" h="150495">
                <a:moveTo>
                  <a:pt x="19812" y="3810"/>
                </a:moveTo>
                <a:lnTo>
                  <a:pt x="0" y="3810"/>
                </a:lnTo>
                <a:lnTo>
                  <a:pt x="381" y="8636"/>
                </a:lnTo>
                <a:lnTo>
                  <a:pt x="777" y="17525"/>
                </a:lnTo>
                <a:lnTo>
                  <a:pt x="902" y="20827"/>
                </a:lnTo>
                <a:lnTo>
                  <a:pt x="1019" y="26416"/>
                </a:lnTo>
                <a:lnTo>
                  <a:pt x="1143" y="146304"/>
                </a:lnTo>
                <a:lnTo>
                  <a:pt x="21970" y="146304"/>
                </a:lnTo>
                <a:lnTo>
                  <a:pt x="21970" y="63626"/>
                </a:lnTo>
                <a:lnTo>
                  <a:pt x="23240" y="55372"/>
                </a:lnTo>
                <a:lnTo>
                  <a:pt x="28067" y="41401"/>
                </a:lnTo>
                <a:lnTo>
                  <a:pt x="31242" y="35560"/>
                </a:lnTo>
                <a:lnTo>
                  <a:pt x="35178" y="30987"/>
                </a:lnTo>
                <a:lnTo>
                  <a:pt x="37775" y="28067"/>
                </a:lnTo>
                <a:lnTo>
                  <a:pt x="20955" y="28067"/>
                </a:lnTo>
                <a:lnTo>
                  <a:pt x="20853" y="21971"/>
                </a:lnTo>
                <a:lnTo>
                  <a:pt x="20728" y="17525"/>
                </a:lnTo>
                <a:lnTo>
                  <a:pt x="20193" y="7492"/>
                </a:lnTo>
                <a:lnTo>
                  <a:pt x="19812" y="3810"/>
                </a:lnTo>
                <a:close/>
              </a:path>
              <a:path w="736600" h="150495">
                <a:moveTo>
                  <a:pt x="105740" y="17525"/>
                </a:moveTo>
                <a:lnTo>
                  <a:pt x="70357" y="17525"/>
                </a:lnTo>
                <a:lnTo>
                  <a:pt x="76073" y="18541"/>
                </a:lnTo>
                <a:lnTo>
                  <a:pt x="84962" y="22860"/>
                </a:lnTo>
                <a:lnTo>
                  <a:pt x="97917" y="146304"/>
                </a:lnTo>
                <a:lnTo>
                  <a:pt x="118618" y="146304"/>
                </a:lnTo>
                <a:lnTo>
                  <a:pt x="118630" y="63626"/>
                </a:lnTo>
                <a:lnTo>
                  <a:pt x="119252" y="57150"/>
                </a:lnTo>
                <a:lnTo>
                  <a:pt x="120650" y="50926"/>
                </a:lnTo>
                <a:lnTo>
                  <a:pt x="122046" y="44576"/>
                </a:lnTo>
                <a:lnTo>
                  <a:pt x="124332" y="38988"/>
                </a:lnTo>
                <a:lnTo>
                  <a:pt x="129950" y="30225"/>
                </a:lnTo>
                <a:lnTo>
                  <a:pt x="112521" y="30225"/>
                </a:lnTo>
                <a:lnTo>
                  <a:pt x="109981" y="24130"/>
                </a:lnTo>
                <a:lnTo>
                  <a:pt x="107061" y="19050"/>
                </a:lnTo>
                <a:lnTo>
                  <a:pt x="105740" y="17525"/>
                </a:lnTo>
                <a:close/>
              </a:path>
              <a:path w="736600" h="150495">
                <a:moveTo>
                  <a:pt x="203941" y="17525"/>
                </a:moveTo>
                <a:lnTo>
                  <a:pt x="159003" y="17525"/>
                </a:lnTo>
                <a:lnTo>
                  <a:pt x="168362" y="18363"/>
                </a:lnTo>
                <a:lnTo>
                  <a:pt x="176244" y="20891"/>
                </a:lnTo>
                <a:lnTo>
                  <a:pt x="195437" y="56725"/>
                </a:lnTo>
                <a:lnTo>
                  <a:pt x="195961" y="67437"/>
                </a:lnTo>
                <a:lnTo>
                  <a:pt x="195961" y="146304"/>
                </a:lnTo>
                <a:lnTo>
                  <a:pt x="216662" y="146304"/>
                </a:lnTo>
                <a:lnTo>
                  <a:pt x="216549" y="57150"/>
                </a:lnTo>
                <a:lnTo>
                  <a:pt x="215806" y="46206"/>
                </a:lnTo>
                <a:lnTo>
                  <a:pt x="213248" y="34909"/>
                </a:lnTo>
                <a:lnTo>
                  <a:pt x="209000" y="24921"/>
                </a:lnTo>
                <a:lnTo>
                  <a:pt x="203941" y="17525"/>
                </a:lnTo>
                <a:close/>
              </a:path>
              <a:path w="736600" h="150495">
                <a:moveTo>
                  <a:pt x="162432" y="0"/>
                </a:moveTo>
                <a:lnTo>
                  <a:pt x="121110" y="17272"/>
                </a:lnTo>
                <a:lnTo>
                  <a:pt x="112521" y="30225"/>
                </a:lnTo>
                <a:lnTo>
                  <a:pt x="129950" y="30225"/>
                </a:lnTo>
                <a:lnTo>
                  <a:pt x="130682" y="29082"/>
                </a:lnTo>
                <a:lnTo>
                  <a:pt x="134874" y="25018"/>
                </a:lnTo>
                <a:lnTo>
                  <a:pt x="139953" y="21971"/>
                </a:lnTo>
                <a:lnTo>
                  <a:pt x="145161" y="18923"/>
                </a:lnTo>
                <a:lnTo>
                  <a:pt x="151511" y="17525"/>
                </a:lnTo>
                <a:lnTo>
                  <a:pt x="203941" y="17525"/>
                </a:lnTo>
                <a:lnTo>
                  <a:pt x="203073" y="16256"/>
                </a:lnTo>
                <a:lnTo>
                  <a:pt x="195472" y="9161"/>
                </a:lnTo>
                <a:lnTo>
                  <a:pt x="186182" y="4079"/>
                </a:lnTo>
                <a:lnTo>
                  <a:pt x="175176" y="1021"/>
                </a:lnTo>
                <a:lnTo>
                  <a:pt x="162432" y="0"/>
                </a:lnTo>
                <a:close/>
              </a:path>
              <a:path w="736600" h="150495">
                <a:moveTo>
                  <a:pt x="72389" y="0"/>
                </a:moveTo>
                <a:lnTo>
                  <a:pt x="68580" y="0"/>
                </a:lnTo>
                <a:lnTo>
                  <a:pt x="60899" y="508"/>
                </a:lnTo>
                <a:lnTo>
                  <a:pt x="25096" y="22088"/>
                </a:lnTo>
                <a:lnTo>
                  <a:pt x="21717" y="28067"/>
                </a:lnTo>
                <a:lnTo>
                  <a:pt x="37775" y="28067"/>
                </a:lnTo>
                <a:lnTo>
                  <a:pt x="39243" y="26416"/>
                </a:lnTo>
                <a:lnTo>
                  <a:pt x="43687" y="22987"/>
                </a:lnTo>
                <a:lnTo>
                  <a:pt x="48640" y="20827"/>
                </a:lnTo>
                <a:lnTo>
                  <a:pt x="53593" y="18541"/>
                </a:lnTo>
                <a:lnTo>
                  <a:pt x="58546" y="17525"/>
                </a:lnTo>
                <a:lnTo>
                  <a:pt x="105740" y="17525"/>
                </a:lnTo>
                <a:lnTo>
                  <a:pt x="103758" y="15239"/>
                </a:lnTo>
                <a:lnTo>
                  <a:pt x="100456" y="11302"/>
                </a:lnTo>
                <a:lnTo>
                  <a:pt x="96774" y="8254"/>
                </a:lnTo>
                <a:lnTo>
                  <a:pt x="92837" y="5969"/>
                </a:lnTo>
                <a:lnTo>
                  <a:pt x="88900" y="3556"/>
                </a:lnTo>
                <a:lnTo>
                  <a:pt x="84836" y="2032"/>
                </a:lnTo>
                <a:lnTo>
                  <a:pt x="76358" y="496"/>
                </a:lnTo>
                <a:lnTo>
                  <a:pt x="72389" y="0"/>
                </a:lnTo>
                <a:close/>
              </a:path>
              <a:path w="736600" h="150495">
                <a:moveTo>
                  <a:pt x="336550" y="0"/>
                </a:moveTo>
                <a:lnTo>
                  <a:pt x="299281" y="8836"/>
                </a:lnTo>
                <a:lnTo>
                  <a:pt x="269313" y="38518"/>
                </a:lnTo>
                <a:lnTo>
                  <a:pt x="260603" y="75056"/>
                </a:lnTo>
                <a:lnTo>
                  <a:pt x="260976" y="83057"/>
                </a:lnTo>
                <a:lnTo>
                  <a:pt x="277175" y="123440"/>
                </a:lnTo>
                <a:lnTo>
                  <a:pt x="313189" y="146899"/>
                </a:lnTo>
                <a:lnTo>
                  <a:pt x="336550" y="150113"/>
                </a:lnTo>
                <a:lnTo>
                  <a:pt x="344691" y="149756"/>
                </a:lnTo>
                <a:lnTo>
                  <a:pt x="386125" y="133415"/>
                </a:lnTo>
                <a:lnTo>
                  <a:pt x="387326" y="132334"/>
                </a:lnTo>
                <a:lnTo>
                  <a:pt x="328168" y="132334"/>
                </a:lnTo>
                <a:lnTo>
                  <a:pt x="320801" y="130810"/>
                </a:lnTo>
                <a:lnTo>
                  <a:pt x="288798" y="104393"/>
                </a:lnTo>
                <a:lnTo>
                  <a:pt x="282575" y="83057"/>
                </a:lnTo>
                <a:lnTo>
                  <a:pt x="282586" y="67105"/>
                </a:lnTo>
                <a:lnTo>
                  <a:pt x="301878" y="29210"/>
                </a:lnTo>
                <a:lnTo>
                  <a:pt x="328168" y="17525"/>
                </a:lnTo>
                <a:lnTo>
                  <a:pt x="387044" y="17525"/>
                </a:lnTo>
                <a:lnTo>
                  <a:pt x="386125" y="16698"/>
                </a:lnTo>
                <a:lnTo>
                  <a:pt x="344691" y="357"/>
                </a:lnTo>
                <a:lnTo>
                  <a:pt x="336550" y="0"/>
                </a:lnTo>
                <a:close/>
              </a:path>
              <a:path w="736600" h="150495">
                <a:moveTo>
                  <a:pt x="387044" y="17525"/>
                </a:moveTo>
                <a:lnTo>
                  <a:pt x="344931" y="17525"/>
                </a:lnTo>
                <a:lnTo>
                  <a:pt x="352425" y="18923"/>
                </a:lnTo>
                <a:lnTo>
                  <a:pt x="365759" y="25018"/>
                </a:lnTo>
                <a:lnTo>
                  <a:pt x="389508" y="59689"/>
                </a:lnTo>
                <a:lnTo>
                  <a:pt x="390651" y="83057"/>
                </a:lnTo>
                <a:lnTo>
                  <a:pt x="389508" y="90424"/>
                </a:lnTo>
                <a:lnTo>
                  <a:pt x="365759" y="124968"/>
                </a:lnTo>
                <a:lnTo>
                  <a:pt x="344931" y="132334"/>
                </a:lnTo>
                <a:lnTo>
                  <a:pt x="387326" y="132334"/>
                </a:lnTo>
                <a:lnTo>
                  <a:pt x="409535" y="97881"/>
                </a:lnTo>
                <a:lnTo>
                  <a:pt x="412750" y="75056"/>
                </a:lnTo>
                <a:lnTo>
                  <a:pt x="412392" y="67105"/>
                </a:lnTo>
                <a:lnTo>
                  <a:pt x="396122" y="26671"/>
                </a:lnTo>
                <a:lnTo>
                  <a:pt x="391413" y="21462"/>
                </a:lnTo>
                <a:lnTo>
                  <a:pt x="387044" y="17525"/>
                </a:lnTo>
                <a:close/>
              </a:path>
              <a:path w="736600" h="150495">
                <a:moveTo>
                  <a:pt x="457453" y="3810"/>
                </a:moveTo>
                <a:lnTo>
                  <a:pt x="434339" y="3810"/>
                </a:lnTo>
                <a:lnTo>
                  <a:pt x="492506" y="146304"/>
                </a:lnTo>
                <a:lnTo>
                  <a:pt x="515493" y="146304"/>
                </a:lnTo>
                <a:lnTo>
                  <a:pt x="524370" y="124460"/>
                </a:lnTo>
                <a:lnTo>
                  <a:pt x="503808" y="124460"/>
                </a:lnTo>
                <a:lnTo>
                  <a:pt x="457453" y="3810"/>
                </a:lnTo>
                <a:close/>
              </a:path>
              <a:path w="736600" h="150495">
                <a:moveTo>
                  <a:pt x="573405" y="3810"/>
                </a:moveTo>
                <a:lnTo>
                  <a:pt x="551052" y="3810"/>
                </a:lnTo>
                <a:lnTo>
                  <a:pt x="504444" y="124460"/>
                </a:lnTo>
                <a:lnTo>
                  <a:pt x="524370" y="124460"/>
                </a:lnTo>
                <a:lnTo>
                  <a:pt x="573405" y="3810"/>
                </a:lnTo>
                <a:close/>
              </a:path>
              <a:path w="736600" h="150495">
                <a:moveTo>
                  <a:pt x="667765" y="0"/>
                </a:moveTo>
                <a:lnTo>
                  <a:pt x="627157" y="12493"/>
                </a:lnTo>
                <a:lnTo>
                  <a:pt x="601344" y="45085"/>
                </a:lnTo>
                <a:lnTo>
                  <a:pt x="595883" y="75056"/>
                </a:lnTo>
                <a:lnTo>
                  <a:pt x="596239" y="82934"/>
                </a:lnTo>
                <a:lnTo>
                  <a:pt x="612294" y="123440"/>
                </a:lnTo>
                <a:lnTo>
                  <a:pt x="647184" y="146899"/>
                </a:lnTo>
                <a:lnTo>
                  <a:pt x="669544" y="150113"/>
                </a:lnTo>
                <a:lnTo>
                  <a:pt x="678259" y="149663"/>
                </a:lnTo>
                <a:lnTo>
                  <a:pt x="717454" y="133683"/>
                </a:lnTo>
                <a:lnTo>
                  <a:pt x="718918" y="132334"/>
                </a:lnTo>
                <a:lnTo>
                  <a:pt x="662305" y="132334"/>
                </a:lnTo>
                <a:lnTo>
                  <a:pt x="655574" y="130937"/>
                </a:lnTo>
                <a:lnTo>
                  <a:pt x="649126" y="128101"/>
                </a:lnTo>
                <a:lnTo>
                  <a:pt x="643001" y="125475"/>
                </a:lnTo>
                <a:lnTo>
                  <a:pt x="637413" y="121666"/>
                </a:lnTo>
                <a:lnTo>
                  <a:pt x="632713" y="116967"/>
                </a:lnTo>
                <a:lnTo>
                  <a:pt x="628014" y="112394"/>
                </a:lnTo>
                <a:lnTo>
                  <a:pt x="624332" y="106934"/>
                </a:lnTo>
                <a:lnTo>
                  <a:pt x="621792" y="100584"/>
                </a:lnTo>
                <a:lnTo>
                  <a:pt x="619125" y="94234"/>
                </a:lnTo>
                <a:lnTo>
                  <a:pt x="617727" y="87630"/>
                </a:lnTo>
                <a:lnTo>
                  <a:pt x="617474" y="80518"/>
                </a:lnTo>
                <a:lnTo>
                  <a:pt x="735838" y="80518"/>
                </a:lnTo>
                <a:lnTo>
                  <a:pt x="735964" y="78739"/>
                </a:lnTo>
                <a:lnTo>
                  <a:pt x="736092" y="75437"/>
                </a:lnTo>
                <a:lnTo>
                  <a:pt x="736092" y="70738"/>
                </a:lnTo>
                <a:lnTo>
                  <a:pt x="735826" y="64007"/>
                </a:lnTo>
                <a:lnTo>
                  <a:pt x="617855" y="64007"/>
                </a:lnTo>
                <a:lnTo>
                  <a:pt x="618236" y="58038"/>
                </a:lnTo>
                <a:lnTo>
                  <a:pt x="633094" y="31623"/>
                </a:lnTo>
                <a:lnTo>
                  <a:pt x="637539" y="27178"/>
                </a:lnTo>
                <a:lnTo>
                  <a:pt x="642746" y="23749"/>
                </a:lnTo>
                <a:lnTo>
                  <a:pt x="654431" y="18669"/>
                </a:lnTo>
                <a:lnTo>
                  <a:pt x="660907" y="17525"/>
                </a:lnTo>
                <a:lnTo>
                  <a:pt x="715300" y="17525"/>
                </a:lnTo>
                <a:lnTo>
                  <a:pt x="714216" y="16430"/>
                </a:lnTo>
                <a:lnTo>
                  <a:pt x="675961" y="357"/>
                </a:lnTo>
                <a:lnTo>
                  <a:pt x="667765" y="0"/>
                </a:lnTo>
                <a:close/>
              </a:path>
              <a:path w="736600" h="150495">
                <a:moveTo>
                  <a:pt x="715390" y="107695"/>
                </a:moveTo>
                <a:lnTo>
                  <a:pt x="684720" y="130444"/>
                </a:lnTo>
                <a:lnTo>
                  <a:pt x="669544" y="132334"/>
                </a:lnTo>
                <a:lnTo>
                  <a:pt x="718918" y="132334"/>
                </a:lnTo>
                <a:lnTo>
                  <a:pt x="724336" y="127339"/>
                </a:lnTo>
                <a:lnTo>
                  <a:pt x="730884" y="119887"/>
                </a:lnTo>
                <a:lnTo>
                  <a:pt x="715390" y="107695"/>
                </a:lnTo>
                <a:close/>
              </a:path>
              <a:path w="736600" h="150495">
                <a:moveTo>
                  <a:pt x="715300" y="17525"/>
                </a:moveTo>
                <a:lnTo>
                  <a:pt x="667765" y="17525"/>
                </a:lnTo>
                <a:lnTo>
                  <a:pt x="678285" y="18339"/>
                </a:lnTo>
                <a:lnTo>
                  <a:pt x="687530" y="20796"/>
                </a:lnTo>
                <a:lnTo>
                  <a:pt x="713843" y="54415"/>
                </a:lnTo>
                <a:lnTo>
                  <a:pt x="715009" y="64007"/>
                </a:lnTo>
                <a:lnTo>
                  <a:pt x="735826" y="64007"/>
                </a:lnTo>
                <a:lnTo>
                  <a:pt x="722717" y="25929"/>
                </a:lnTo>
                <a:lnTo>
                  <a:pt x="718693" y="20954"/>
                </a:lnTo>
                <a:lnTo>
                  <a:pt x="715300" y="17525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92044" y="3499739"/>
            <a:ext cx="8386317" cy="3036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6843" y="3912996"/>
            <a:ext cx="723900" cy="256540"/>
          </a:xfrm>
          <a:custGeom>
            <a:avLst/>
            <a:gdLst/>
            <a:ahLst/>
            <a:cxnLst/>
            <a:rect l="l" t="t" r="r" b="b"/>
            <a:pathLst>
              <a:path w="723900" h="256539">
                <a:moveTo>
                  <a:pt x="20840" y="40385"/>
                </a:moveTo>
                <a:lnTo>
                  <a:pt x="0" y="40385"/>
                </a:lnTo>
                <a:lnTo>
                  <a:pt x="0" y="256158"/>
                </a:lnTo>
                <a:lnTo>
                  <a:pt x="20840" y="256158"/>
                </a:lnTo>
                <a:lnTo>
                  <a:pt x="20840" y="158876"/>
                </a:lnTo>
                <a:lnTo>
                  <a:pt x="40768" y="158876"/>
                </a:lnTo>
                <a:lnTo>
                  <a:pt x="18313" y="119760"/>
                </a:lnTo>
                <a:lnTo>
                  <a:pt x="18313" y="103504"/>
                </a:lnTo>
                <a:lnTo>
                  <a:pt x="38773" y="65404"/>
                </a:lnTo>
                <a:lnTo>
                  <a:pt x="39498" y="64896"/>
                </a:lnTo>
                <a:lnTo>
                  <a:pt x="20840" y="64896"/>
                </a:lnTo>
                <a:lnTo>
                  <a:pt x="20840" y="40385"/>
                </a:lnTo>
                <a:close/>
              </a:path>
              <a:path w="723900" h="256539">
                <a:moveTo>
                  <a:pt x="40768" y="158876"/>
                </a:moveTo>
                <a:lnTo>
                  <a:pt x="21729" y="158876"/>
                </a:lnTo>
                <a:lnTo>
                  <a:pt x="26497" y="165163"/>
                </a:lnTo>
                <a:lnTo>
                  <a:pt x="60223" y="184880"/>
                </a:lnTo>
                <a:lnTo>
                  <a:pt x="75311" y="186689"/>
                </a:lnTo>
                <a:lnTo>
                  <a:pt x="83516" y="186312"/>
                </a:lnTo>
                <a:lnTo>
                  <a:pt x="123770" y="169739"/>
                </a:lnTo>
                <a:lnTo>
                  <a:pt x="124648" y="168909"/>
                </a:lnTo>
                <a:lnTo>
                  <a:pt x="65290" y="168909"/>
                </a:lnTo>
                <a:lnTo>
                  <a:pt x="57975" y="167385"/>
                </a:lnTo>
                <a:lnTo>
                  <a:pt x="44576" y="161544"/>
                </a:lnTo>
                <a:lnTo>
                  <a:pt x="40768" y="158876"/>
                </a:lnTo>
                <a:close/>
              </a:path>
              <a:path w="723900" h="256539">
                <a:moveTo>
                  <a:pt x="124379" y="54101"/>
                </a:moveTo>
                <a:lnTo>
                  <a:pt x="81762" y="54101"/>
                </a:lnTo>
                <a:lnTo>
                  <a:pt x="89369" y="55498"/>
                </a:lnTo>
                <a:lnTo>
                  <a:pt x="102768" y="61594"/>
                </a:lnTo>
                <a:lnTo>
                  <a:pt x="125882" y="96265"/>
                </a:lnTo>
                <a:lnTo>
                  <a:pt x="127080" y="119760"/>
                </a:lnTo>
                <a:lnTo>
                  <a:pt x="125882" y="127000"/>
                </a:lnTo>
                <a:lnTo>
                  <a:pt x="102768" y="161544"/>
                </a:lnTo>
                <a:lnTo>
                  <a:pt x="81762" y="168909"/>
                </a:lnTo>
                <a:lnTo>
                  <a:pt x="124648" y="168909"/>
                </a:lnTo>
                <a:lnTo>
                  <a:pt x="146117" y="134171"/>
                </a:lnTo>
                <a:lnTo>
                  <a:pt x="149123" y="111632"/>
                </a:lnTo>
                <a:lnTo>
                  <a:pt x="148789" y="103794"/>
                </a:lnTo>
                <a:lnTo>
                  <a:pt x="133350" y="63557"/>
                </a:lnTo>
                <a:lnTo>
                  <a:pt x="128816" y="58292"/>
                </a:lnTo>
                <a:lnTo>
                  <a:pt x="124379" y="54101"/>
                </a:lnTo>
                <a:close/>
              </a:path>
              <a:path w="723900" h="256539">
                <a:moveTo>
                  <a:pt x="75311" y="36575"/>
                </a:moveTo>
                <a:lnTo>
                  <a:pt x="38294" y="47787"/>
                </a:lnTo>
                <a:lnTo>
                  <a:pt x="21729" y="64896"/>
                </a:lnTo>
                <a:lnTo>
                  <a:pt x="39498" y="64896"/>
                </a:lnTo>
                <a:lnTo>
                  <a:pt x="44576" y="61340"/>
                </a:lnTo>
                <a:lnTo>
                  <a:pt x="57975" y="55498"/>
                </a:lnTo>
                <a:lnTo>
                  <a:pt x="65290" y="54101"/>
                </a:lnTo>
                <a:lnTo>
                  <a:pt x="124379" y="54101"/>
                </a:lnTo>
                <a:lnTo>
                  <a:pt x="123770" y="53526"/>
                </a:lnTo>
                <a:lnTo>
                  <a:pt x="83516" y="36953"/>
                </a:lnTo>
                <a:lnTo>
                  <a:pt x="75311" y="36575"/>
                </a:lnTo>
                <a:close/>
              </a:path>
              <a:path w="723900" h="256539">
                <a:moveTo>
                  <a:pt x="292206" y="54101"/>
                </a:moveTo>
                <a:lnTo>
                  <a:pt x="245338" y="54101"/>
                </a:lnTo>
                <a:lnTo>
                  <a:pt x="254089" y="54673"/>
                </a:lnTo>
                <a:lnTo>
                  <a:pt x="261732" y="56387"/>
                </a:lnTo>
                <a:lnTo>
                  <a:pt x="283438" y="90931"/>
                </a:lnTo>
                <a:lnTo>
                  <a:pt x="283438" y="95376"/>
                </a:lnTo>
                <a:lnTo>
                  <a:pt x="273782" y="95470"/>
                </a:lnTo>
                <a:lnTo>
                  <a:pt x="264301" y="95742"/>
                </a:lnTo>
                <a:lnTo>
                  <a:pt x="220997" y="100774"/>
                </a:lnTo>
                <a:lnTo>
                  <a:pt x="187675" y="122433"/>
                </a:lnTo>
                <a:lnTo>
                  <a:pt x="182981" y="143382"/>
                </a:lnTo>
                <a:lnTo>
                  <a:pt x="183099" y="151764"/>
                </a:lnTo>
                <a:lnTo>
                  <a:pt x="184543" y="157987"/>
                </a:lnTo>
                <a:lnTo>
                  <a:pt x="190792" y="168909"/>
                </a:lnTo>
                <a:lnTo>
                  <a:pt x="194741" y="173354"/>
                </a:lnTo>
                <a:lnTo>
                  <a:pt x="199504" y="176783"/>
                </a:lnTo>
                <a:lnTo>
                  <a:pt x="204266" y="180339"/>
                </a:lnTo>
                <a:lnTo>
                  <a:pt x="209550" y="182752"/>
                </a:lnTo>
                <a:lnTo>
                  <a:pt x="215353" y="184276"/>
                </a:lnTo>
                <a:lnTo>
                  <a:pt x="221157" y="185927"/>
                </a:lnTo>
                <a:lnTo>
                  <a:pt x="226783" y="186689"/>
                </a:lnTo>
                <a:lnTo>
                  <a:pt x="232244" y="186689"/>
                </a:lnTo>
                <a:lnTo>
                  <a:pt x="273729" y="172100"/>
                </a:lnTo>
                <a:lnTo>
                  <a:pt x="276156" y="169544"/>
                </a:lnTo>
                <a:lnTo>
                  <a:pt x="233679" y="169544"/>
                </a:lnTo>
                <a:lnTo>
                  <a:pt x="229666" y="169036"/>
                </a:lnTo>
                <a:lnTo>
                  <a:pt x="225704" y="168147"/>
                </a:lnTo>
                <a:lnTo>
                  <a:pt x="221729" y="167131"/>
                </a:lnTo>
                <a:lnTo>
                  <a:pt x="218135" y="165607"/>
                </a:lnTo>
                <a:lnTo>
                  <a:pt x="214909" y="163448"/>
                </a:lnTo>
                <a:lnTo>
                  <a:pt x="211683" y="161416"/>
                </a:lnTo>
                <a:lnTo>
                  <a:pt x="209105" y="158622"/>
                </a:lnTo>
                <a:lnTo>
                  <a:pt x="205232" y="151764"/>
                </a:lnTo>
                <a:lnTo>
                  <a:pt x="204266" y="147446"/>
                </a:lnTo>
                <a:lnTo>
                  <a:pt x="204312" y="135526"/>
                </a:lnTo>
                <a:lnTo>
                  <a:pt x="206501" y="130301"/>
                </a:lnTo>
                <a:lnTo>
                  <a:pt x="215430" y="122173"/>
                </a:lnTo>
                <a:lnTo>
                  <a:pt x="221157" y="118998"/>
                </a:lnTo>
                <a:lnTo>
                  <a:pt x="228155" y="116966"/>
                </a:lnTo>
                <a:lnTo>
                  <a:pt x="235153" y="114807"/>
                </a:lnTo>
                <a:lnTo>
                  <a:pt x="277495" y="111632"/>
                </a:lnTo>
                <a:lnTo>
                  <a:pt x="303085" y="111632"/>
                </a:lnTo>
                <a:lnTo>
                  <a:pt x="303085" y="79628"/>
                </a:lnTo>
                <a:lnTo>
                  <a:pt x="301650" y="72135"/>
                </a:lnTo>
                <a:lnTo>
                  <a:pt x="298767" y="65531"/>
                </a:lnTo>
                <a:lnTo>
                  <a:pt x="295897" y="59054"/>
                </a:lnTo>
                <a:lnTo>
                  <a:pt x="292206" y="54101"/>
                </a:lnTo>
                <a:close/>
              </a:path>
              <a:path w="723900" h="256539">
                <a:moveTo>
                  <a:pt x="303207" y="159765"/>
                </a:moveTo>
                <a:lnTo>
                  <a:pt x="284784" y="159765"/>
                </a:lnTo>
                <a:lnTo>
                  <a:pt x="284889" y="165607"/>
                </a:lnTo>
                <a:lnTo>
                  <a:pt x="284968" y="167131"/>
                </a:lnTo>
                <a:lnTo>
                  <a:pt x="285775" y="175640"/>
                </a:lnTo>
                <a:lnTo>
                  <a:pt x="286270" y="179450"/>
                </a:lnTo>
                <a:lnTo>
                  <a:pt x="286867" y="182879"/>
                </a:lnTo>
                <a:lnTo>
                  <a:pt x="305473" y="182879"/>
                </a:lnTo>
                <a:lnTo>
                  <a:pt x="304673" y="178815"/>
                </a:lnTo>
                <a:lnTo>
                  <a:pt x="304076" y="173862"/>
                </a:lnTo>
                <a:lnTo>
                  <a:pt x="303390" y="163575"/>
                </a:lnTo>
                <a:lnTo>
                  <a:pt x="303266" y="161416"/>
                </a:lnTo>
                <a:lnTo>
                  <a:pt x="303207" y="159765"/>
                </a:lnTo>
                <a:close/>
              </a:path>
              <a:path w="723900" h="256539">
                <a:moveTo>
                  <a:pt x="303085" y="111632"/>
                </a:moveTo>
                <a:lnTo>
                  <a:pt x="283438" y="111632"/>
                </a:lnTo>
                <a:lnTo>
                  <a:pt x="283436" y="128539"/>
                </a:lnTo>
                <a:lnTo>
                  <a:pt x="282448" y="134619"/>
                </a:lnTo>
                <a:lnTo>
                  <a:pt x="251625" y="168275"/>
                </a:lnTo>
                <a:lnTo>
                  <a:pt x="245097" y="169544"/>
                </a:lnTo>
                <a:lnTo>
                  <a:pt x="276156" y="169544"/>
                </a:lnTo>
                <a:lnTo>
                  <a:pt x="279115" y="166427"/>
                </a:lnTo>
                <a:lnTo>
                  <a:pt x="284187" y="159765"/>
                </a:lnTo>
                <a:lnTo>
                  <a:pt x="303207" y="159765"/>
                </a:lnTo>
                <a:lnTo>
                  <a:pt x="303085" y="111632"/>
                </a:lnTo>
                <a:close/>
              </a:path>
              <a:path w="723900" h="256539">
                <a:moveTo>
                  <a:pt x="255320" y="36575"/>
                </a:moveTo>
                <a:lnTo>
                  <a:pt x="247573" y="36575"/>
                </a:lnTo>
                <a:lnTo>
                  <a:pt x="238658" y="36953"/>
                </a:lnTo>
                <a:lnTo>
                  <a:pt x="201677" y="49006"/>
                </a:lnTo>
                <a:lnTo>
                  <a:pt x="191465" y="57022"/>
                </a:lnTo>
                <a:lnTo>
                  <a:pt x="203073" y="70738"/>
                </a:lnTo>
                <a:lnTo>
                  <a:pt x="208140" y="65658"/>
                </a:lnTo>
                <a:lnTo>
                  <a:pt x="214312" y="61594"/>
                </a:lnTo>
                <a:lnTo>
                  <a:pt x="228892" y="55498"/>
                </a:lnTo>
                <a:lnTo>
                  <a:pt x="236816" y="54101"/>
                </a:lnTo>
                <a:lnTo>
                  <a:pt x="292206" y="54101"/>
                </a:lnTo>
                <a:lnTo>
                  <a:pt x="291922" y="53720"/>
                </a:lnTo>
                <a:lnTo>
                  <a:pt x="286867" y="49402"/>
                </a:lnTo>
                <a:lnTo>
                  <a:pt x="281813" y="45211"/>
                </a:lnTo>
                <a:lnTo>
                  <a:pt x="275932" y="41909"/>
                </a:lnTo>
                <a:lnTo>
                  <a:pt x="269227" y="39877"/>
                </a:lnTo>
                <a:lnTo>
                  <a:pt x="262534" y="37718"/>
                </a:lnTo>
                <a:lnTo>
                  <a:pt x="255320" y="36575"/>
                </a:lnTo>
                <a:close/>
              </a:path>
              <a:path w="723900" h="256539">
                <a:moveTo>
                  <a:pt x="375221" y="40385"/>
                </a:moveTo>
                <a:lnTo>
                  <a:pt x="355434" y="40385"/>
                </a:lnTo>
                <a:lnTo>
                  <a:pt x="355828" y="45211"/>
                </a:lnTo>
                <a:lnTo>
                  <a:pt x="356120" y="50672"/>
                </a:lnTo>
                <a:lnTo>
                  <a:pt x="356514" y="62864"/>
                </a:lnTo>
                <a:lnTo>
                  <a:pt x="356616" y="182879"/>
                </a:lnTo>
                <a:lnTo>
                  <a:pt x="377456" y="182879"/>
                </a:lnTo>
                <a:lnTo>
                  <a:pt x="377456" y="100202"/>
                </a:lnTo>
                <a:lnTo>
                  <a:pt x="378625" y="92075"/>
                </a:lnTo>
                <a:lnTo>
                  <a:pt x="393313" y="64642"/>
                </a:lnTo>
                <a:lnTo>
                  <a:pt x="376415" y="64642"/>
                </a:lnTo>
                <a:lnTo>
                  <a:pt x="376292" y="57276"/>
                </a:lnTo>
                <a:lnTo>
                  <a:pt x="375920" y="48386"/>
                </a:lnTo>
                <a:lnTo>
                  <a:pt x="375615" y="44068"/>
                </a:lnTo>
                <a:lnTo>
                  <a:pt x="375221" y="40385"/>
                </a:lnTo>
                <a:close/>
              </a:path>
              <a:path w="723900" h="256539">
                <a:moveTo>
                  <a:pt x="425424" y="36575"/>
                </a:moveTo>
                <a:lnTo>
                  <a:pt x="422846" y="36575"/>
                </a:lnTo>
                <a:lnTo>
                  <a:pt x="415318" y="37083"/>
                </a:lnTo>
                <a:lnTo>
                  <a:pt x="380523" y="58664"/>
                </a:lnTo>
                <a:lnTo>
                  <a:pt x="377151" y="64642"/>
                </a:lnTo>
                <a:lnTo>
                  <a:pt x="393313" y="64642"/>
                </a:lnTo>
                <a:lnTo>
                  <a:pt x="393750" y="64134"/>
                </a:lnTo>
                <a:lnTo>
                  <a:pt x="398170" y="60959"/>
                </a:lnTo>
                <a:lnTo>
                  <a:pt x="408381" y="56895"/>
                </a:lnTo>
                <a:lnTo>
                  <a:pt x="413664" y="55879"/>
                </a:lnTo>
                <a:lnTo>
                  <a:pt x="433974" y="55879"/>
                </a:lnTo>
                <a:lnTo>
                  <a:pt x="436537" y="38100"/>
                </a:lnTo>
                <a:lnTo>
                  <a:pt x="434263" y="37464"/>
                </a:lnTo>
                <a:lnTo>
                  <a:pt x="432054" y="37083"/>
                </a:lnTo>
                <a:lnTo>
                  <a:pt x="429920" y="36956"/>
                </a:lnTo>
                <a:lnTo>
                  <a:pt x="427786" y="36702"/>
                </a:lnTo>
                <a:lnTo>
                  <a:pt x="425424" y="36575"/>
                </a:lnTo>
                <a:close/>
              </a:path>
              <a:path w="723900" h="256539">
                <a:moveTo>
                  <a:pt x="433974" y="55879"/>
                </a:moveTo>
                <a:lnTo>
                  <a:pt x="422008" y="55879"/>
                </a:lnTo>
                <a:lnTo>
                  <a:pt x="424853" y="56006"/>
                </a:lnTo>
                <a:lnTo>
                  <a:pt x="430517" y="56768"/>
                </a:lnTo>
                <a:lnTo>
                  <a:pt x="432523" y="57276"/>
                </a:lnTo>
                <a:lnTo>
                  <a:pt x="433717" y="57657"/>
                </a:lnTo>
                <a:lnTo>
                  <a:pt x="433974" y="55879"/>
                </a:lnTo>
                <a:close/>
              </a:path>
              <a:path w="723900" h="256539">
                <a:moveTo>
                  <a:pt x="487413" y="57657"/>
                </a:moveTo>
                <a:lnTo>
                  <a:pt x="466712" y="57657"/>
                </a:lnTo>
                <a:lnTo>
                  <a:pt x="466712" y="154558"/>
                </a:lnTo>
                <a:lnTo>
                  <a:pt x="467855" y="160908"/>
                </a:lnTo>
                <a:lnTo>
                  <a:pt x="470328" y="165988"/>
                </a:lnTo>
                <a:lnTo>
                  <a:pt x="472554" y="170687"/>
                </a:lnTo>
                <a:lnTo>
                  <a:pt x="475602" y="174497"/>
                </a:lnTo>
                <a:lnTo>
                  <a:pt x="479285" y="177419"/>
                </a:lnTo>
                <a:lnTo>
                  <a:pt x="482841" y="180339"/>
                </a:lnTo>
                <a:lnTo>
                  <a:pt x="486905" y="182244"/>
                </a:lnTo>
                <a:lnTo>
                  <a:pt x="495414" y="184276"/>
                </a:lnTo>
                <a:lnTo>
                  <a:pt x="499478" y="184657"/>
                </a:lnTo>
                <a:lnTo>
                  <a:pt x="507987" y="184657"/>
                </a:lnTo>
                <a:lnTo>
                  <a:pt x="512305" y="184403"/>
                </a:lnTo>
                <a:lnTo>
                  <a:pt x="516242" y="183641"/>
                </a:lnTo>
                <a:lnTo>
                  <a:pt x="520306" y="183006"/>
                </a:lnTo>
                <a:lnTo>
                  <a:pt x="523989" y="181990"/>
                </a:lnTo>
                <a:lnTo>
                  <a:pt x="527545" y="180594"/>
                </a:lnTo>
                <a:lnTo>
                  <a:pt x="526881" y="167131"/>
                </a:lnTo>
                <a:lnTo>
                  <a:pt x="505701" y="167131"/>
                </a:lnTo>
                <a:lnTo>
                  <a:pt x="502907" y="166750"/>
                </a:lnTo>
                <a:lnTo>
                  <a:pt x="487458" y="146557"/>
                </a:lnTo>
                <a:lnTo>
                  <a:pt x="487413" y="57657"/>
                </a:lnTo>
                <a:close/>
              </a:path>
              <a:path w="723900" h="256539">
                <a:moveTo>
                  <a:pt x="526656" y="162559"/>
                </a:moveTo>
                <a:lnTo>
                  <a:pt x="523862" y="163956"/>
                </a:lnTo>
                <a:lnTo>
                  <a:pt x="520941" y="165100"/>
                </a:lnTo>
                <a:lnTo>
                  <a:pt x="517766" y="165861"/>
                </a:lnTo>
                <a:lnTo>
                  <a:pt x="514591" y="166750"/>
                </a:lnTo>
                <a:lnTo>
                  <a:pt x="511543" y="167131"/>
                </a:lnTo>
                <a:lnTo>
                  <a:pt x="526881" y="167131"/>
                </a:lnTo>
                <a:lnTo>
                  <a:pt x="526656" y="162559"/>
                </a:lnTo>
                <a:close/>
              </a:path>
              <a:path w="723900" h="256539">
                <a:moveTo>
                  <a:pt x="527545" y="40385"/>
                </a:moveTo>
                <a:lnTo>
                  <a:pt x="437108" y="40385"/>
                </a:lnTo>
                <a:lnTo>
                  <a:pt x="437108" y="57657"/>
                </a:lnTo>
                <a:lnTo>
                  <a:pt x="527545" y="57657"/>
                </a:lnTo>
                <a:lnTo>
                  <a:pt x="527545" y="40385"/>
                </a:lnTo>
                <a:close/>
              </a:path>
              <a:path w="723900" h="256539">
                <a:moveTo>
                  <a:pt x="487413" y="0"/>
                </a:moveTo>
                <a:lnTo>
                  <a:pt x="466712" y="0"/>
                </a:lnTo>
                <a:lnTo>
                  <a:pt x="466712" y="40385"/>
                </a:lnTo>
                <a:lnTo>
                  <a:pt x="487413" y="40385"/>
                </a:lnTo>
                <a:lnTo>
                  <a:pt x="487413" y="0"/>
                </a:lnTo>
                <a:close/>
              </a:path>
              <a:path w="723900" h="256539">
                <a:moveTo>
                  <a:pt x="559930" y="146557"/>
                </a:moveTo>
                <a:lnTo>
                  <a:pt x="543547" y="158876"/>
                </a:lnTo>
                <a:lnTo>
                  <a:pt x="548740" y="165544"/>
                </a:lnTo>
                <a:lnTo>
                  <a:pt x="554612" y="171259"/>
                </a:lnTo>
                <a:lnTo>
                  <a:pt x="591888" y="186261"/>
                </a:lnTo>
                <a:lnTo>
                  <a:pt x="599935" y="186689"/>
                </a:lnTo>
                <a:lnTo>
                  <a:pt x="606412" y="186689"/>
                </a:lnTo>
                <a:lnTo>
                  <a:pt x="612762" y="185927"/>
                </a:lnTo>
                <a:lnTo>
                  <a:pt x="619239" y="184276"/>
                </a:lnTo>
                <a:lnTo>
                  <a:pt x="625589" y="182752"/>
                </a:lnTo>
                <a:lnTo>
                  <a:pt x="631431" y="180212"/>
                </a:lnTo>
                <a:lnTo>
                  <a:pt x="641591" y="173100"/>
                </a:lnTo>
                <a:lnTo>
                  <a:pt x="645316" y="168909"/>
                </a:lnTo>
                <a:lnTo>
                  <a:pt x="591172" y="168909"/>
                </a:lnTo>
                <a:lnTo>
                  <a:pt x="583298" y="166750"/>
                </a:lnTo>
                <a:lnTo>
                  <a:pt x="568947" y="158241"/>
                </a:lnTo>
                <a:lnTo>
                  <a:pt x="563613" y="152907"/>
                </a:lnTo>
                <a:lnTo>
                  <a:pt x="559930" y="146557"/>
                </a:lnTo>
                <a:close/>
              </a:path>
              <a:path w="723900" h="256539">
                <a:moveTo>
                  <a:pt x="601078" y="36575"/>
                </a:moveTo>
                <a:lnTo>
                  <a:pt x="594601" y="36575"/>
                </a:lnTo>
                <a:lnTo>
                  <a:pt x="588251" y="37464"/>
                </a:lnTo>
                <a:lnTo>
                  <a:pt x="551675" y="64515"/>
                </a:lnTo>
                <a:lnTo>
                  <a:pt x="550278" y="70738"/>
                </a:lnTo>
                <a:lnTo>
                  <a:pt x="550278" y="84708"/>
                </a:lnTo>
                <a:lnTo>
                  <a:pt x="551548" y="90296"/>
                </a:lnTo>
                <a:lnTo>
                  <a:pt x="554215" y="94868"/>
                </a:lnTo>
                <a:lnTo>
                  <a:pt x="556755" y="99313"/>
                </a:lnTo>
                <a:lnTo>
                  <a:pt x="577456" y="112648"/>
                </a:lnTo>
                <a:lnTo>
                  <a:pt x="582282" y="114172"/>
                </a:lnTo>
                <a:lnTo>
                  <a:pt x="586727" y="115442"/>
                </a:lnTo>
                <a:lnTo>
                  <a:pt x="591045" y="116585"/>
                </a:lnTo>
                <a:lnTo>
                  <a:pt x="600713" y="119016"/>
                </a:lnTo>
                <a:lnTo>
                  <a:pt x="609142" y="121554"/>
                </a:lnTo>
                <a:lnTo>
                  <a:pt x="616334" y="124211"/>
                </a:lnTo>
                <a:lnTo>
                  <a:pt x="622287" y="127000"/>
                </a:lnTo>
                <a:lnTo>
                  <a:pt x="629526" y="130682"/>
                </a:lnTo>
                <a:lnTo>
                  <a:pt x="633082" y="136397"/>
                </a:lnTo>
                <a:lnTo>
                  <a:pt x="633082" y="148589"/>
                </a:lnTo>
                <a:lnTo>
                  <a:pt x="612381" y="167639"/>
                </a:lnTo>
                <a:lnTo>
                  <a:pt x="608317" y="168528"/>
                </a:lnTo>
                <a:lnTo>
                  <a:pt x="604126" y="168909"/>
                </a:lnTo>
                <a:lnTo>
                  <a:pt x="645316" y="168909"/>
                </a:lnTo>
                <a:lnTo>
                  <a:pt x="645655" y="168528"/>
                </a:lnTo>
                <a:lnTo>
                  <a:pt x="648830" y="162940"/>
                </a:lnTo>
                <a:lnTo>
                  <a:pt x="652005" y="157479"/>
                </a:lnTo>
                <a:lnTo>
                  <a:pt x="653529" y="150621"/>
                </a:lnTo>
                <a:lnTo>
                  <a:pt x="653529" y="142494"/>
                </a:lnTo>
                <a:lnTo>
                  <a:pt x="626129" y="106997"/>
                </a:lnTo>
                <a:lnTo>
                  <a:pt x="595936" y="98657"/>
                </a:lnTo>
                <a:lnTo>
                  <a:pt x="588902" y="96504"/>
                </a:lnTo>
                <a:lnTo>
                  <a:pt x="583034" y="94136"/>
                </a:lnTo>
                <a:lnTo>
                  <a:pt x="578345" y="91566"/>
                </a:lnTo>
                <a:lnTo>
                  <a:pt x="572757" y="88137"/>
                </a:lnTo>
                <a:lnTo>
                  <a:pt x="570090" y="82930"/>
                </a:lnTo>
                <a:lnTo>
                  <a:pt x="570090" y="72389"/>
                </a:lnTo>
                <a:lnTo>
                  <a:pt x="570852" y="68960"/>
                </a:lnTo>
                <a:lnTo>
                  <a:pt x="574408" y="63372"/>
                </a:lnTo>
                <a:lnTo>
                  <a:pt x="576694" y="60959"/>
                </a:lnTo>
                <a:lnTo>
                  <a:pt x="579488" y="59181"/>
                </a:lnTo>
                <a:lnTo>
                  <a:pt x="582282" y="57276"/>
                </a:lnTo>
                <a:lnTo>
                  <a:pt x="585584" y="56006"/>
                </a:lnTo>
                <a:lnTo>
                  <a:pt x="592950" y="54482"/>
                </a:lnTo>
                <a:lnTo>
                  <a:pt x="596506" y="54101"/>
                </a:lnTo>
                <a:lnTo>
                  <a:pt x="644914" y="54101"/>
                </a:lnTo>
                <a:lnTo>
                  <a:pt x="642337" y="51387"/>
                </a:lnTo>
                <a:lnTo>
                  <a:pt x="608531" y="37002"/>
                </a:lnTo>
                <a:lnTo>
                  <a:pt x="601078" y="36575"/>
                </a:lnTo>
                <a:close/>
              </a:path>
              <a:path w="723900" h="256539">
                <a:moveTo>
                  <a:pt x="644914" y="54101"/>
                </a:moveTo>
                <a:lnTo>
                  <a:pt x="608190" y="54101"/>
                </a:lnTo>
                <a:lnTo>
                  <a:pt x="615302" y="55879"/>
                </a:lnTo>
                <a:lnTo>
                  <a:pt x="627621" y="63372"/>
                </a:lnTo>
                <a:lnTo>
                  <a:pt x="632193" y="68198"/>
                </a:lnTo>
                <a:lnTo>
                  <a:pt x="635241" y="74167"/>
                </a:lnTo>
                <a:lnTo>
                  <a:pt x="651116" y="62229"/>
                </a:lnTo>
                <a:lnTo>
                  <a:pt x="647161" y="56469"/>
                </a:lnTo>
                <a:lnTo>
                  <a:pt x="644914" y="54101"/>
                </a:lnTo>
                <a:close/>
              </a:path>
              <a:path w="723900" h="256539">
                <a:moveTo>
                  <a:pt x="712076" y="151764"/>
                </a:moveTo>
                <a:lnTo>
                  <a:pt x="702297" y="151764"/>
                </a:lnTo>
                <a:lnTo>
                  <a:pt x="698360" y="153542"/>
                </a:lnTo>
                <a:lnTo>
                  <a:pt x="695312" y="156844"/>
                </a:lnTo>
                <a:lnTo>
                  <a:pt x="692264" y="160273"/>
                </a:lnTo>
                <a:lnTo>
                  <a:pt x="690740" y="164083"/>
                </a:lnTo>
                <a:lnTo>
                  <a:pt x="690740" y="172592"/>
                </a:lnTo>
                <a:lnTo>
                  <a:pt x="692264" y="176402"/>
                </a:lnTo>
                <a:lnTo>
                  <a:pt x="698360" y="183006"/>
                </a:lnTo>
                <a:lnTo>
                  <a:pt x="702297" y="184657"/>
                </a:lnTo>
                <a:lnTo>
                  <a:pt x="712076" y="184657"/>
                </a:lnTo>
                <a:lnTo>
                  <a:pt x="716013" y="183006"/>
                </a:lnTo>
                <a:lnTo>
                  <a:pt x="722109" y="176402"/>
                </a:lnTo>
                <a:lnTo>
                  <a:pt x="723633" y="172592"/>
                </a:lnTo>
                <a:lnTo>
                  <a:pt x="723633" y="164083"/>
                </a:lnTo>
                <a:lnTo>
                  <a:pt x="722109" y="160273"/>
                </a:lnTo>
                <a:lnTo>
                  <a:pt x="719061" y="156844"/>
                </a:lnTo>
                <a:lnTo>
                  <a:pt x="716013" y="153542"/>
                </a:lnTo>
                <a:lnTo>
                  <a:pt x="712076" y="151764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7080" y="4545710"/>
            <a:ext cx="75463" cy="75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3183" y="4459859"/>
            <a:ext cx="499745" cy="234315"/>
          </a:xfrm>
          <a:custGeom>
            <a:avLst/>
            <a:gdLst/>
            <a:ahLst/>
            <a:cxnLst/>
            <a:rect l="l" t="t" r="r" b="b"/>
            <a:pathLst>
              <a:path w="499744" h="234314">
                <a:moveTo>
                  <a:pt x="94056" y="34163"/>
                </a:moveTo>
                <a:lnTo>
                  <a:pt x="72186" y="34163"/>
                </a:lnTo>
                <a:lnTo>
                  <a:pt x="72186" y="230378"/>
                </a:lnTo>
                <a:lnTo>
                  <a:pt x="94056" y="230378"/>
                </a:lnTo>
                <a:lnTo>
                  <a:pt x="94056" y="34163"/>
                </a:lnTo>
                <a:close/>
              </a:path>
              <a:path w="499744" h="234314">
                <a:moveTo>
                  <a:pt x="166395" y="14605"/>
                </a:moveTo>
                <a:lnTo>
                  <a:pt x="0" y="14605"/>
                </a:lnTo>
                <a:lnTo>
                  <a:pt x="0" y="34163"/>
                </a:lnTo>
                <a:lnTo>
                  <a:pt x="166395" y="34163"/>
                </a:lnTo>
                <a:lnTo>
                  <a:pt x="166395" y="14605"/>
                </a:lnTo>
                <a:close/>
              </a:path>
              <a:path w="499744" h="234314">
                <a:moveTo>
                  <a:pt x="212737" y="0"/>
                </a:moveTo>
                <a:lnTo>
                  <a:pt x="191897" y="0"/>
                </a:lnTo>
                <a:lnTo>
                  <a:pt x="191897" y="230378"/>
                </a:lnTo>
                <a:lnTo>
                  <a:pt x="212737" y="230378"/>
                </a:lnTo>
                <a:lnTo>
                  <a:pt x="212737" y="147701"/>
                </a:lnTo>
                <a:lnTo>
                  <a:pt x="213944" y="139446"/>
                </a:lnTo>
                <a:lnTo>
                  <a:pt x="218808" y="125476"/>
                </a:lnTo>
                <a:lnTo>
                  <a:pt x="222059" y="119634"/>
                </a:lnTo>
                <a:lnTo>
                  <a:pt x="229521" y="111252"/>
                </a:lnTo>
                <a:lnTo>
                  <a:pt x="212737" y="111252"/>
                </a:lnTo>
                <a:lnTo>
                  <a:pt x="212737" y="0"/>
                </a:lnTo>
                <a:close/>
              </a:path>
              <a:path w="499744" h="234314">
                <a:moveTo>
                  <a:pt x="302747" y="101600"/>
                </a:moveTo>
                <a:lnTo>
                  <a:pt x="263436" y="101600"/>
                </a:lnTo>
                <a:lnTo>
                  <a:pt x="269709" y="102743"/>
                </a:lnTo>
                <a:lnTo>
                  <a:pt x="279730" y="107569"/>
                </a:lnTo>
                <a:lnTo>
                  <a:pt x="294637" y="142875"/>
                </a:lnTo>
                <a:lnTo>
                  <a:pt x="294741" y="230378"/>
                </a:lnTo>
                <a:lnTo>
                  <a:pt x="315429" y="230378"/>
                </a:lnTo>
                <a:lnTo>
                  <a:pt x="315429" y="142875"/>
                </a:lnTo>
                <a:lnTo>
                  <a:pt x="314582" y="130280"/>
                </a:lnTo>
                <a:lnTo>
                  <a:pt x="312040" y="118983"/>
                </a:lnTo>
                <a:lnTo>
                  <a:pt x="307805" y="108995"/>
                </a:lnTo>
                <a:lnTo>
                  <a:pt x="302747" y="101600"/>
                </a:lnTo>
                <a:close/>
              </a:path>
              <a:path w="499744" h="234314">
                <a:moveTo>
                  <a:pt x="261099" y="84074"/>
                </a:moveTo>
                <a:lnTo>
                  <a:pt x="221029" y="100012"/>
                </a:lnTo>
                <a:lnTo>
                  <a:pt x="213334" y="111252"/>
                </a:lnTo>
                <a:lnTo>
                  <a:pt x="229521" y="111252"/>
                </a:lnTo>
                <a:lnTo>
                  <a:pt x="230200" y="110490"/>
                </a:lnTo>
                <a:lnTo>
                  <a:pt x="234810" y="107061"/>
                </a:lnTo>
                <a:lnTo>
                  <a:pt x="239966" y="104902"/>
                </a:lnTo>
                <a:lnTo>
                  <a:pt x="245135" y="102616"/>
                </a:lnTo>
                <a:lnTo>
                  <a:pt x="250444" y="101600"/>
                </a:lnTo>
                <a:lnTo>
                  <a:pt x="302747" y="101600"/>
                </a:lnTo>
                <a:lnTo>
                  <a:pt x="301879" y="100330"/>
                </a:lnTo>
                <a:lnTo>
                  <a:pt x="294251" y="93235"/>
                </a:lnTo>
                <a:lnTo>
                  <a:pt x="284913" y="88153"/>
                </a:lnTo>
                <a:lnTo>
                  <a:pt x="273862" y="85095"/>
                </a:lnTo>
                <a:lnTo>
                  <a:pt x="261099" y="84074"/>
                </a:lnTo>
                <a:close/>
              </a:path>
              <a:path w="499744" h="234314">
                <a:moveTo>
                  <a:pt x="431228" y="84074"/>
                </a:moveTo>
                <a:lnTo>
                  <a:pt x="390556" y="96567"/>
                </a:lnTo>
                <a:lnTo>
                  <a:pt x="364769" y="129159"/>
                </a:lnTo>
                <a:lnTo>
                  <a:pt x="359346" y="159131"/>
                </a:lnTo>
                <a:lnTo>
                  <a:pt x="359694" y="167008"/>
                </a:lnTo>
                <a:lnTo>
                  <a:pt x="375678" y="207514"/>
                </a:lnTo>
                <a:lnTo>
                  <a:pt x="410605" y="230973"/>
                </a:lnTo>
                <a:lnTo>
                  <a:pt x="433006" y="234188"/>
                </a:lnTo>
                <a:lnTo>
                  <a:pt x="441719" y="233737"/>
                </a:lnTo>
                <a:lnTo>
                  <a:pt x="480875" y="217757"/>
                </a:lnTo>
                <a:lnTo>
                  <a:pt x="482340" y="216408"/>
                </a:lnTo>
                <a:lnTo>
                  <a:pt x="425767" y="216408"/>
                </a:lnTo>
                <a:lnTo>
                  <a:pt x="418998" y="215011"/>
                </a:lnTo>
                <a:lnTo>
                  <a:pt x="412600" y="212175"/>
                </a:lnTo>
                <a:lnTo>
                  <a:pt x="406400" y="209550"/>
                </a:lnTo>
                <a:lnTo>
                  <a:pt x="400888" y="205740"/>
                </a:lnTo>
                <a:lnTo>
                  <a:pt x="396176" y="201041"/>
                </a:lnTo>
                <a:lnTo>
                  <a:pt x="391464" y="196469"/>
                </a:lnTo>
                <a:lnTo>
                  <a:pt x="387794" y="191008"/>
                </a:lnTo>
                <a:lnTo>
                  <a:pt x="382536" y="178308"/>
                </a:lnTo>
                <a:lnTo>
                  <a:pt x="381127" y="171704"/>
                </a:lnTo>
                <a:lnTo>
                  <a:pt x="380923" y="164592"/>
                </a:lnTo>
                <a:lnTo>
                  <a:pt x="499262" y="164592"/>
                </a:lnTo>
                <a:lnTo>
                  <a:pt x="499389" y="162814"/>
                </a:lnTo>
                <a:lnTo>
                  <a:pt x="499516" y="159512"/>
                </a:lnTo>
                <a:lnTo>
                  <a:pt x="499516" y="154813"/>
                </a:lnTo>
                <a:lnTo>
                  <a:pt x="499251" y="148082"/>
                </a:lnTo>
                <a:lnTo>
                  <a:pt x="381215" y="148082"/>
                </a:lnTo>
                <a:lnTo>
                  <a:pt x="381622" y="142113"/>
                </a:lnTo>
                <a:lnTo>
                  <a:pt x="383133" y="136271"/>
                </a:lnTo>
                <a:lnTo>
                  <a:pt x="385762" y="130683"/>
                </a:lnTo>
                <a:lnTo>
                  <a:pt x="388391" y="124968"/>
                </a:lnTo>
                <a:lnTo>
                  <a:pt x="391960" y="120015"/>
                </a:lnTo>
                <a:lnTo>
                  <a:pt x="396481" y="115697"/>
                </a:lnTo>
                <a:lnTo>
                  <a:pt x="400989" y="111252"/>
                </a:lnTo>
                <a:lnTo>
                  <a:pt x="406171" y="107823"/>
                </a:lnTo>
                <a:lnTo>
                  <a:pt x="417880" y="102743"/>
                </a:lnTo>
                <a:lnTo>
                  <a:pt x="424281" y="101600"/>
                </a:lnTo>
                <a:lnTo>
                  <a:pt x="478708" y="101600"/>
                </a:lnTo>
                <a:lnTo>
                  <a:pt x="477614" y="100504"/>
                </a:lnTo>
                <a:lnTo>
                  <a:pt x="439386" y="84431"/>
                </a:lnTo>
                <a:lnTo>
                  <a:pt x="431228" y="84074"/>
                </a:lnTo>
                <a:close/>
              </a:path>
              <a:path w="499744" h="234314">
                <a:moveTo>
                  <a:pt x="478853" y="191770"/>
                </a:moveTo>
                <a:lnTo>
                  <a:pt x="448116" y="214518"/>
                </a:lnTo>
                <a:lnTo>
                  <a:pt x="433006" y="216408"/>
                </a:lnTo>
                <a:lnTo>
                  <a:pt x="482340" y="216408"/>
                </a:lnTo>
                <a:lnTo>
                  <a:pt x="487759" y="211413"/>
                </a:lnTo>
                <a:lnTo>
                  <a:pt x="494309" y="203962"/>
                </a:lnTo>
                <a:lnTo>
                  <a:pt x="478853" y="191770"/>
                </a:lnTo>
                <a:close/>
              </a:path>
              <a:path w="499744" h="234314">
                <a:moveTo>
                  <a:pt x="478708" y="101600"/>
                </a:moveTo>
                <a:lnTo>
                  <a:pt x="431228" y="101600"/>
                </a:lnTo>
                <a:lnTo>
                  <a:pt x="441744" y="102413"/>
                </a:lnTo>
                <a:lnTo>
                  <a:pt x="450965" y="104870"/>
                </a:lnTo>
                <a:lnTo>
                  <a:pt x="477268" y="138489"/>
                </a:lnTo>
                <a:lnTo>
                  <a:pt x="478408" y="148082"/>
                </a:lnTo>
                <a:lnTo>
                  <a:pt x="499251" y="148082"/>
                </a:lnTo>
                <a:lnTo>
                  <a:pt x="486147" y="110003"/>
                </a:lnTo>
                <a:lnTo>
                  <a:pt x="482130" y="105029"/>
                </a:lnTo>
                <a:lnTo>
                  <a:pt x="478708" y="10160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79092" y="4456176"/>
            <a:ext cx="499745" cy="238125"/>
          </a:xfrm>
          <a:custGeom>
            <a:avLst/>
            <a:gdLst/>
            <a:ahLst/>
            <a:cxnLst/>
            <a:rect l="l" t="t" r="r" b="b"/>
            <a:pathLst>
              <a:path w="499744" h="238125">
                <a:moveTo>
                  <a:pt x="50545" y="108838"/>
                </a:moveTo>
                <a:lnTo>
                  <a:pt x="29718" y="108838"/>
                </a:lnTo>
                <a:lnTo>
                  <a:pt x="29718" y="234061"/>
                </a:lnTo>
                <a:lnTo>
                  <a:pt x="50545" y="234061"/>
                </a:lnTo>
                <a:lnTo>
                  <a:pt x="50545" y="108838"/>
                </a:lnTo>
                <a:close/>
              </a:path>
              <a:path w="499744" h="238125">
                <a:moveTo>
                  <a:pt x="84073" y="91567"/>
                </a:moveTo>
                <a:lnTo>
                  <a:pt x="0" y="91567"/>
                </a:lnTo>
                <a:lnTo>
                  <a:pt x="0" y="108838"/>
                </a:lnTo>
                <a:lnTo>
                  <a:pt x="84073" y="108838"/>
                </a:lnTo>
                <a:lnTo>
                  <a:pt x="84073" y="91567"/>
                </a:lnTo>
                <a:close/>
              </a:path>
              <a:path w="499744" h="238125">
                <a:moveTo>
                  <a:pt x="80898" y="0"/>
                </a:moveTo>
                <a:lnTo>
                  <a:pt x="78231" y="0"/>
                </a:lnTo>
                <a:lnTo>
                  <a:pt x="66712" y="881"/>
                </a:lnTo>
                <a:lnTo>
                  <a:pt x="32686" y="30686"/>
                </a:lnTo>
                <a:lnTo>
                  <a:pt x="29718" y="52324"/>
                </a:lnTo>
                <a:lnTo>
                  <a:pt x="29718" y="91567"/>
                </a:lnTo>
                <a:lnTo>
                  <a:pt x="50545" y="91567"/>
                </a:lnTo>
                <a:lnTo>
                  <a:pt x="50545" y="49911"/>
                </a:lnTo>
                <a:lnTo>
                  <a:pt x="50926" y="45085"/>
                </a:lnTo>
                <a:lnTo>
                  <a:pt x="63753" y="21081"/>
                </a:lnTo>
                <a:lnTo>
                  <a:pt x="67309" y="19176"/>
                </a:lnTo>
                <a:lnTo>
                  <a:pt x="71754" y="18287"/>
                </a:lnTo>
                <a:lnTo>
                  <a:pt x="92125" y="18287"/>
                </a:lnTo>
                <a:lnTo>
                  <a:pt x="95376" y="2031"/>
                </a:lnTo>
                <a:lnTo>
                  <a:pt x="92709" y="1269"/>
                </a:lnTo>
                <a:lnTo>
                  <a:pt x="89788" y="762"/>
                </a:lnTo>
                <a:lnTo>
                  <a:pt x="86868" y="507"/>
                </a:lnTo>
                <a:lnTo>
                  <a:pt x="83819" y="126"/>
                </a:lnTo>
                <a:lnTo>
                  <a:pt x="80898" y="0"/>
                </a:lnTo>
                <a:close/>
              </a:path>
              <a:path w="499744" h="238125">
                <a:moveTo>
                  <a:pt x="92125" y="18287"/>
                </a:moveTo>
                <a:lnTo>
                  <a:pt x="80137" y="18287"/>
                </a:lnTo>
                <a:lnTo>
                  <a:pt x="82676" y="18542"/>
                </a:lnTo>
                <a:lnTo>
                  <a:pt x="87122" y="19304"/>
                </a:lnTo>
                <a:lnTo>
                  <a:pt x="89407" y="19812"/>
                </a:lnTo>
                <a:lnTo>
                  <a:pt x="91693" y="20447"/>
                </a:lnTo>
                <a:lnTo>
                  <a:pt x="92125" y="18287"/>
                </a:lnTo>
                <a:close/>
              </a:path>
              <a:path w="499744" h="238125">
                <a:moveTo>
                  <a:pt x="127888" y="21971"/>
                </a:moveTo>
                <a:lnTo>
                  <a:pt x="120650" y="21971"/>
                </a:lnTo>
                <a:lnTo>
                  <a:pt x="117220" y="23368"/>
                </a:lnTo>
                <a:lnTo>
                  <a:pt x="111251" y="28829"/>
                </a:lnTo>
                <a:lnTo>
                  <a:pt x="109728" y="32385"/>
                </a:lnTo>
                <a:lnTo>
                  <a:pt x="109728" y="40893"/>
                </a:lnTo>
                <a:lnTo>
                  <a:pt x="111251" y="44323"/>
                </a:lnTo>
                <a:lnTo>
                  <a:pt x="114172" y="47117"/>
                </a:lnTo>
                <a:lnTo>
                  <a:pt x="117220" y="49784"/>
                </a:lnTo>
                <a:lnTo>
                  <a:pt x="120650" y="51181"/>
                </a:lnTo>
                <a:lnTo>
                  <a:pt x="127888" y="51181"/>
                </a:lnTo>
                <a:lnTo>
                  <a:pt x="131318" y="49784"/>
                </a:lnTo>
                <a:lnTo>
                  <a:pt x="134365" y="47117"/>
                </a:lnTo>
                <a:lnTo>
                  <a:pt x="137287" y="44323"/>
                </a:lnTo>
                <a:lnTo>
                  <a:pt x="138810" y="40893"/>
                </a:lnTo>
                <a:lnTo>
                  <a:pt x="138810" y="32385"/>
                </a:lnTo>
                <a:lnTo>
                  <a:pt x="137287" y="28829"/>
                </a:lnTo>
                <a:lnTo>
                  <a:pt x="131318" y="23368"/>
                </a:lnTo>
                <a:lnTo>
                  <a:pt x="127888" y="21971"/>
                </a:lnTo>
                <a:close/>
              </a:path>
              <a:path w="499744" h="238125">
                <a:moveTo>
                  <a:pt x="134747" y="91567"/>
                </a:moveTo>
                <a:lnTo>
                  <a:pt x="113791" y="91567"/>
                </a:lnTo>
                <a:lnTo>
                  <a:pt x="113791" y="234061"/>
                </a:lnTo>
                <a:lnTo>
                  <a:pt x="134747" y="234061"/>
                </a:lnTo>
                <a:lnTo>
                  <a:pt x="134747" y="91567"/>
                </a:lnTo>
                <a:close/>
              </a:path>
              <a:path w="499744" h="238125">
                <a:moveTo>
                  <a:pt x="208406" y="91567"/>
                </a:moveTo>
                <a:lnTo>
                  <a:pt x="188594" y="91567"/>
                </a:lnTo>
                <a:lnTo>
                  <a:pt x="188975" y="96393"/>
                </a:lnTo>
                <a:lnTo>
                  <a:pt x="189446" y="107061"/>
                </a:lnTo>
                <a:lnTo>
                  <a:pt x="189643" y="115316"/>
                </a:lnTo>
                <a:lnTo>
                  <a:pt x="189737" y="234061"/>
                </a:lnTo>
                <a:lnTo>
                  <a:pt x="210565" y="234061"/>
                </a:lnTo>
                <a:lnTo>
                  <a:pt x="210565" y="151384"/>
                </a:lnTo>
                <a:lnTo>
                  <a:pt x="211709" y="143256"/>
                </a:lnTo>
                <a:lnTo>
                  <a:pt x="214122" y="136398"/>
                </a:lnTo>
                <a:lnTo>
                  <a:pt x="216407" y="129667"/>
                </a:lnTo>
                <a:lnTo>
                  <a:pt x="219456" y="124079"/>
                </a:lnTo>
                <a:lnTo>
                  <a:pt x="223138" y="119634"/>
                </a:lnTo>
                <a:lnTo>
                  <a:pt x="226500" y="115824"/>
                </a:lnTo>
                <a:lnTo>
                  <a:pt x="209550" y="115824"/>
                </a:lnTo>
                <a:lnTo>
                  <a:pt x="209452" y="109845"/>
                </a:lnTo>
                <a:lnTo>
                  <a:pt x="209295" y="104267"/>
                </a:lnTo>
                <a:lnTo>
                  <a:pt x="208787" y="95250"/>
                </a:lnTo>
                <a:lnTo>
                  <a:pt x="208406" y="91567"/>
                </a:lnTo>
                <a:close/>
              </a:path>
              <a:path w="499744" h="238125">
                <a:moveTo>
                  <a:pt x="258571" y="87756"/>
                </a:moveTo>
                <a:lnTo>
                  <a:pt x="256031" y="87756"/>
                </a:lnTo>
                <a:lnTo>
                  <a:pt x="248471" y="88265"/>
                </a:lnTo>
                <a:lnTo>
                  <a:pt x="213667" y="109845"/>
                </a:lnTo>
                <a:lnTo>
                  <a:pt x="210312" y="115824"/>
                </a:lnTo>
                <a:lnTo>
                  <a:pt x="226500" y="115824"/>
                </a:lnTo>
                <a:lnTo>
                  <a:pt x="226948" y="115316"/>
                </a:lnTo>
                <a:lnTo>
                  <a:pt x="231266" y="112141"/>
                </a:lnTo>
                <a:lnTo>
                  <a:pt x="241553" y="108076"/>
                </a:lnTo>
                <a:lnTo>
                  <a:pt x="246761" y="107061"/>
                </a:lnTo>
                <a:lnTo>
                  <a:pt x="267081" y="107061"/>
                </a:lnTo>
                <a:lnTo>
                  <a:pt x="269620" y="89281"/>
                </a:lnTo>
                <a:lnTo>
                  <a:pt x="267334" y="88646"/>
                </a:lnTo>
                <a:lnTo>
                  <a:pt x="265175" y="88265"/>
                </a:lnTo>
                <a:lnTo>
                  <a:pt x="263017" y="88137"/>
                </a:lnTo>
                <a:lnTo>
                  <a:pt x="260857" y="87884"/>
                </a:lnTo>
                <a:lnTo>
                  <a:pt x="258571" y="87756"/>
                </a:lnTo>
                <a:close/>
              </a:path>
              <a:path w="499744" h="238125">
                <a:moveTo>
                  <a:pt x="267081" y="107061"/>
                </a:moveTo>
                <a:lnTo>
                  <a:pt x="255143" y="107061"/>
                </a:lnTo>
                <a:lnTo>
                  <a:pt x="257937" y="107187"/>
                </a:lnTo>
                <a:lnTo>
                  <a:pt x="263651" y="107950"/>
                </a:lnTo>
                <a:lnTo>
                  <a:pt x="265683" y="108457"/>
                </a:lnTo>
                <a:lnTo>
                  <a:pt x="266826" y="108838"/>
                </a:lnTo>
                <a:lnTo>
                  <a:pt x="267081" y="107061"/>
                </a:lnTo>
                <a:close/>
              </a:path>
              <a:path w="499744" h="238125">
                <a:moveTo>
                  <a:pt x="300100" y="197738"/>
                </a:moveTo>
                <a:lnTo>
                  <a:pt x="283718" y="210057"/>
                </a:lnTo>
                <a:lnTo>
                  <a:pt x="288911" y="216725"/>
                </a:lnTo>
                <a:lnTo>
                  <a:pt x="294782" y="222440"/>
                </a:lnTo>
                <a:lnTo>
                  <a:pt x="332059" y="237442"/>
                </a:lnTo>
                <a:lnTo>
                  <a:pt x="340106" y="237871"/>
                </a:lnTo>
                <a:lnTo>
                  <a:pt x="346582" y="237871"/>
                </a:lnTo>
                <a:lnTo>
                  <a:pt x="352932" y="237109"/>
                </a:lnTo>
                <a:lnTo>
                  <a:pt x="359409" y="235457"/>
                </a:lnTo>
                <a:lnTo>
                  <a:pt x="365759" y="233934"/>
                </a:lnTo>
                <a:lnTo>
                  <a:pt x="371601" y="231394"/>
                </a:lnTo>
                <a:lnTo>
                  <a:pt x="381762" y="224281"/>
                </a:lnTo>
                <a:lnTo>
                  <a:pt x="385487" y="220091"/>
                </a:lnTo>
                <a:lnTo>
                  <a:pt x="331343" y="220091"/>
                </a:lnTo>
                <a:lnTo>
                  <a:pt x="323469" y="217931"/>
                </a:lnTo>
                <a:lnTo>
                  <a:pt x="309118" y="209423"/>
                </a:lnTo>
                <a:lnTo>
                  <a:pt x="303783" y="204088"/>
                </a:lnTo>
                <a:lnTo>
                  <a:pt x="300100" y="197738"/>
                </a:lnTo>
                <a:close/>
              </a:path>
              <a:path w="499744" h="238125">
                <a:moveTo>
                  <a:pt x="341249" y="87756"/>
                </a:moveTo>
                <a:lnTo>
                  <a:pt x="334771" y="87756"/>
                </a:lnTo>
                <a:lnTo>
                  <a:pt x="328421" y="88646"/>
                </a:lnTo>
                <a:lnTo>
                  <a:pt x="291845" y="115697"/>
                </a:lnTo>
                <a:lnTo>
                  <a:pt x="290449" y="121919"/>
                </a:lnTo>
                <a:lnTo>
                  <a:pt x="290449" y="135890"/>
                </a:lnTo>
                <a:lnTo>
                  <a:pt x="291719" y="141478"/>
                </a:lnTo>
                <a:lnTo>
                  <a:pt x="294386" y="146050"/>
                </a:lnTo>
                <a:lnTo>
                  <a:pt x="296925" y="150494"/>
                </a:lnTo>
                <a:lnTo>
                  <a:pt x="300355" y="154178"/>
                </a:lnTo>
                <a:lnTo>
                  <a:pt x="304419" y="157099"/>
                </a:lnTo>
                <a:lnTo>
                  <a:pt x="308482" y="160147"/>
                </a:lnTo>
                <a:lnTo>
                  <a:pt x="312927" y="162432"/>
                </a:lnTo>
                <a:lnTo>
                  <a:pt x="317626" y="163830"/>
                </a:lnTo>
                <a:lnTo>
                  <a:pt x="322452" y="165354"/>
                </a:lnTo>
                <a:lnTo>
                  <a:pt x="326898" y="166624"/>
                </a:lnTo>
                <a:lnTo>
                  <a:pt x="331215" y="167767"/>
                </a:lnTo>
                <a:lnTo>
                  <a:pt x="340883" y="170197"/>
                </a:lnTo>
                <a:lnTo>
                  <a:pt x="349313" y="172735"/>
                </a:lnTo>
                <a:lnTo>
                  <a:pt x="356504" y="175392"/>
                </a:lnTo>
                <a:lnTo>
                  <a:pt x="362457" y="178181"/>
                </a:lnTo>
                <a:lnTo>
                  <a:pt x="369696" y="181863"/>
                </a:lnTo>
                <a:lnTo>
                  <a:pt x="373252" y="187579"/>
                </a:lnTo>
                <a:lnTo>
                  <a:pt x="373252" y="199771"/>
                </a:lnTo>
                <a:lnTo>
                  <a:pt x="352551" y="218821"/>
                </a:lnTo>
                <a:lnTo>
                  <a:pt x="348488" y="219710"/>
                </a:lnTo>
                <a:lnTo>
                  <a:pt x="344296" y="220091"/>
                </a:lnTo>
                <a:lnTo>
                  <a:pt x="385487" y="220091"/>
                </a:lnTo>
                <a:lnTo>
                  <a:pt x="385825" y="219710"/>
                </a:lnTo>
                <a:lnTo>
                  <a:pt x="389000" y="214122"/>
                </a:lnTo>
                <a:lnTo>
                  <a:pt x="392175" y="208661"/>
                </a:lnTo>
                <a:lnTo>
                  <a:pt x="393700" y="201803"/>
                </a:lnTo>
                <a:lnTo>
                  <a:pt x="393700" y="193675"/>
                </a:lnTo>
                <a:lnTo>
                  <a:pt x="366299" y="158178"/>
                </a:lnTo>
                <a:lnTo>
                  <a:pt x="336107" y="149838"/>
                </a:lnTo>
                <a:lnTo>
                  <a:pt x="329072" y="147685"/>
                </a:lnTo>
                <a:lnTo>
                  <a:pt x="323205" y="145317"/>
                </a:lnTo>
                <a:lnTo>
                  <a:pt x="318515" y="142748"/>
                </a:lnTo>
                <a:lnTo>
                  <a:pt x="312927" y="139319"/>
                </a:lnTo>
                <a:lnTo>
                  <a:pt x="310261" y="134112"/>
                </a:lnTo>
                <a:lnTo>
                  <a:pt x="310261" y="123571"/>
                </a:lnTo>
                <a:lnTo>
                  <a:pt x="311023" y="120142"/>
                </a:lnTo>
                <a:lnTo>
                  <a:pt x="314579" y="114554"/>
                </a:lnTo>
                <a:lnTo>
                  <a:pt x="316864" y="112141"/>
                </a:lnTo>
                <a:lnTo>
                  <a:pt x="319658" y="110362"/>
                </a:lnTo>
                <a:lnTo>
                  <a:pt x="322452" y="108457"/>
                </a:lnTo>
                <a:lnTo>
                  <a:pt x="325755" y="107187"/>
                </a:lnTo>
                <a:lnTo>
                  <a:pt x="333120" y="105663"/>
                </a:lnTo>
                <a:lnTo>
                  <a:pt x="336676" y="105282"/>
                </a:lnTo>
                <a:lnTo>
                  <a:pt x="385084" y="105282"/>
                </a:lnTo>
                <a:lnTo>
                  <a:pt x="382508" y="102568"/>
                </a:lnTo>
                <a:lnTo>
                  <a:pt x="348702" y="88183"/>
                </a:lnTo>
                <a:lnTo>
                  <a:pt x="341249" y="87756"/>
                </a:lnTo>
                <a:close/>
              </a:path>
              <a:path w="499744" h="238125">
                <a:moveTo>
                  <a:pt x="385084" y="105282"/>
                </a:moveTo>
                <a:lnTo>
                  <a:pt x="348361" y="105282"/>
                </a:lnTo>
                <a:lnTo>
                  <a:pt x="355473" y="107061"/>
                </a:lnTo>
                <a:lnTo>
                  <a:pt x="367792" y="114554"/>
                </a:lnTo>
                <a:lnTo>
                  <a:pt x="372363" y="119380"/>
                </a:lnTo>
                <a:lnTo>
                  <a:pt x="375412" y="125349"/>
                </a:lnTo>
                <a:lnTo>
                  <a:pt x="391287" y="113411"/>
                </a:lnTo>
                <a:lnTo>
                  <a:pt x="387332" y="107650"/>
                </a:lnTo>
                <a:lnTo>
                  <a:pt x="385084" y="105282"/>
                </a:lnTo>
                <a:close/>
              </a:path>
              <a:path w="499744" h="238125">
                <a:moveTo>
                  <a:pt x="459231" y="108838"/>
                </a:moveTo>
                <a:lnTo>
                  <a:pt x="438531" y="108838"/>
                </a:lnTo>
                <a:lnTo>
                  <a:pt x="438531" y="205740"/>
                </a:lnTo>
                <a:lnTo>
                  <a:pt x="439674" y="212090"/>
                </a:lnTo>
                <a:lnTo>
                  <a:pt x="442147" y="217169"/>
                </a:lnTo>
                <a:lnTo>
                  <a:pt x="444373" y="221869"/>
                </a:lnTo>
                <a:lnTo>
                  <a:pt x="447420" y="225679"/>
                </a:lnTo>
                <a:lnTo>
                  <a:pt x="451104" y="228600"/>
                </a:lnTo>
                <a:lnTo>
                  <a:pt x="454659" y="231521"/>
                </a:lnTo>
                <a:lnTo>
                  <a:pt x="458724" y="233425"/>
                </a:lnTo>
                <a:lnTo>
                  <a:pt x="467232" y="235457"/>
                </a:lnTo>
                <a:lnTo>
                  <a:pt x="471296" y="235838"/>
                </a:lnTo>
                <a:lnTo>
                  <a:pt x="479806" y="235838"/>
                </a:lnTo>
                <a:lnTo>
                  <a:pt x="484124" y="235585"/>
                </a:lnTo>
                <a:lnTo>
                  <a:pt x="488061" y="234823"/>
                </a:lnTo>
                <a:lnTo>
                  <a:pt x="492125" y="234187"/>
                </a:lnTo>
                <a:lnTo>
                  <a:pt x="495807" y="233172"/>
                </a:lnTo>
                <a:lnTo>
                  <a:pt x="499363" y="231775"/>
                </a:lnTo>
                <a:lnTo>
                  <a:pt x="498700" y="218312"/>
                </a:lnTo>
                <a:lnTo>
                  <a:pt x="477519" y="218312"/>
                </a:lnTo>
                <a:lnTo>
                  <a:pt x="474725" y="217931"/>
                </a:lnTo>
                <a:lnTo>
                  <a:pt x="459276" y="197738"/>
                </a:lnTo>
                <a:lnTo>
                  <a:pt x="459231" y="108838"/>
                </a:lnTo>
                <a:close/>
              </a:path>
              <a:path w="499744" h="238125">
                <a:moveTo>
                  <a:pt x="498475" y="213741"/>
                </a:moveTo>
                <a:lnTo>
                  <a:pt x="495681" y="215137"/>
                </a:lnTo>
                <a:lnTo>
                  <a:pt x="492759" y="216281"/>
                </a:lnTo>
                <a:lnTo>
                  <a:pt x="489584" y="217043"/>
                </a:lnTo>
                <a:lnTo>
                  <a:pt x="486409" y="217931"/>
                </a:lnTo>
                <a:lnTo>
                  <a:pt x="483362" y="218312"/>
                </a:lnTo>
                <a:lnTo>
                  <a:pt x="498700" y="218312"/>
                </a:lnTo>
                <a:lnTo>
                  <a:pt x="498475" y="213741"/>
                </a:lnTo>
                <a:close/>
              </a:path>
              <a:path w="499744" h="238125">
                <a:moveTo>
                  <a:pt x="499363" y="91567"/>
                </a:moveTo>
                <a:lnTo>
                  <a:pt x="408939" y="91567"/>
                </a:lnTo>
                <a:lnTo>
                  <a:pt x="408939" y="108838"/>
                </a:lnTo>
                <a:lnTo>
                  <a:pt x="499363" y="108838"/>
                </a:lnTo>
                <a:lnTo>
                  <a:pt x="499363" y="91567"/>
                </a:lnTo>
                <a:close/>
              </a:path>
              <a:path w="499744" h="238125">
                <a:moveTo>
                  <a:pt x="459231" y="51181"/>
                </a:moveTo>
                <a:lnTo>
                  <a:pt x="438531" y="51181"/>
                </a:lnTo>
                <a:lnTo>
                  <a:pt x="438531" y="91567"/>
                </a:lnTo>
                <a:lnTo>
                  <a:pt x="459231" y="91567"/>
                </a:lnTo>
                <a:lnTo>
                  <a:pt x="459231" y="51181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86407" y="4507357"/>
            <a:ext cx="527685" cy="256540"/>
          </a:xfrm>
          <a:custGeom>
            <a:avLst/>
            <a:gdLst/>
            <a:ahLst/>
            <a:cxnLst/>
            <a:rect l="l" t="t" r="r" b="b"/>
            <a:pathLst>
              <a:path w="527685" h="256539">
                <a:moveTo>
                  <a:pt x="20828" y="40386"/>
                </a:moveTo>
                <a:lnTo>
                  <a:pt x="0" y="40386"/>
                </a:lnTo>
                <a:lnTo>
                  <a:pt x="0" y="256159"/>
                </a:lnTo>
                <a:lnTo>
                  <a:pt x="20828" y="256159"/>
                </a:lnTo>
                <a:lnTo>
                  <a:pt x="20828" y="158877"/>
                </a:lnTo>
                <a:lnTo>
                  <a:pt x="40743" y="158877"/>
                </a:lnTo>
                <a:lnTo>
                  <a:pt x="38735" y="157480"/>
                </a:lnTo>
                <a:lnTo>
                  <a:pt x="33909" y="152400"/>
                </a:lnTo>
                <a:lnTo>
                  <a:pt x="28956" y="147320"/>
                </a:lnTo>
                <a:lnTo>
                  <a:pt x="25145" y="141351"/>
                </a:lnTo>
                <a:lnTo>
                  <a:pt x="22277" y="134171"/>
                </a:lnTo>
                <a:lnTo>
                  <a:pt x="19685" y="127381"/>
                </a:lnTo>
                <a:lnTo>
                  <a:pt x="18287" y="119761"/>
                </a:lnTo>
                <a:lnTo>
                  <a:pt x="18287" y="103505"/>
                </a:lnTo>
                <a:lnTo>
                  <a:pt x="33909" y="70612"/>
                </a:lnTo>
                <a:lnTo>
                  <a:pt x="38735" y="65405"/>
                </a:lnTo>
                <a:lnTo>
                  <a:pt x="39465" y="64897"/>
                </a:lnTo>
                <a:lnTo>
                  <a:pt x="20828" y="64897"/>
                </a:lnTo>
                <a:lnTo>
                  <a:pt x="20828" y="40386"/>
                </a:lnTo>
                <a:close/>
              </a:path>
              <a:path w="527685" h="256539">
                <a:moveTo>
                  <a:pt x="40743" y="158877"/>
                </a:moveTo>
                <a:lnTo>
                  <a:pt x="21717" y="158877"/>
                </a:lnTo>
                <a:lnTo>
                  <a:pt x="26479" y="165163"/>
                </a:lnTo>
                <a:lnTo>
                  <a:pt x="60229" y="184880"/>
                </a:lnTo>
                <a:lnTo>
                  <a:pt x="75311" y="186690"/>
                </a:lnTo>
                <a:lnTo>
                  <a:pt x="83500" y="186312"/>
                </a:lnTo>
                <a:lnTo>
                  <a:pt x="123755" y="169739"/>
                </a:lnTo>
                <a:lnTo>
                  <a:pt x="124629" y="168910"/>
                </a:lnTo>
                <a:lnTo>
                  <a:pt x="65278" y="168910"/>
                </a:lnTo>
                <a:lnTo>
                  <a:pt x="58038" y="167386"/>
                </a:lnTo>
                <a:lnTo>
                  <a:pt x="44576" y="161544"/>
                </a:lnTo>
                <a:lnTo>
                  <a:pt x="40743" y="158877"/>
                </a:lnTo>
                <a:close/>
              </a:path>
              <a:path w="527685" h="256539">
                <a:moveTo>
                  <a:pt x="124361" y="54102"/>
                </a:moveTo>
                <a:lnTo>
                  <a:pt x="81787" y="54102"/>
                </a:lnTo>
                <a:lnTo>
                  <a:pt x="89407" y="55499"/>
                </a:lnTo>
                <a:lnTo>
                  <a:pt x="102743" y="61595"/>
                </a:lnTo>
                <a:lnTo>
                  <a:pt x="125856" y="96266"/>
                </a:lnTo>
                <a:lnTo>
                  <a:pt x="127105" y="119761"/>
                </a:lnTo>
                <a:lnTo>
                  <a:pt x="125856" y="127000"/>
                </a:lnTo>
                <a:lnTo>
                  <a:pt x="102743" y="161544"/>
                </a:lnTo>
                <a:lnTo>
                  <a:pt x="81787" y="168910"/>
                </a:lnTo>
                <a:lnTo>
                  <a:pt x="124629" y="168910"/>
                </a:lnTo>
                <a:lnTo>
                  <a:pt x="146097" y="134171"/>
                </a:lnTo>
                <a:lnTo>
                  <a:pt x="149098" y="111633"/>
                </a:lnTo>
                <a:lnTo>
                  <a:pt x="148764" y="103794"/>
                </a:lnTo>
                <a:lnTo>
                  <a:pt x="133351" y="63557"/>
                </a:lnTo>
                <a:lnTo>
                  <a:pt x="128778" y="58293"/>
                </a:lnTo>
                <a:lnTo>
                  <a:pt x="124361" y="54102"/>
                </a:lnTo>
                <a:close/>
              </a:path>
              <a:path w="527685" h="256539">
                <a:moveTo>
                  <a:pt x="75311" y="36576"/>
                </a:moveTo>
                <a:lnTo>
                  <a:pt x="38290" y="47787"/>
                </a:lnTo>
                <a:lnTo>
                  <a:pt x="21717" y="64897"/>
                </a:lnTo>
                <a:lnTo>
                  <a:pt x="39465" y="64897"/>
                </a:lnTo>
                <a:lnTo>
                  <a:pt x="44576" y="61341"/>
                </a:lnTo>
                <a:lnTo>
                  <a:pt x="58038" y="55499"/>
                </a:lnTo>
                <a:lnTo>
                  <a:pt x="65278" y="54102"/>
                </a:lnTo>
                <a:lnTo>
                  <a:pt x="124361" y="54102"/>
                </a:lnTo>
                <a:lnTo>
                  <a:pt x="123755" y="53526"/>
                </a:lnTo>
                <a:lnTo>
                  <a:pt x="83500" y="36953"/>
                </a:lnTo>
                <a:lnTo>
                  <a:pt x="75311" y="36576"/>
                </a:lnTo>
                <a:close/>
              </a:path>
              <a:path w="527685" h="256539">
                <a:moveTo>
                  <a:pt x="292254" y="54102"/>
                </a:moveTo>
                <a:lnTo>
                  <a:pt x="245363" y="54102"/>
                </a:lnTo>
                <a:lnTo>
                  <a:pt x="254128" y="54673"/>
                </a:lnTo>
                <a:lnTo>
                  <a:pt x="261762" y="56388"/>
                </a:lnTo>
                <a:lnTo>
                  <a:pt x="283463" y="90932"/>
                </a:lnTo>
                <a:lnTo>
                  <a:pt x="283463" y="95377"/>
                </a:lnTo>
                <a:lnTo>
                  <a:pt x="273821" y="95470"/>
                </a:lnTo>
                <a:lnTo>
                  <a:pt x="264334" y="95742"/>
                </a:lnTo>
                <a:lnTo>
                  <a:pt x="221029" y="100774"/>
                </a:lnTo>
                <a:lnTo>
                  <a:pt x="187721" y="122433"/>
                </a:lnTo>
                <a:lnTo>
                  <a:pt x="183122" y="151765"/>
                </a:lnTo>
                <a:lnTo>
                  <a:pt x="184531" y="157988"/>
                </a:lnTo>
                <a:lnTo>
                  <a:pt x="187776" y="163576"/>
                </a:lnTo>
                <a:lnTo>
                  <a:pt x="190754" y="168910"/>
                </a:lnTo>
                <a:lnTo>
                  <a:pt x="194818" y="173355"/>
                </a:lnTo>
                <a:lnTo>
                  <a:pt x="199517" y="176784"/>
                </a:lnTo>
                <a:lnTo>
                  <a:pt x="204343" y="180340"/>
                </a:lnTo>
                <a:lnTo>
                  <a:pt x="209550" y="182753"/>
                </a:lnTo>
                <a:lnTo>
                  <a:pt x="215392" y="184277"/>
                </a:lnTo>
                <a:lnTo>
                  <a:pt x="221234" y="185928"/>
                </a:lnTo>
                <a:lnTo>
                  <a:pt x="226822" y="186690"/>
                </a:lnTo>
                <a:lnTo>
                  <a:pt x="232282" y="186690"/>
                </a:lnTo>
                <a:lnTo>
                  <a:pt x="273732" y="172100"/>
                </a:lnTo>
                <a:lnTo>
                  <a:pt x="276163" y="169545"/>
                </a:lnTo>
                <a:lnTo>
                  <a:pt x="233680" y="169545"/>
                </a:lnTo>
                <a:lnTo>
                  <a:pt x="229743" y="169037"/>
                </a:lnTo>
                <a:lnTo>
                  <a:pt x="225679" y="168148"/>
                </a:lnTo>
                <a:lnTo>
                  <a:pt x="221742" y="167132"/>
                </a:lnTo>
                <a:lnTo>
                  <a:pt x="218186" y="165608"/>
                </a:lnTo>
                <a:lnTo>
                  <a:pt x="214884" y="163449"/>
                </a:lnTo>
                <a:lnTo>
                  <a:pt x="211709" y="161417"/>
                </a:lnTo>
                <a:lnTo>
                  <a:pt x="209169" y="158623"/>
                </a:lnTo>
                <a:lnTo>
                  <a:pt x="207137" y="155194"/>
                </a:lnTo>
                <a:lnTo>
                  <a:pt x="205231" y="151765"/>
                </a:lnTo>
                <a:lnTo>
                  <a:pt x="204343" y="147447"/>
                </a:lnTo>
                <a:lnTo>
                  <a:pt x="204387" y="135526"/>
                </a:lnTo>
                <a:lnTo>
                  <a:pt x="206501" y="130302"/>
                </a:lnTo>
                <a:lnTo>
                  <a:pt x="215392" y="122174"/>
                </a:lnTo>
                <a:lnTo>
                  <a:pt x="221234" y="118999"/>
                </a:lnTo>
                <a:lnTo>
                  <a:pt x="228219" y="116967"/>
                </a:lnTo>
                <a:lnTo>
                  <a:pt x="235204" y="114808"/>
                </a:lnTo>
                <a:lnTo>
                  <a:pt x="277494" y="111633"/>
                </a:lnTo>
                <a:lnTo>
                  <a:pt x="303149" y="111633"/>
                </a:lnTo>
                <a:lnTo>
                  <a:pt x="303149" y="79629"/>
                </a:lnTo>
                <a:lnTo>
                  <a:pt x="301625" y="72136"/>
                </a:lnTo>
                <a:lnTo>
                  <a:pt x="298831" y="65532"/>
                </a:lnTo>
                <a:lnTo>
                  <a:pt x="295910" y="59055"/>
                </a:lnTo>
                <a:lnTo>
                  <a:pt x="292254" y="54102"/>
                </a:lnTo>
                <a:close/>
              </a:path>
              <a:path w="527685" h="256539">
                <a:moveTo>
                  <a:pt x="303225" y="159766"/>
                </a:moveTo>
                <a:lnTo>
                  <a:pt x="284734" y="159766"/>
                </a:lnTo>
                <a:lnTo>
                  <a:pt x="284734" y="163576"/>
                </a:lnTo>
                <a:lnTo>
                  <a:pt x="284963" y="167132"/>
                </a:lnTo>
                <a:lnTo>
                  <a:pt x="285750" y="175641"/>
                </a:lnTo>
                <a:lnTo>
                  <a:pt x="286257" y="179451"/>
                </a:lnTo>
                <a:lnTo>
                  <a:pt x="286893" y="182880"/>
                </a:lnTo>
                <a:lnTo>
                  <a:pt x="305435" y="182880"/>
                </a:lnTo>
                <a:lnTo>
                  <a:pt x="304673" y="178816"/>
                </a:lnTo>
                <a:lnTo>
                  <a:pt x="304038" y="173863"/>
                </a:lnTo>
                <a:lnTo>
                  <a:pt x="303374" y="163576"/>
                </a:lnTo>
                <a:lnTo>
                  <a:pt x="303261" y="161417"/>
                </a:lnTo>
                <a:lnTo>
                  <a:pt x="303225" y="159766"/>
                </a:lnTo>
                <a:close/>
              </a:path>
              <a:path w="527685" h="256539">
                <a:moveTo>
                  <a:pt x="303149" y="111633"/>
                </a:moveTo>
                <a:lnTo>
                  <a:pt x="283463" y="111633"/>
                </a:lnTo>
                <a:lnTo>
                  <a:pt x="283461" y="128539"/>
                </a:lnTo>
                <a:lnTo>
                  <a:pt x="282448" y="134620"/>
                </a:lnTo>
                <a:lnTo>
                  <a:pt x="251587" y="168275"/>
                </a:lnTo>
                <a:lnTo>
                  <a:pt x="245110" y="169545"/>
                </a:lnTo>
                <a:lnTo>
                  <a:pt x="276163" y="169545"/>
                </a:lnTo>
                <a:lnTo>
                  <a:pt x="279128" y="166427"/>
                </a:lnTo>
                <a:lnTo>
                  <a:pt x="284225" y="159766"/>
                </a:lnTo>
                <a:lnTo>
                  <a:pt x="303225" y="159766"/>
                </a:lnTo>
                <a:lnTo>
                  <a:pt x="303149" y="111633"/>
                </a:lnTo>
                <a:close/>
              </a:path>
              <a:path w="527685" h="256539">
                <a:moveTo>
                  <a:pt x="255269" y="36576"/>
                </a:moveTo>
                <a:lnTo>
                  <a:pt x="247650" y="36576"/>
                </a:lnTo>
                <a:lnTo>
                  <a:pt x="238670" y="36953"/>
                </a:lnTo>
                <a:lnTo>
                  <a:pt x="201707" y="49006"/>
                </a:lnTo>
                <a:lnTo>
                  <a:pt x="191516" y="57023"/>
                </a:lnTo>
                <a:lnTo>
                  <a:pt x="203073" y="70739"/>
                </a:lnTo>
                <a:lnTo>
                  <a:pt x="208153" y="65659"/>
                </a:lnTo>
                <a:lnTo>
                  <a:pt x="214375" y="61595"/>
                </a:lnTo>
                <a:lnTo>
                  <a:pt x="228854" y="55499"/>
                </a:lnTo>
                <a:lnTo>
                  <a:pt x="236855" y="54102"/>
                </a:lnTo>
                <a:lnTo>
                  <a:pt x="292254" y="54102"/>
                </a:lnTo>
                <a:lnTo>
                  <a:pt x="291973" y="53721"/>
                </a:lnTo>
                <a:lnTo>
                  <a:pt x="286893" y="49403"/>
                </a:lnTo>
                <a:lnTo>
                  <a:pt x="281813" y="45212"/>
                </a:lnTo>
                <a:lnTo>
                  <a:pt x="275970" y="41910"/>
                </a:lnTo>
                <a:lnTo>
                  <a:pt x="269240" y="39878"/>
                </a:lnTo>
                <a:lnTo>
                  <a:pt x="262509" y="37719"/>
                </a:lnTo>
                <a:lnTo>
                  <a:pt x="255269" y="36576"/>
                </a:lnTo>
                <a:close/>
              </a:path>
              <a:path w="527685" h="256539">
                <a:moveTo>
                  <a:pt x="375285" y="40386"/>
                </a:moveTo>
                <a:lnTo>
                  <a:pt x="355473" y="40386"/>
                </a:lnTo>
                <a:lnTo>
                  <a:pt x="355854" y="45212"/>
                </a:lnTo>
                <a:lnTo>
                  <a:pt x="356324" y="55880"/>
                </a:lnTo>
                <a:lnTo>
                  <a:pt x="356521" y="64135"/>
                </a:lnTo>
                <a:lnTo>
                  <a:pt x="356616" y="182880"/>
                </a:lnTo>
                <a:lnTo>
                  <a:pt x="377444" y="182880"/>
                </a:lnTo>
                <a:lnTo>
                  <a:pt x="377444" y="100203"/>
                </a:lnTo>
                <a:lnTo>
                  <a:pt x="378587" y="92075"/>
                </a:lnTo>
                <a:lnTo>
                  <a:pt x="381000" y="85217"/>
                </a:lnTo>
                <a:lnTo>
                  <a:pt x="383286" y="78486"/>
                </a:lnTo>
                <a:lnTo>
                  <a:pt x="386334" y="72898"/>
                </a:lnTo>
                <a:lnTo>
                  <a:pt x="390017" y="68453"/>
                </a:lnTo>
                <a:lnTo>
                  <a:pt x="393378" y="64643"/>
                </a:lnTo>
                <a:lnTo>
                  <a:pt x="376428" y="64643"/>
                </a:lnTo>
                <a:lnTo>
                  <a:pt x="376330" y="58664"/>
                </a:lnTo>
                <a:lnTo>
                  <a:pt x="376174" y="53086"/>
                </a:lnTo>
                <a:lnTo>
                  <a:pt x="375666" y="44069"/>
                </a:lnTo>
                <a:lnTo>
                  <a:pt x="375285" y="40386"/>
                </a:lnTo>
                <a:close/>
              </a:path>
              <a:path w="527685" h="256539">
                <a:moveTo>
                  <a:pt x="425450" y="36576"/>
                </a:moveTo>
                <a:lnTo>
                  <a:pt x="422910" y="36576"/>
                </a:lnTo>
                <a:lnTo>
                  <a:pt x="415349" y="37084"/>
                </a:lnTo>
                <a:lnTo>
                  <a:pt x="380545" y="58664"/>
                </a:lnTo>
                <a:lnTo>
                  <a:pt x="377190" y="64643"/>
                </a:lnTo>
                <a:lnTo>
                  <a:pt x="393378" y="64643"/>
                </a:lnTo>
                <a:lnTo>
                  <a:pt x="393826" y="64135"/>
                </a:lnTo>
                <a:lnTo>
                  <a:pt x="398144" y="60960"/>
                </a:lnTo>
                <a:lnTo>
                  <a:pt x="408431" y="56896"/>
                </a:lnTo>
                <a:lnTo>
                  <a:pt x="413638" y="55880"/>
                </a:lnTo>
                <a:lnTo>
                  <a:pt x="433959" y="55880"/>
                </a:lnTo>
                <a:lnTo>
                  <a:pt x="436499" y="38100"/>
                </a:lnTo>
                <a:lnTo>
                  <a:pt x="434213" y="37465"/>
                </a:lnTo>
                <a:lnTo>
                  <a:pt x="432054" y="37084"/>
                </a:lnTo>
                <a:lnTo>
                  <a:pt x="429894" y="36957"/>
                </a:lnTo>
                <a:lnTo>
                  <a:pt x="427736" y="36703"/>
                </a:lnTo>
                <a:lnTo>
                  <a:pt x="425450" y="36576"/>
                </a:lnTo>
                <a:close/>
              </a:path>
              <a:path w="527685" h="256539">
                <a:moveTo>
                  <a:pt x="433959" y="55880"/>
                </a:moveTo>
                <a:lnTo>
                  <a:pt x="422020" y="55880"/>
                </a:lnTo>
                <a:lnTo>
                  <a:pt x="424815" y="56007"/>
                </a:lnTo>
                <a:lnTo>
                  <a:pt x="430530" y="56769"/>
                </a:lnTo>
                <a:lnTo>
                  <a:pt x="432562" y="57277"/>
                </a:lnTo>
                <a:lnTo>
                  <a:pt x="433705" y="57658"/>
                </a:lnTo>
                <a:lnTo>
                  <a:pt x="433959" y="55880"/>
                </a:lnTo>
                <a:close/>
              </a:path>
              <a:path w="527685" h="256539">
                <a:moveTo>
                  <a:pt x="487425" y="57658"/>
                </a:moveTo>
                <a:lnTo>
                  <a:pt x="466725" y="57658"/>
                </a:lnTo>
                <a:lnTo>
                  <a:pt x="466725" y="154559"/>
                </a:lnTo>
                <a:lnTo>
                  <a:pt x="467868" y="160909"/>
                </a:lnTo>
                <a:lnTo>
                  <a:pt x="470341" y="165989"/>
                </a:lnTo>
                <a:lnTo>
                  <a:pt x="472567" y="170688"/>
                </a:lnTo>
                <a:lnTo>
                  <a:pt x="475615" y="174498"/>
                </a:lnTo>
                <a:lnTo>
                  <a:pt x="479298" y="177419"/>
                </a:lnTo>
                <a:lnTo>
                  <a:pt x="482854" y="180340"/>
                </a:lnTo>
                <a:lnTo>
                  <a:pt x="486918" y="182245"/>
                </a:lnTo>
                <a:lnTo>
                  <a:pt x="495426" y="184277"/>
                </a:lnTo>
                <a:lnTo>
                  <a:pt x="499491" y="184658"/>
                </a:lnTo>
                <a:lnTo>
                  <a:pt x="508000" y="184658"/>
                </a:lnTo>
                <a:lnTo>
                  <a:pt x="512318" y="184404"/>
                </a:lnTo>
                <a:lnTo>
                  <a:pt x="516255" y="183642"/>
                </a:lnTo>
                <a:lnTo>
                  <a:pt x="520319" y="183007"/>
                </a:lnTo>
                <a:lnTo>
                  <a:pt x="524001" y="181991"/>
                </a:lnTo>
                <a:lnTo>
                  <a:pt x="527557" y="180594"/>
                </a:lnTo>
                <a:lnTo>
                  <a:pt x="526894" y="167132"/>
                </a:lnTo>
                <a:lnTo>
                  <a:pt x="505713" y="167132"/>
                </a:lnTo>
                <a:lnTo>
                  <a:pt x="502919" y="166751"/>
                </a:lnTo>
                <a:lnTo>
                  <a:pt x="487470" y="146558"/>
                </a:lnTo>
                <a:lnTo>
                  <a:pt x="487425" y="57658"/>
                </a:lnTo>
                <a:close/>
              </a:path>
              <a:path w="527685" h="256539">
                <a:moveTo>
                  <a:pt x="526669" y="162560"/>
                </a:moveTo>
                <a:lnTo>
                  <a:pt x="523875" y="163957"/>
                </a:lnTo>
                <a:lnTo>
                  <a:pt x="520954" y="165100"/>
                </a:lnTo>
                <a:lnTo>
                  <a:pt x="517779" y="165862"/>
                </a:lnTo>
                <a:lnTo>
                  <a:pt x="514604" y="166751"/>
                </a:lnTo>
                <a:lnTo>
                  <a:pt x="511556" y="167132"/>
                </a:lnTo>
                <a:lnTo>
                  <a:pt x="526894" y="167132"/>
                </a:lnTo>
                <a:lnTo>
                  <a:pt x="526669" y="162560"/>
                </a:lnTo>
                <a:close/>
              </a:path>
              <a:path w="527685" h="256539">
                <a:moveTo>
                  <a:pt x="527557" y="40386"/>
                </a:moveTo>
                <a:lnTo>
                  <a:pt x="437134" y="40386"/>
                </a:lnTo>
                <a:lnTo>
                  <a:pt x="437134" y="57658"/>
                </a:lnTo>
                <a:lnTo>
                  <a:pt x="527557" y="57658"/>
                </a:lnTo>
                <a:lnTo>
                  <a:pt x="527557" y="40386"/>
                </a:lnTo>
                <a:close/>
              </a:path>
              <a:path w="527685" h="256539">
                <a:moveTo>
                  <a:pt x="487425" y="0"/>
                </a:moveTo>
                <a:lnTo>
                  <a:pt x="466725" y="0"/>
                </a:lnTo>
                <a:lnTo>
                  <a:pt x="466725" y="40386"/>
                </a:lnTo>
                <a:lnTo>
                  <a:pt x="487425" y="40386"/>
                </a:lnTo>
                <a:lnTo>
                  <a:pt x="487425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19629" y="4456176"/>
            <a:ext cx="8423021" cy="3073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7440" y="4821935"/>
            <a:ext cx="9284868" cy="3073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98470" y="5467477"/>
            <a:ext cx="527685" cy="256540"/>
          </a:xfrm>
          <a:custGeom>
            <a:avLst/>
            <a:gdLst/>
            <a:ahLst/>
            <a:cxnLst/>
            <a:rect l="l" t="t" r="r" b="b"/>
            <a:pathLst>
              <a:path w="527685" h="256539">
                <a:moveTo>
                  <a:pt x="20828" y="40386"/>
                </a:moveTo>
                <a:lnTo>
                  <a:pt x="0" y="40386"/>
                </a:lnTo>
                <a:lnTo>
                  <a:pt x="0" y="256146"/>
                </a:lnTo>
                <a:lnTo>
                  <a:pt x="20828" y="256146"/>
                </a:lnTo>
                <a:lnTo>
                  <a:pt x="20828" y="158813"/>
                </a:lnTo>
                <a:lnTo>
                  <a:pt x="40676" y="158813"/>
                </a:lnTo>
                <a:lnTo>
                  <a:pt x="38735" y="157480"/>
                </a:lnTo>
                <a:lnTo>
                  <a:pt x="33909" y="152412"/>
                </a:lnTo>
                <a:lnTo>
                  <a:pt x="28956" y="147358"/>
                </a:lnTo>
                <a:lnTo>
                  <a:pt x="25146" y="141325"/>
                </a:lnTo>
                <a:lnTo>
                  <a:pt x="22290" y="134167"/>
                </a:lnTo>
                <a:lnTo>
                  <a:pt x="19685" y="127342"/>
                </a:lnTo>
                <a:lnTo>
                  <a:pt x="18287" y="119761"/>
                </a:lnTo>
                <a:lnTo>
                  <a:pt x="18287" y="103505"/>
                </a:lnTo>
                <a:lnTo>
                  <a:pt x="33909" y="70612"/>
                </a:lnTo>
                <a:lnTo>
                  <a:pt x="38735" y="65405"/>
                </a:lnTo>
                <a:lnTo>
                  <a:pt x="39465" y="64897"/>
                </a:lnTo>
                <a:lnTo>
                  <a:pt x="20828" y="64897"/>
                </a:lnTo>
                <a:lnTo>
                  <a:pt x="20828" y="40386"/>
                </a:lnTo>
                <a:close/>
              </a:path>
              <a:path w="527685" h="256539">
                <a:moveTo>
                  <a:pt x="40676" y="158813"/>
                </a:moveTo>
                <a:lnTo>
                  <a:pt x="21717" y="158813"/>
                </a:lnTo>
                <a:lnTo>
                  <a:pt x="26479" y="165123"/>
                </a:lnTo>
                <a:lnTo>
                  <a:pt x="60229" y="184843"/>
                </a:lnTo>
                <a:lnTo>
                  <a:pt x="75311" y="186651"/>
                </a:lnTo>
                <a:lnTo>
                  <a:pt x="83500" y="186287"/>
                </a:lnTo>
                <a:lnTo>
                  <a:pt x="123755" y="169748"/>
                </a:lnTo>
                <a:lnTo>
                  <a:pt x="124612" y="168935"/>
                </a:lnTo>
                <a:lnTo>
                  <a:pt x="65278" y="168935"/>
                </a:lnTo>
                <a:lnTo>
                  <a:pt x="58039" y="167449"/>
                </a:lnTo>
                <a:lnTo>
                  <a:pt x="44577" y="161493"/>
                </a:lnTo>
                <a:lnTo>
                  <a:pt x="40676" y="158813"/>
                </a:lnTo>
                <a:close/>
              </a:path>
              <a:path w="527685" h="256539">
                <a:moveTo>
                  <a:pt x="124361" y="54102"/>
                </a:moveTo>
                <a:lnTo>
                  <a:pt x="81787" y="54102"/>
                </a:lnTo>
                <a:lnTo>
                  <a:pt x="89408" y="55499"/>
                </a:lnTo>
                <a:lnTo>
                  <a:pt x="102743" y="61595"/>
                </a:lnTo>
                <a:lnTo>
                  <a:pt x="125856" y="96266"/>
                </a:lnTo>
                <a:lnTo>
                  <a:pt x="127105" y="119761"/>
                </a:lnTo>
                <a:lnTo>
                  <a:pt x="125856" y="127038"/>
                </a:lnTo>
                <a:lnTo>
                  <a:pt x="102743" y="161493"/>
                </a:lnTo>
                <a:lnTo>
                  <a:pt x="81787" y="168935"/>
                </a:lnTo>
                <a:lnTo>
                  <a:pt x="124612" y="168935"/>
                </a:lnTo>
                <a:lnTo>
                  <a:pt x="146097" y="134167"/>
                </a:lnTo>
                <a:lnTo>
                  <a:pt x="149098" y="111633"/>
                </a:lnTo>
                <a:lnTo>
                  <a:pt x="148764" y="103794"/>
                </a:lnTo>
                <a:lnTo>
                  <a:pt x="133351" y="63557"/>
                </a:lnTo>
                <a:lnTo>
                  <a:pt x="128778" y="58293"/>
                </a:lnTo>
                <a:lnTo>
                  <a:pt x="124361" y="54102"/>
                </a:lnTo>
                <a:close/>
              </a:path>
              <a:path w="527685" h="256539">
                <a:moveTo>
                  <a:pt x="75311" y="36576"/>
                </a:moveTo>
                <a:lnTo>
                  <a:pt x="38290" y="47787"/>
                </a:lnTo>
                <a:lnTo>
                  <a:pt x="21717" y="64897"/>
                </a:lnTo>
                <a:lnTo>
                  <a:pt x="39465" y="64897"/>
                </a:lnTo>
                <a:lnTo>
                  <a:pt x="44577" y="61341"/>
                </a:lnTo>
                <a:lnTo>
                  <a:pt x="58039" y="55499"/>
                </a:lnTo>
                <a:lnTo>
                  <a:pt x="65278" y="54102"/>
                </a:lnTo>
                <a:lnTo>
                  <a:pt x="124361" y="54102"/>
                </a:lnTo>
                <a:lnTo>
                  <a:pt x="123755" y="53526"/>
                </a:lnTo>
                <a:lnTo>
                  <a:pt x="83500" y="36953"/>
                </a:lnTo>
                <a:lnTo>
                  <a:pt x="75311" y="36576"/>
                </a:lnTo>
                <a:close/>
              </a:path>
              <a:path w="527685" h="256539">
                <a:moveTo>
                  <a:pt x="292254" y="54102"/>
                </a:moveTo>
                <a:lnTo>
                  <a:pt x="245364" y="54102"/>
                </a:lnTo>
                <a:lnTo>
                  <a:pt x="254128" y="54673"/>
                </a:lnTo>
                <a:lnTo>
                  <a:pt x="261762" y="56388"/>
                </a:lnTo>
                <a:lnTo>
                  <a:pt x="283464" y="90932"/>
                </a:lnTo>
                <a:lnTo>
                  <a:pt x="283464" y="95377"/>
                </a:lnTo>
                <a:lnTo>
                  <a:pt x="273821" y="95470"/>
                </a:lnTo>
                <a:lnTo>
                  <a:pt x="264334" y="95742"/>
                </a:lnTo>
                <a:lnTo>
                  <a:pt x="221029" y="100774"/>
                </a:lnTo>
                <a:lnTo>
                  <a:pt x="187721" y="122452"/>
                </a:lnTo>
                <a:lnTo>
                  <a:pt x="183116" y="151752"/>
                </a:lnTo>
                <a:lnTo>
                  <a:pt x="184531" y="157975"/>
                </a:lnTo>
                <a:lnTo>
                  <a:pt x="187791" y="163576"/>
                </a:lnTo>
                <a:lnTo>
                  <a:pt x="190754" y="168884"/>
                </a:lnTo>
                <a:lnTo>
                  <a:pt x="226822" y="186651"/>
                </a:lnTo>
                <a:lnTo>
                  <a:pt x="232283" y="186651"/>
                </a:lnTo>
                <a:lnTo>
                  <a:pt x="273732" y="172094"/>
                </a:lnTo>
                <a:lnTo>
                  <a:pt x="276164" y="169532"/>
                </a:lnTo>
                <a:lnTo>
                  <a:pt x="233680" y="169532"/>
                </a:lnTo>
                <a:lnTo>
                  <a:pt x="229743" y="169062"/>
                </a:lnTo>
                <a:lnTo>
                  <a:pt x="204343" y="147510"/>
                </a:lnTo>
                <a:lnTo>
                  <a:pt x="204419" y="135507"/>
                </a:lnTo>
                <a:lnTo>
                  <a:pt x="206502" y="130289"/>
                </a:lnTo>
                <a:lnTo>
                  <a:pt x="215392" y="122148"/>
                </a:lnTo>
                <a:lnTo>
                  <a:pt x="221234" y="118999"/>
                </a:lnTo>
                <a:lnTo>
                  <a:pt x="228219" y="116967"/>
                </a:lnTo>
                <a:lnTo>
                  <a:pt x="235204" y="114808"/>
                </a:lnTo>
                <a:lnTo>
                  <a:pt x="277495" y="111633"/>
                </a:lnTo>
                <a:lnTo>
                  <a:pt x="303149" y="111633"/>
                </a:lnTo>
                <a:lnTo>
                  <a:pt x="303149" y="79629"/>
                </a:lnTo>
                <a:lnTo>
                  <a:pt x="301625" y="72136"/>
                </a:lnTo>
                <a:lnTo>
                  <a:pt x="298831" y="65532"/>
                </a:lnTo>
                <a:lnTo>
                  <a:pt x="295910" y="59055"/>
                </a:lnTo>
                <a:lnTo>
                  <a:pt x="292254" y="54102"/>
                </a:lnTo>
                <a:close/>
              </a:path>
              <a:path w="527685" h="256539">
                <a:moveTo>
                  <a:pt x="303223" y="159702"/>
                </a:moveTo>
                <a:lnTo>
                  <a:pt x="284734" y="159702"/>
                </a:lnTo>
                <a:lnTo>
                  <a:pt x="284734" y="163576"/>
                </a:lnTo>
                <a:lnTo>
                  <a:pt x="284963" y="167170"/>
                </a:lnTo>
                <a:lnTo>
                  <a:pt x="285750" y="175679"/>
                </a:lnTo>
                <a:lnTo>
                  <a:pt x="286258" y="179451"/>
                </a:lnTo>
                <a:lnTo>
                  <a:pt x="286893" y="182930"/>
                </a:lnTo>
                <a:lnTo>
                  <a:pt x="305435" y="182930"/>
                </a:lnTo>
                <a:lnTo>
                  <a:pt x="304673" y="178854"/>
                </a:lnTo>
                <a:lnTo>
                  <a:pt x="304038" y="173875"/>
                </a:lnTo>
                <a:lnTo>
                  <a:pt x="303373" y="163576"/>
                </a:lnTo>
                <a:lnTo>
                  <a:pt x="303260" y="161366"/>
                </a:lnTo>
                <a:lnTo>
                  <a:pt x="303223" y="159702"/>
                </a:lnTo>
                <a:close/>
              </a:path>
              <a:path w="527685" h="256539">
                <a:moveTo>
                  <a:pt x="303149" y="111633"/>
                </a:moveTo>
                <a:lnTo>
                  <a:pt x="283464" y="111633"/>
                </a:lnTo>
                <a:lnTo>
                  <a:pt x="283464" y="128549"/>
                </a:lnTo>
                <a:lnTo>
                  <a:pt x="282448" y="134581"/>
                </a:lnTo>
                <a:lnTo>
                  <a:pt x="280543" y="140284"/>
                </a:lnTo>
                <a:lnTo>
                  <a:pt x="278511" y="145986"/>
                </a:lnTo>
                <a:lnTo>
                  <a:pt x="275590" y="151028"/>
                </a:lnTo>
                <a:lnTo>
                  <a:pt x="271653" y="155397"/>
                </a:lnTo>
                <a:lnTo>
                  <a:pt x="267843" y="159753"/>
                </a:lnTo>
                <a:lnTo>
                  <a:pt x="263017" y="163207"/>
                </a:lnTo>
                <a:lnTo>
                  <a:pt x="251587" y="168262"/>
                </a:lnTo>
                <a:lnTo>
                  <a:pt x="245110" y="169532"/>
                </a:lnTo>
                <a:lnTo>
                  <a:pt x="276164" y="169532"/>
                </a:lnTo>
                <a:lnTo>
                  <a:pt x="279128" y="166410"/>
                </a:lnTo>
                <a:lnTo>
                  <a:pt x="284226" y="159702"/>
                </a:lnTo>
                <a:lnTo>
                  <a:pt x="303223" y="159702"/>
                </a:lnTo>
                <a:lnTo>
                  <a:pt x="303149" y="111633"/>
                </a:lnTo>
                <a:close/>
              </a:path>
              <a:path w="527685" h="256539">
                <a:moveTo>
                  <a:pt x="255270" y="36576"/>
                </a:moveTo>
                <a:lnTo>
                  <a:pt x="247650" y="36576"/>
                </a:lnTo>
                <a:lnTo>
                  <a:pt x="238670" y="36953"/>
                </a:lnTo>
                <a:lnTo>
                  <a:pt x="201707" y="49006"/>
                </a:lnTo>
                <a:lnTo>
                  <a:pt x="191516" y="57023"/>
                </a:lnTo>
                <a:lnTo>
                  <a:pt x="203073" y="70739"/>
                </a:lnTo>
                <a:lnTo>
                  <a:pt x="208153" y="65659"/>
                </a:lnTo>
                <a:lnTo>
                  <a:pt x="214376" y="61595"/>
                </a:lnTo>
                <a:lnTo>
                  <a:pt x="228854" y="55499"/>
                </a:lnTo>
                <a:lnTo>
                  <a:pt x="236855" y="54102"/>
                </a:lnTo>
                <a:lnTo>
                  <a:pt x="292254" y="54102"/>
                </a:lnTo>
                <a:lnTo>
                  <a:pt x="291973" y="53721"/>
                </a:lnTo>
                <a:lnTo>
                  <a:pt x="286893" y="49403"/>
                </a:lnTo>
                <a:lnTo>
                  <a:pt x="281813" y="45212"/>
                </a:lnTo>
                <a:lnTo>
                  <a:pt x="275971" y="41910"/>
                </a:lnTo>
                <a:lnTo>
                  <a:pt x="269240" y="39878"/>
                </a:lnTo>
                <a:lnTo>
                  <a:pt x="262509" y="37719"/>
                </a:lnTo>
                <a:lnTo>
                  <a:pt x="255270" y="36576"/>
                </a:lnTo>
                <a:close/>
              </a:path>
              <a:path w="527685" h="256539">
                <a:moveTo>
                  <a:pt x="375285" y="40386"/>
                </a:moveTo>
                <a:lnTo>
                  <a:pt x="355473" y="40386"/>
                </a:lnTo>
                <a:lnTo>
                  <a:pt x="355854" y="45212"/>
                </a:lnTo>
                <a:lnTo>
                  <a:pt x="356364" y="56896"/>
                </a:lnTo>
                <a:lnTo>
                  <a:pt x="356489" y="62865"/>
                </a:lnTo>
                <a:lnTo>
                  <a:pt x="356616" y="182930"/>
                </a:lnTo>
                <a:lnTo>
                  <a:pt x="377444" y="182930"/>
                </a:lnTo>
                <a:lnTo>
                  <a:pt x="377444" y="100203"/>
                </a:lnTo>
                <a:lnTo>
                  <a:pt x="378587" y="92075"/>
                </a:lnTo>
                <a:lnTo>
                  <a:pt x="381000" y="85217"/>
                </a:lnTo>
                <a:lnTo>
                  <a:pt x="383286" y="78486"/>
                </a:lnTo>
                <a:lnTo>
                  <a:pt x="386334" y="72898"/>
                </a:lnTo>
                <a:lnTo>
                  <a:pt x="390017" y="68453"/>
                </a:lnTo>
                <a:lnTo>
                  <a:pt x="393378" y="64643"/>
                </a:lnTo>
                <a:lnTo>
                  <a:pt x="376428" y="64643"/>
                </a:lnTo>
                <a:lnTo>
                  <a:pt x="376301" y="57785"/>
                </a:lnTo>
                <a:lnTo>
                  <a:pt x="376174" y="53086"/>
                </a:lnTo>
                <a:lnTo>
                  <a:pt x="375666" y="44069"/>
                </a:lnTo>
                <a:lnTo>
                  <a:pt x="375285" y="40386"/>
                </a:lnTo>
                <a:close/>
              </a:path>
              <a:path w="527685" h="256539">
                <a:moveTo>
                  <a:pt x="425450" y="36576"/>
                </a:moveTo>
                <a:lnTo>
                  <a:pt x="422910" y="36576"/>
                </a:lnTo>
                <a:lnTo>
                  <a:pt x="415349" y="37084"/>
                </a:lnTo>
                <a:lnTo>
                  <a:pt x="380545" y="58664"/>
                </a:lnTo>
                <a:lnTo>
                  <a:pt x="377190" y="64643"/>
                </a:lnTo>
                <a:lnTo>
                  <a:pt x="393378" y="64643"/>
                </a:lnTo>
                <a:lnTo>
                  <a:pt x="393827" y="64135"/>
                </a:lnTo>
                <a:lnTo>
                  <a:pt x="398145" y="60960"/>
                </a:lnTo>
                <a:lnTo>
                  <a:pt x="408431" y="56896"/>
                </a:lnTo>
                <a:lnTo>
                  <a:pt x="413639" y="55880"/>
                </a:lnTo>
                <a:lnTo>
                  <a:pt x="433959" y="55880"/>
                </a:lnTo>
                <a:lnTo>
                  <a:pt x="436499" y="38100"/>
                </a:lnTo>
                <a:lnTo>
                  <a:pt x="434213" y="37465"/>
                </a:lnTo>
                <a:lnTo>
                  <a:pt x="432054" y="37084"/>
                </a:lnTo>
                <a:lnTo>
                  <a:pt x="429895" y="36957"/>
                </a:lnTo>
                <a:lnTo>
                  <a:pt x="427736" y="36703"/>
                </a:lnTo>
                <a:lnTo>
                  <a:pt x="425450" y="36576"/>
                </a:lnTo>
                <a:close/>
              </a:path>
              <a:path w="527685" h="256539">
                <a:moveTo>
                  <a:pt x="433959" y="55880"/>
                </a:moveTo>
                <a:lnTo>
                  <a:pt x="422021" y="55880"/>
                </a:lnTo>
                <a:lnTo>
                  <a:pt x="424815" y="56007"/>
                </a:lnTo>
                <a:lnTo>
                  <a:pt x="430530" y="56769"/>
                </a:lnTo>
                <a:lnTo>
                  <a:pt x="432562" y="57277"/>
                </a:lnTo>
                <a:lnTo>
                  <a:pt x="433705" y="57658"/>
                </a:lnTo>
                <a:lnTo>
                  <a:pt x="433959" y="55880"/>
                </a:lnTo>
                <a:close/>
              </a:path>
              <a:path w="527685" h="256539">
                <a:moveTo>
                  <a:pt x="487426" y="57658"/>
                </a:moveTo>
                <a:lnTo>
                  <a:pt x="466725" y="57658"/>
                </a:lnTo>
                <a:lnTo>
                  <a:pt x="466725" y="154546"/>
                </a:lnTo>
                <a:lnTo>
                  <a:pt x="467868" y="160947"/>
                </a:lnTo>
                <a:lnTo>
                  <a:pt x="470388" y="166039"/>
                </a:lnTo>
                <a:lnTo>
                  <a:pt x="472567" y="170675"/>
                </a:lnTo>
                <a:lnTo>
                  <a:pt x="475615" y="174536"/>
                </a:lnTo>
                <a:lnTo>
                  <a:pt x="479298" y="177419"/>
                </a:lnTo>
                <a:lnTo>
                  <a:pt x="482854" y="180301"/>
                </a:lnTo>
                <a:lnTo>
                  <a:pt x="486918" y="182232"/>
                </a:lnTo>
                <a:lnTo>
                  <a:pt x="495427" y="184213"/>
                </a:lnTo>
                <a:lnTo>
                  <a:pt x="499491" y="184708"/>
                </a:lnTo>
                <a:lnTo>
                  <a:pt x="508000" y="184708"/>
                </a:lnTo>
                <a:lnTo>
                  <a:pt x="512318" y="184365"/>
                </a:lnTo>
                <a:lnTo>
                  <a:pt x="520319" y="182981"/>
                </a:lnTo>
                <a:lnTo>
                  <a:pt x="524002" y="181927"/>
                </a:lnTo>
                <a:lnTo>
                  <a:pt x="527558" y="180543"/>
                </a:lnTo>
                <a:lnTo>
                  <a:pt x="526896" y="167144"/>
                </a:lnTo>
                <a:lnTo>
                  <a:pt x="505714" y="167144"/>
                </a:lnTo>
                <a:lnTo>
                  <a:pt x="502920" y="166776"/>
                </a:lnTo>
                <a:lnTo>
                  <a:pt x="487477" y="146608"/>
                </a:lnTo>
                <a:lnTo>
                  <a:pt x="487426" y="57658"/>
                </a:lnTo>
                <a:close/>
              </a:path>
              <a:path w="527685" h="256539">
                <a:moveTo>
                  <a:pt x="526669" y="162534"/>
                </a:moveTo>
                <a:lnTo>
                  <a:pt x="523841" y="163944"/>
                </a:lnTo>
                <a:lnTo>
                  <a:pt x="520954" y="165036"/>
                </a:lnTo>
                <a:lnTo>
                  <a:pt x="514604" y="166725"/>
                </a:lnTo>
                <a:lnTo>
                  <a:pt x="511556" y="167144"/>
                </a:lnTo>
                <a:lnTo>
                  <a:pt x="526896" y="167144"/>
                </a:lnTo>
                <a:lnTo>
                  <a:pt x="526669" y="162534"/>
                </a:lnTo>
                <a:close/>
              </a:path>
              <a:path w="527685" h="256539">
                <a:moveTo>
                  <a:pt x="527558" y="40386"/>
                </a:moveTo>
                <a:lnTo>
                  <a:pt x="437134" y="40386"/>
                </a:lnTo>
                <a:lnTo>
                  <a:pt x="437134" y="57658"/>
                </a:lnTo>
                <a:lnTo>
                  <a:pt x="527558" y="57658"/>
                </a:lnTo>
                <a:lnTo>
                  <a:pt x="527558" y="40386"/>
                </a:lnTo>
                <a:close/>
              </a:path>
              <a:path w="527685" h="256539">
                <a:moveTo>
                  <a:pt x="487426" y="0"/>
                </a:moveTo>
                <a:lnTo>
                  <a:pt x="466725" y="0"/>
                </a:lnTo>
                <a:lnTo>
                  <a:pt x="466725" y="40386"/>
                </a:lnTo>
                <a:lnTo>
                  <a:pt x="487426" y="40386"/>
                </a:lnTo>
                <a:lnTo>
                  <a:pt x="487426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30169" y="5438266"/>
            <a:ext cx="174244" cy="21586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98392" y="5416296"/>
            <a:ext cx="379730" cy="238125"/>
          </a:xfrm>
          <a:custGeom>
            <a:avLst/>
            <a:gdLst/>
            <a:ahLst/>
            <a:cxnLst/>
            <a:rect l="l" t="t" r="r" b="b"/>
            <a:pathLst>
              <a:path w="379729" h="238125">
                <a:moveTo>
                  <a:pt x="50546" y="108838"/>
                </a:moveTo>
                <a:lnTo>
                  <a:pt x="29718" y="108838"/>
                </a:lnTo>
                <a:lnTo>
                  <a:pt x="29718" y="234111"/>
                </a:lnTo>
                <a:lnTo>
                  <a:pt x="50546" y="234111"/>
                </a:lnTo>
                <a:lnTo>
                  <a:pt x="50546" y="108838"/>
                </a:lnTo>
                <a:close/>
              </a:path>
              <a:path w="379729" h="238125">
                <a:moveTo>
                  <a:pt x="84074" y="91566"/>
                </a:moveTo>
                <a:lnTo>
                  <a:pt x="0" y="91566"/>
                </a:lnTo>
                <a:lnTo>
                  <a:pt x="0" y="108838"/>
                </a:lnTo>
                <a:lnTo>
                  <a:pt x="84074" y="108838"/>
                </a:lnTo>
                <a:lnTo>
                  <a:pt x="84074" y="91566"/>
                </a:lnTo>
                <a:close/>
              </a:path>
              <a:path w="379729" h="238125">
                <a:moveTo>
                  <a:pt x="80899" y="0"/>
                </a:moveTo>
                <a:lnTo>
                  <a:pt x="78232" y="0"/>
                </a:lnTo>
                <a:lnTo>
                  <a:pt x="66712" y="881"/>
                </a:lnTo>
                <a:lnTo>
                  <a:pt x="32686" y="30702"/>
                </a:lnTo>
                <a:lnTo>
                  <a:pt x="29718" y="52450"/>
                </a:lnTo>
                <a:lnTo>
                  <a:pt x="29718" y="91566"/>
                </a:lnTo>
                <a:lnTo>
                  <a:pt x="50546" y="91566"/>
                </a:lnTo>
                <a:lnTo>
                  <a:pt x="50546" y="49910"/>
                </a:lnTo>
                <a:lnTo>
                  <a:pt x="50927" y="45084"/>
                </a:lnTo>
                <a:lnTo>
                  <a:pt x="63754" y="21081"/>
                </a:lnTo>
                <a:lnTo>
                  <a:pt x="67310" y="19176"/>
                </a:lnTo>
                <a:lnTo>
                  <a:pt x="71755" y="18287"/>
                </a:lnTo>
                <a:lnTo>
                  <a:pt x="92125" y="18287"/>
                </a:lnTo>
                <a:lnTo>
                  <a:pt x="95377" y="2031"/>
                </a:lnTo>
                <a:lnTo>
                  <a:pt x="92710" y="1269"/>
                </a:lnTo>
                <a:lnTo>
                  <a:pt x="89789" y="761"/>
                </a:lnTo>
                <a:lnTo>
                  <a:pt x="86868" y="507"/>
                </a:lnTo>
                <a:lnTo>
                  <a:pt x="83820" y="126"/>
                </a:lnTo>
                <a:lnTo>
                  <a:pt x="80899" y="0"/>
                </a:lnTo>
                <a:close/>
              </a:path>
              <a:path w="379729" h="238125">
                <a:moveTo>
                  <a:pt x="92125" y="18287"/>
                </a:moveTo>
                <a:lnTo>
                  <a:pt x="80137" y="18287"/>
                </a:lnTo>
                <a:lnTo>
                  <a:pt x="82677" y="18541"/>
                </a:lnTo>
                <a:lnTo>
                  <a:pt x="87122" y="19303"/>
                </a:lnTo>
                <a:lnTo>
                  <a:pt x="89408" y="19811"/>
                </a:lnTo>
                <a:lnTo>
                  <a:pt x="91694" y="20446"/>
                </a:lnTo>
                <a:lnTo>
                  <a:pt x="92125" y="18287"/>
                </a:lnTo>
                <a:close/>
              </a:path>
              <a:path w="379729" h="238125">
                <a:moveTo>
                  <a:pt x="179197" y="87756"/>
                </a:moveTo>
                <a:lnTo>
                  <a:pt x="141928" y="96593"/>
                </a:lnTo>
                <a:lnTo>
                  <a:pt x="111960" y="126275"/>
                </a:lnTo>
                <a:lnTo>
                  <a:pt x="103251" y="162813"/>
                </a:lnTo>
                <a:lnTo>
                  <a:pt x="103621" y="170814"/>
                </a:lnTo>
                <a:lnTo>
                  <a:pt x="119822" y="211218"/>
                </a:lnTo>
                <a:lnTo>
                  <a:pt x="155836" y="234645"/>
                </a:lnTo>
                <a:lnTo>
                  <a:pt x="179197" y="237832"/>
                </a:lnTo>
                <a:lnTo>
                  <a:pt x="187338" y="237478"/>
                </a:lnTo>
                <a:lnTo>
                  <a:pt x="228772" y="221217"/>
                </a:lnTo>
                <a:lnTo>
                  <a:pt x="229999" y="220116"/>
                </a:lnTo>
                <a:lnTo>
                  <a:pt x="170815" y="220116"/>
                </a:lnTo>
                <a:lnTo>
                  <a:pt x="163449" y="218630"/>
                </a:lnTo>
                <a:lnTo>
                  <a:pt x="131445" y="192214"/>
                </a:lnTo>
                <a:lnTo>
                  <a:pt x="125222" y="170814"/>
                </a:lnTo>
                <a:lnTo>
                  <a:pt x="125233" y="154862"/>
                </a:lnTo>
                <a:lnTo>
                  <a:pt x="144526" y="116966"/>
                </a:lnTo>
                <a:lnTo>
                  <a:pt x="170815" y="105282"/>
                </a:lnTo>
                <a:lnTo>
                  <a:pt x="229691" y="105282"/>
                </a:lnTo>
                <a:lnTo>
                  <a:pt x="228772" y="104455"/>
                </a:lnTo>
                <a:lnTo>
                  <a:pt x="187338" y="88114"/>
                </a:lnTo>
                <a:lnTo>
                  <a:pt x="179197" y="87756"/>
                </a:lnTo>
                <a:close/>
              </a:path>
              <a:path w="379729" h="238125">
                <a:moveTo>
                  <a:pt x="229691" y="105282"/>
                </a:moveTo>
                <a:lnTo>
                  <a:pt x="187579" y="105282"/>
                </a:lnTo>
                <a:lnTo>
                  <a:pt x="195072" y="106679"/>
                </a:lnTo>
                <a:lnTo>
                  <a:pt x="208407" y="112775"/>
                </a:lnTo>
                <a:lnTo>
                  <a:pt x="232156" y="147446"/>
                </a:lnTo>
                <a:lnTo>
                  <a:pt x="233299" y="170814"/>
                </a:lnTo>
                <a:lnTo>
                  <a:pt x="232156" y="178219"/>
                </a:lnTo>
                <a:lnTo>
                  <a:pt x="208407" y="212674"/>
                </a:lnTo>
                <a:lnTo>
                  <a:pt x="201676" y="215645"/>
                </a:lnTo>
                <a:lnTo>
                  <a:pt x="195072" y="218630"/>
                </a:lnTo>
                <a:lnTo>
                  <a:pt x="187579" y="220116"/>
                </a:lnTo>
                <a:lnTo>
                  <a:pt x="229999" y="220116"/>
                </a:lnTo>
                <a:lnTo>
                  <a:pt x="252182" y="185629"/>
                </a:lnTo>
                <a:lnTo>
                  <a:pt x="255397" y="162813"/>
                </a:lnTo>
                <a:lnTo>
                  <a:pt x="255039" y="154862"/>
                </a:lnTo>
                <a:lnTo>
                  <a:pt x="238769" y="114428"/>
                </a:lnTo>
                <a:lnTo>
                  <a:pt x="234061" y="109219"/>
                </a:lnTo>
                <a:lnTo>
                  <a:pt x="229691" y="105282"/>
                </a:lnTo>
                <a:close/>
              </a:path>
              <a:path w="379729" h="238125">
                <a:moveTo>
                  <a:pt x="318135" y="91566"/>
                </a:moveTo>
                <a:lnTo>
                  <a:pt x="298323" y="91566"/>
                </a:lnTo>
                <a:lnTo>
                  <a:pt x="298704" y="96392"/>
                </a:lnTo>
                <a:lnTo>
                  <a:pt x="299214" y="108076"/>
                </a:lnTo>
                <a:lnTo>
                  <a:pt x="299339" y="114045"/>
                </a:lnTo>
                <a:lnTo>
                  <a:pt x="299466" y="234111"/>
                </a:lnTo>
                <a:lnTo>
                  <a:pt x="320294" y="234111"/>
                </a:lnTo>
                <a:lnTo>
                  <a:pt x="320294" y="151383"/>
                </a:lnTo>
                <a:lnTo>
                  <a:pt x="321437" y="143255"/>
                </a:lnTo>
                <a:lnTo>
                  <a:pt x="323850" y="136397"/>
                </a:lnTo>
                <a:lnTo>
                  <a:pt x="326136" y="129666"/>
                </a:lnTo>
                <a:lnTo>
                  <a:pt x="329184" y="124078"/>
                </a:lnTo>
                <a:lnTo>
                  <a:pt x="332867" y="119633"/>
                </a:lnTo>
                <a:lnTo>
                  <a:pt x="336228" y="115823"/>
                </a:lnTo>
                <a:lnTo>
                  <a:pt x="319278" y="115823"/>
                </a:lnTo>
                <a:lnTo>
                  <a:pt x="319151" y="108965"/>
                </a:lnTo>
                <a:lnTo>
                  <a:pt x="319024" y="104266"/>
                </a:lnTo>
                <a:lnTo>
                  <a:pt x="318516" y="95249"/>
                </a:lnTo>
                <a:lnTo>
                  <a:pt x="318135" y="91566"/>
                </a:lnTo>
                <a:close/>
              </a:path>
              <a:path w="379729" h="238125">
                <a:moveTo>
                  <a:pt x="368300" y="87756"/>
                </a:moveTo>
                <a:lnTo>
                  <a:pt x="365760" y="87756"/>
                </a:lnTo>
                <a:lnTo>
                  <a:pt x="358199" y="88264"/>
                </a:lnTo>
                <a:lnTo>
                  <a:pt x="323395" y="109845"/>
                </a:lnTo>
                <a:lnTo>
                  <a:pt x="320040" y="115823"/>
                </a:lnTo>
                <a:lnTo>
                  <a:pt x="336228" y="115823"/>
                </a:lnTo>
                <a:lnTo>
                  <a:pt x="336677" y="115315"/>
                </a:lnTo>
                <a:lnTo>
                  <a:pt x="340995" y="112140"/>
                </a:lnTo>
                <a:lnTo>
                  <a:pt x="351282" y="108076"/>
                </a:lnTo>
                <a:lnTo>
                  <a:pt x="356489" y="107060"/>
                </a:lnTo>
                <a:lnTo>
                  <a:pt x="376809" y="107060"/>
                </a:lnTo>
                <a:lnTo>
                  <a:pt x="379349" y="89280"/>
                </a:lnTo>
                <a:lnTo>
                  <a:pt x="377063" y="88645"/>
                </a:lnTo>
                <a:lnTo>
                  <a:pt x="374904" y="88264"/>
                </a:lnTo>
                <a:lnTo>
                  <a:pt x="372745" y="88137"/>
                </a:lnTo>
                <a:lnTo>
                  <a:pt x="370586" y="87883"/>
                </a:lnTo>
                <a:lnTo>
                  <a:pt x="368300" y="87756"/>
                </a:lnTo>
                <a:close/>
              </a:path>
              <a:path w="379729" h="238125">
                <a:moveTo>
                  <a:pt x="376809" y="107060"/>
                </a:moveTo>
                <a:lnTo>
                  <a:pt x="364871" y="107060"/>
                </a:lnTo>
                <a:lnTo>
                  <a:pt x="367665" y="107187"/>
                </a:lnTo>
                <a:lnTo>
                  <a:pt x="373380" y="107949"/>
                </a:lnTo>
                <a:lnTo>
                  <a:pt x="375412" y="108457"/>
                </a:lnTo>
                <a:lnTo>
                  <a:pt x="376555" y="108838"/>
                </a:lnTo>
                <a:lnTo>
                  <a:pt x="376809" y="10706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73500" y="5419978"/>
            <a:ext cx="1088390" cy="234315"/>
          </a:xfrm>
          <a:custGeom>
            <a:avLst/>
            <a:gdLst/>
            <a:ahLst/>
            <a:cxnLst/>
            <a:rect l="l" t="t" r="r" b="b"/>
            <a:pathLst>
              <a:path w="1088389" h="234314">
                <a:moveTo>
                  <a:pt x="76200" y="84074"/>
                </a:moveTo>
                <a:lnTo>
                  <a:pt x="38115" y="92910"/>
                </a:lnTo>
                <a:lnTo>
                  <a:pt x="8487" y="122592"/>
                </a:lnTo>
                <a:lnTo>
                  <a:pt x="0" y="159131"/>
                </a:lnTo>
                <a:lnTo>
                  <a:pt x="353" y="167025"/>
                </a:lnTo>
                <a:lnTo>
                  <a:pt x="16158" y="207535"/>
                </a:lnTo>
                <a:lnTo>
                  <a:pt x="52018" y="230962"/>
                </a:lnTo>
                <a:lnTo>
                  <a:pt x="76200" y="234149"/>
                </a:lnTo>
                <a:lnTo>
                  <a:pt x="85199" y="233726"/>
                </a:lnTo>
                <a:lnTo>
                  <a:pt x="123727" y="216433"/>
                </a:lnTo>
                <a:lnTo>
                  <a:pt x="67945" y="216433"/>
                </a:lnTo>
                <a:lnTo>
                  <a:pt x="60325" y="214947"/>
                </a:lnTo>
                <a:lnTo>
                  <a:pt x="53721" y="211963"/>
                </a:lnTo>
                <a:lnTo>
                  <a:pt x="46989" y="208991"/>
                </a:lnTo>
                <a:lnTo>
                  <a:pt x="41275" y="204927"/>
                </a:lnTo>
                <a:lnTo>
                  <a:pt x="31876" y="194602"/>
                </a:lnTo>
                <a:lnTo>
                  <a:pt x="28194" y="188582"/>
                </a:lnTo>
                <a:lnTo>
                  <a:pt x="23113" y="174790"/>
                </a:lnTo>
                <a:lnTo>
                  <a:pt x="21971" y="167259"/>
                </a:lnTo>
                <a:lnTo>
                  <a:pt x="21971" y="151003"/>
                </a:lnTo>
                <a:lnTo>
                  <a:pt x="41528" y="112903"/>
                </a:lnTo>
                <a:lnTo>
                  <a:pt x="68199" y="101600"/>
                </a:lnTo>
                <a:lnTo>
                  <a:pt x="122615" y="101600"/>
                </a:lnTo>
                <a:lnTo>
                  <a:pt x="118697" y="98107"/>
                </a:lnTo>
                <a:lnTo>
                  <a:pt x="83387" y="84476"/>
                </a:lnTo>
                <a:lnTo>
                  <a:pt x="76200" y="84074"/>
                </a:lnTo>
                <a:close/>
              </a:path>
              <a:path w="1088389" h="234314">
                <a:moveTo>
                  <a:pt x="114935" y="197827"/>
                </a:moveTo>
                <a:lnTo>
                  <a:pt x="110871" y="203288"/>
                </a:lnTo>
                <a:lnTo>
                  <a:pt x="105663" y="207746"/>
                </a:lnTo>
                <a:lnTo>
                  <a:pt x="93090" y="214693"/>
                </a:lnTo>
                <a:lnTo>
                  <a:pt x="85344" y="216433"/>
                </a:lnTo>
                <a:lnTo>
                  <a:pt x="123727" y="216433"/>
                </a:lnTo>
                <a:lnTo>
                  <a:pt x="125660" y="214693"/>
                </a:lnTo>
                <a:lnTo>
                  <a:pt x="130428" y="209435"/>
                </a:lnTo>
                <a:lnTo>
                  <a:pt x="114935" y="197827"/>
                </a:lnTo>
                <a:close/>
              </a:path>
              <a:path w="1088389" h="234314">
                <a:moveTo>
                  <a:pt x="122615" y="101600"/>
                </a:moveTo>
                <a:lnTo>
                  <a:pt x="84327" y="101600"/>
                </a:lnTo>
                <a:lnTo>
                  <a:pt x="91439" y="103251"/>
                </a:lnTo>
                <a:lnTo>
                  <a:pt x="104648" y="110363"/>
                </a:lnTo>
                <a:lnTo>
                  <a:pt x="109600" y="114935"/>
                </a:lnTo>
                <a:lnTo>
                  <a:pt x="113029" y="120396"/>
                </a:lnTo>
                <a:lnTo>
                  <a:pt x="129159" y="108839"/>
                </a:lnTo>
                <a:lnTo>
                  <a:pt x="124303" y="103104"/>
                </a:lnTo>
                <a:lnTo>
                  <a:pt x="122615" y="101600"/>
                </a:lnTo>
                <a:close/>
              </a:path>
              <a:path w="1088389" h="234314">
                <a:moveTo>
                  <a:pt x="184150" y="0"/>
                </a:moveTo>
                <a:lnTo>
                  <a:pt x="163322" y="0"/>
                </a:lnTo>
                <a:lnTo>
                  <a:pt x="163322" y="230428"/>
                </a:lnTo>
                <a:lnTo>
                  <a:pt x="184150" y="230428"/>
                </a:lnTo>
                <a:lnTo>
                  <a:pt x="184150" y="147701"/>
                </a:lnTo>
                <a:lnTo>
                  <a:pt x="185292" y="139446"/>
                </a:lnTo>
                <a:lnTo>
                  <a:pt x="187833" y="132461"/>
                </a:lnTo>
                <a:lnTo>
                  <a:pt x="190246" y="125476"/>
                </a:lnTo>
                <a:lnTo>
                  <a:pt x="193421" y="119634"/>
                </a:lnTo>
                <a:lnTo>
                  <a:pt x="200871" y="111252"/>
                </a:lnTo>
                <a:lnTo>
                  <a:pt x="184150" y="111252"/>
                </a:lnTo>
                <a:lnTo>
                  <a:pt x="184150" y="0"/>
                </a:lnTo>
                <a:close/>
              </a:path>
              <a:path w="1088389" h="234314">
                <a:moveTo>
                  <a:pt x="274169" y="101600"/>
                </a:moveTo>
                <a:lnTo>
                  <a:pt x="234823" y="101600"/>
                </a:lnTo>
                <a:lnTo>
                  <a:pt x="241173" y="102743"/>
                </a:lnTo>
                <a:lnTo>
                  <a:pt x="251078" y="107569"/>
                </a:lnTo>
                <a:lnTo>
                  <a:pt x="255142" y="110998"/>
                </a:lnTo>
                <a:lnTo>
                  <a:pt x="258063" y="115443"/>
                </a:lnTo>
                <a:lnTo>
                  <a:pt x="260985" y="119761"/>
                </a:lnTo>
                <a:lnTo>
                  <a:pt x="263016" y="124968"/>
                </a:lnTo>
                <a:lnTo>
                  <a:pt x="265557" y="137160"/>
                </a:lnTo>
                <a:lnTo>
                  <a:pt x="266086" y="142875"/>
                </a:lnTo>
                <a:lnTo>
                  <a:pt x="266191" y="230428"/>
                </a:lnTo>
                <a:lnTo>
                  <a:pt x="286765" y="230428"/>
                </a:lnTo>
                <a:lnTo>
                  <a:pt x="286765" y="142875"/>
                </a:lnTo>
                <a:lnTo>
                  <a:pt x="285930" y="130280"/>
                </a:lnTo>
                <a:lnTo>
                  <a:pt x="283416" y="118983"/>
                </a:lnTo>
                <a:lnTo>
                  <a:pt x="279211" y="108995"/>
                </a:lnTo>
                <a:lnTo>
                  <a:pt x="274169" y="101600"/>
                </a:lnTo>
                <a:close/>
              </a:path>
              <a:path w="1088389" h="234314">
                <a:moveTo>
                  <a:pt x="232537" y="84074"/>
                </a:moveTo>
                <a:lnTo>
                  <a:pt x="192420" y="100012"/>
                </a:lnTo>
                <a:lnTo>
                  <a:pt x="184785" y="111252"/>
                </a:lnTo>
                <a:lnTo>
                  <a:pt x="200871" y="111252"/>
                </a:lnTo>
                <a:lnTo>
                  <a:pt x="201549" y="110490"/>
                </a:lnTo>
                <a:lnTo>
                  <a:pt x="206248" y="107061"/>
                </a:lnTo>
                <a:lnTo>
                  <a:pt x="211327" y="104902"/>
                </a:lnTo>
                <a:lnTo>
                  <a:pt x="216535" y="102616"/>
                </a:lnTo>
                <a:lnTo>
                  <a:pt x="221869" y="101600"/>
                </a:lnTo>
                <a:lnTo>
                  <a:pt x="274169" y="101600"/>
                </a:lnTo>
                <a:lnTo>
                  <a:pt x="273303" y="100330"/>
                </a:lnTo>
                <a:lnTo>
                  <a:pt x="265684" y="93235"/>
                </a:lnTo>
                <a:lnTo>
                  <a:pt x="256349" y="88153"/>
                </a:lnTo>
                <a:lnTo>
                  <a:pt x="245300" y="85095"/>
                </a:lnTo>
                <a:lnTo>
                  <a:pt x="232537" y="84074"/>
                </a:lnTo>
                <a:close/>
              </a:path>
              <a:path w="1088389" h="234314">
                <a:moveTo>
                  <a:pt x="355346" y="18288"/>
                </a:moveTo>
                <a:lnTo>
                  <a:pt x="348107" y="18288"/>
                </a:lnTo>
                <a:lnTo>
                  <a:pt x="344677" y="19685"/>
                </a:lnTo>
                <a:lnTo>
                  <a:pt x="338709" y="25146"/>
                </a:lnTo>
                <a:lnTo>
                  <a:pt x="337185" y="28702"/>
                </a:lnTo>
                <a:lnTo>
                  <a:pt x="337185" y="37211"/>
                </a:lnTo>
                <a:lnTo>
                  <a:pt x="338709" y="40640"/>
                </a:lnTo>
                <a:lnTo>
                  <a:pt x="341629" y="43434"/>
                </a:lnTo>
                <a:lnTo>
                  <a:pt x="344677" y="46101"/>
                </a:lnTo>
                <a:lnTo>
                  <a:pt x="348107" y="47498"/>
                </a:lnTo>
                <a:lnTo>
                  <a:pt x="355346" y="47498"/>
                </a:lnTo>
                <a:lnTo>
                  <a:pt x="358775" y="46101"/>
                </a:lnTo>
                <a:lnTo>
                  <a:pt x="361823" y="43434"/>
                </a:lnTo>
                <a:lnTo>
                  <a:pt x="364744" y="40640"/>
                </a:lnTo>
                <a:lnTo>
                  <a:pt x="366267" y="37211"/>
                </a:lnTo>
                <a:lnTo>
                  <a:pt x="366267" y="28702"/>
                </a:lnTo>
                <a:lnTo>
                  <a:pt x="364744" y="25146"/>
                </a:lnTo>
                <a:lnTo>
                  <a:pt x="358775" y="19685"/>
                </a:lnTo>
                <a:lnTo>
                  <a:pt x="355346" y="18288"/>
                </a:lnTo>
                <a:close/>
              </a:path>
              <a:path w="1088389" h="234314">
                <a:moveTo>
                  <a:pt x="362203" y="87884"/>
                </a:moveTo>
                <a:lnTo>
                  <a:pt x="341249" y="87884"/>
                </a:lnTo>
                <a:lnTo>
                  <a:pt x="341249" y="230428"/>
                </a:lnTo>
                <a:lnTo>
                  <a:pt x="362203" y="230428"/>
                </a:lnTo>
                <a:lnTo>
                  <a:pt x="362203" y="87884"/>
                </a:lnTo>
                <a:close/>
              </a:path>
              <a:path w="1088389" h="234314">
                <a:moveTo>
                  <a:pt x="438658" y="0"/>
                </a:moveTo>
                <a:lnTo>
                  <a:pt x="417829" y="0"/>
                </a:lnTo>
                <a:lnTo>
                  <a:pt x="417829" y="230428"/>
                </a:lnTo>
                <a:lnTo>
                  <a:pt x="438658" y="230428"/>
                </a:lnTo>
                <a:lnTo>
                  <a:pt x="438658" y="0"/>
                </a:lnTo>
                <a:close/>
              </a:path>
              <a:path w="1088389" h="234314">
                <a:moveTo>
                  <a:pt x="556767" y="84074"/>
                </a:moveTo>
                <a:lnTo>
                  <a:pt x="513873" y="96805"/>
                </a:lnTo>
                <a:lnTo>
                  <a:pt x="488441" y="129540"/>
                </a:lnTo>
                <a:lnTo>
                  <a:pt x="483108" y="159131"/>
                </a:lnTo>
                <a:lnTo>
                  <a:pt x="483441" y="166893"/>
                </a:lnTo>
                <a:lnTo>
                  <a:pt x="498800" y="207230"/>
                </a:lnTo>
                <a:lnTo>
                  <a:pt x="533515" y="230881"/>
                </a:lnTo>
                <a:lnTo>
                  <a:pt x="556767" y="234149"/>
                </a:lnTo>
                <a:lnTo>
                  <a:pt x="564526" y="233707"/>
                </a:lnTo>
                <a:lnTo>
                  <a:pt x="600265" y="218351"/>
                </a:lnTo>
                <a:lnTo>
                  <a:pt x="602189" y="216433"/>
                </a:lnTo>
                <a:lnTo>
                  <a:pt x="550545" y="216433"/>
                </a:lnTo>
                <a:lnTo>
                  <a:pt x="542925" y="214947"/>
                </a:lnTo>
                <a:lnTo>
                  <a:pt x="511048" y="188531"/>
                </a:lnTo>
                <a:lnTo>
                  <a:pt x="505098" y="167259"/>
                </a:lnTo>
                <a:lnTo>
                  <a:pt x="505117" y="151003"/>
                </a:lnTo>
                <a:lnTo>
                  <a:pt x="523748" y="113284"/>
                </a:lnTo>
                <a:lnTo>
                  <a:pt x="550545" y="101600"/>
                </a:lnTo>
                <a:lnTo>
                  <a:pt x="601703" y="101600"/>
                </a:lnTo>
                <a:lnTo>
                  <a:pt x="600265" y="100139"/>
                </a:lnTo>
                <a:lnTo>
                  <a:pt x="564526" y="84526"/>
                </a:lnTo>
                <a:lnTo>
                  <a:pt x="556767" y="84074"/>
                </a:lnTo>
                <a:close/>
              </a:path>
              <a:path w="1088389" h="234314">
                <a:moveTo>
                  <a:pt x="632078" y="206311"/>
                </a:moveTo>
                <a:lnTo>
                  <a:pt x="611377" y="206311"/>
                </a:lnTo>
                <a:lnTo>
                  <a:pt x="611377" y="230428"/>
                </a:lnTo>
                <a:lnTo>
                  <a:pt x="632078" y="230428"/>
                </a:lnTo>
                <a:lnTo>
                  <a:pt x="632078" y="206311"/>
                </a:lnTo>
                <a:close/>
              </a:path>
              <a:path w="1088389" h="234314">
                <a:moveTo>
                  <a:pt x="601703" y="101600"/>
                </a:moveTo>
                <a:lnTo>
                  <a:pt x="566927" y="101600"/>
                </a:lnTo>
                <a:lnTo>
                  <a:pt x="574294" y="102997"/>
                </a:lnTo>
                <a:lnTo>
                  <a:pt x="587755" y="108839"/>
                </a:lnTo>
                <a:lnTo>
                  <a:pt x="593471" y="112903"/>
                </a:lnTo>
                <a:lnTo>
                  <a:pt x="598297" y="118110"/>
                </a:lnTo>
                <a:lnTo>
                  <a:pt x="603250" y="123317"/>
                </a:lnTo>
                <a:lnTo>
                  <a:pt x="606933" y="129413"/>
                </a:lnTo>
                <a:lnTo>
                  <a:pt x="609773" y="136521"/>
                </a:lnTo>
                <a:lnTo>
                  <a:pt x="612394" y="143383"/>
                </a:lnTo>
                <a:lnTo>
                  <a:pt x="613790" y="151003"/>
                </a:lnTo>
                <a:lnTo>
                  <a:pt x="613790" y="167259"/>
                </a:lnTo>
                <a:lnTo>
                  <a:pt x="598297" y="199910"/>
                </a:lnTo>
                <a:lnTo>
                  <a:pt x="593471" y="204978"/>
                </a:lnTo>
                <a:lnTo>
                  <a:pt x="587755" y="208991"/>
                </a:lnTo>
                <a:lnTo>
                  <a:pt x="574294" y="214947"/>
                </a:lnTo>
                <a:lnTo>
                  <a:pt x="566927" y="216433"/>
                </a:lnTo>
                <a:lnTo>
                  <a:pt x="602189" y="216433"/>
                </a:lnTo>
                <a:lnTo>
                  <a:pt x="605889" y="212745"/>
                </a:lnTo>
                <a:lnTo>
                  <a:pt x="610870" y="206311"/>
                </a:lnTo>
                <a:lnTo>
                  <a:pt x="632078" y="206311"/>
                </a:lnTo>
                <a:lnTo>
                  <a:pt x="632078" y="112395"/>
                </a:lnTo>
                <a:lnTo>
                  <a:pt x="610870" y="112395"/>
                </a:lnTo>
                <a:lnTo>
                  <a:pt x="605830" y="105791"/>
                </a:lnTo>
                <a:lnTo>
                  <a:pt x="601703" y="101600"/>
                </a:lnTo>
                <a:close/>
              </a:path>
              <a:path w="1088389" h="234314">
                <a:moveTo>
                  <a:pt x="632078" y="0"/>
                </a:moveTo>
                <a:lnTo>
                  <a:pt x="611377" y="0"/>
                </a:lnTo>
                <a:lnTo>
                  <a:pt x="611377" y="112395"/>
                </a:lnTo>
                <a:lnTo>
                  <a:pt x="632078" y="112395"/>
                </a:lnTo>
                <a:lnTo>
                  <a:pt x="632078" y="0"/>
                </a:lnTo>
                <a:close/>
              </a:path>
              <a:path w="1088389" h="234314">
                <a:moveTo>
                  <a:pt x="705612" y="87884"/>
                </a:moveTo>
                <a:lnTo>
                  <a:pt x="685800" y="87884"/>
                </a:lnTo>
                <a:lnTo>
                  <a:pt x="686180" y="92710"/>
                </a:lnTo>
                <a:lnTo>
                  <a:pt x="686688" y="104267"/>
                </a:lnTo>
                <a:lnTo>
                  <a:pt x="686815" y="110363"/>
                </a:lnTo>
                <a:lnTo>
                  <a:pt x="686942" y="230428"/>
                </a:lnTo>
                <a:lnTo>
                  <a:pt x="707771" y="230428"/>
                </a:lnTo>
                <a:lnTo>
                  <a:pt x="707771" y="147701"/>
                </a:lnTo>
                <a:lnTo>
                  <a:pt x="708913" y="139573"/>
                </a:lnTo>
                <a:lnTo>
                  <a:pt x="711326" y="132715"/>
                </a:lnTo>
                <a:lnTo>
                  <a:pt x="713613" y="125984"/>
                </a:lnTo>
                <a:lnTo>
                  <a:pt x="716661" y="120396"/>
                </a:lnTo>
                <a:lnTo>
                  <a:pt x="720344" y="115951"/>
                </a:lnTo>
                <a:lnTo>
                  <a:pt x="723705" y="112141"/>
                </a:lnTo>
                <a:lnTo>
                  <a:pt x="706754" y="112141"/>
                </a:lnTo>
                <a:lnTo>
                  <a:pt x="706627" y="105283"/>
                </a:lnTo>
                <a:lnTo>
                  <a:pt x="706501" y="100584"/>
                </a:lnTo>
                <a:lnTo>
                  <a:pt x="705992" y="91567"/>
                </a:lnTo>
                <a:lnTo>
                  <a:pt x="705612" y="87884"/>
                </a:lnTo>
                <a:close/>
              </a:path>
              <a:path w="1088389" h="234314">
                <a:moveTo>
                  <a:pt x="755776" y="84074"/>
                </a:moveTo>
                <a:lnTo>
                  <a:pt x="753237" y="84074"/>
                </a:lnTo>
                <a:lnTo>
                  <a:pt x="745676" y="84582"/>
                </a:lnTo>
                <a:lnTo>
                  <a:pt x="710872" y="106162"/>
                </a:lnTo>
                <a:lnTo>
                  <a:pt x="707516" y="112141"/>
                </a:lnTo>
                <a:lnTo>
                  <a:pt x="723705" y="112141"/>
                </a:lnTo>
                <a:lnTo>
                  <a:pt x="724153" y="111633"/>
                </a:lnTo>
                <a:lnTo>
                  <a:pt x="728472" y="108458"/>
                </a:lnTo>
                <a:lnTo>
                  <a:pt x="738759" y="104394"/>
                </a:lnTo>
                <a:lnTo>
                  <a:pt x="743965" y="103378"/>
                </a:lnTo>
                <a:lnTo>
                  <a:pt x="764286" y="103378"/>
                </a:lnTo>
                <a:lnTo>
                  <a:pt x="766826" y="85598"/>
                </a:lnTo>
                <a:lnTo>
                  <a:pt x="764539" y="84963"/>
                </a:lnTo>
                <a:lnTo>
                  <a:pt x="762380" y="84582"/>
                </a:lnTo>
                <a:lnTo>
                  <a:pt x="760222" y="84455"/>
                </a:lnTo>
                <a:lnTo>
                  <a:pt x="758063" y="84201"/>
                </a:lnTo>
                <a:lnTo>
                  <a:pt x="755776" y="84074"/>
                </a:lnTo>
                <a:close/>
              </a:path>
              <a:path w="1088389" h="234314">
                <a:moveTo>
                  <a:pt x="764286" y="103378"/>
                </a:moveTo>
                <a:lnTo>
                  <a:pt x="752348" y="103378"/>
                </a:lnTo>
                <a:lnTo>
                  <a:pt x="755141" y="103505"/>
                </a:lnTo>
                <a:lnTo>
                  <a:pt x="760857" y="104267"/>
                </a:lnTo>
                <a:lnTo>
                  <a:pt x="762888" y="104775"/>
                </a:lnTo>
                <a:lnTo>
                  <a:pt x="764032" y="105156"/>
                </a:lnTo>
                <a:lnTo>
                  <a:pt x="764286" y="103378"/>
                </a:lnTo>
                <a:close/>
              </a:path>
              <a:path w="1088389" h="234314">
                <a:moveTo>
                  <a:pt x="852170" y="84074"/>
                </a:moveTo>
                <a:lnTo>
                  <a:pt x="811561" y="96567"/>
                </a:lnTo>
                <a:lnTo>
                  <a:pt x="785749" y="129159"/>
                </a:lnTo>
                <a:lnTo>
                  <a:pt x="780288" y="159131"/>
                </a:lnTo>
                <a:lnTo>
                  <a:pt x="780643" y="167025"/>
                </a:lnTo>
                <a:lnTo>
                  <a:pt x="796698" y="207535"/>
                </a:lnTo>
                <a:lnTo>
                  <a:pt x="831588" y="230962"/>
                </a:lnTo>
                <a:lnTo>
                  <a:pt x="853948" y="234149"/>
                </a:lnTo>
                <a:lnTo>
                  <a:pt x="862663" y="233707"/>
                </a:lnTo>
                <a:lnTo>
                  <a:pt x="901858" y="217754"/>
                </a:lnTo>
                <a:lnTo>
                  <a:pt x="903290" y="216433"/>
                </a:lnTo>
                <a:lnTo>
                  <a:pt x="846709" y="216433"/>
                </a:lnTo>
                <a:lnTo>
                  <a:pt x="839977" y="215049"/>
                </a:lnTo>
                <a:lnTo>
                  <a:pt x="808736" y="190957"/>
                </a:lnTo>
                <a:lnTo>
                  <a:pt x="806196" y="184658"/>
                </a:lnTo>
                <a:lnTo>
                  <a:pt x="803528" y="178358"/>
                </a:lnTo>
                <a:lnTo>
                  <a:pt x="802132" y="171691"/>
                </a:lnTo>
                <a:lnTo>
                  <a:pt x="801877" y="164592"/>
                </a:lnTo>
                <a:lnTo>
                  <a:pt x="920241" y="164592"/>
                </a:lnTo>
                <a:lnTo>
                  <a:pt x="920369" y="162814"/>
                </a:lnTo>
                <a:lnTo>
                  <a:pt x="920496" y="154813"/>
                </a:lnTo>
                <a:lnTo>
                  <a:pt x="920230" y="148082"/>
                </a:lnTo>
                <a:lnTo>
                  <a:pt x="802259" y="148082"/>
                </a:lnTo>
                <a:lnTo>
                  <a:pt x="802639" y="142113"/>
                </a:lnTo>
                <a:lnTo>
                  <a:pt x="817499" y="115697"/>
                </a:lnTo>
                <a:lnTo>
                  <a:pt x="821944" y="111252"/>
                </a:lnTo>
                <a:lnTo>
                  <a:pt x="827151" y="107823"/>
                </a:lnTo>
                <a:lnTo>
                  <a:pt x="838835" y="102743"/>
                </a:lnTo>
                <a:lnTo>
                  <a:pt x="845312" y="101600"/>
                </a:lnTo>
                <a:lnTo>
                  <a:pt x="899704" y="101600"/>
                </a:lnTo>
                <a:lnTo>
                  <a:pt x="898620" y="100504"/>
                </a:lnTo>
                <a:lnTo>
                  <a:pt x="860365" y="84431"/>
                </a:lnTo>
                <a:lnTo>
                  <a:pt x="852170" y="84074"/>
                </a:lnTo>
                <a:close/>
              </a:path>
              <a:path w="1088389" h="234314">
                <a:moveTo>
                  <a:pt x="899795" y="191731"/>
                </a:moveTo>
                <a:lnTo>
                  <a:pt x="869124" y="214555"/>
                </a:lnTo>
                <a:lnTo>
                  <a:pt x="853948" y="216433"/>
                </a:lnTo>
                <a:lnTo>
                  <a:pt x="903290" y="216433"/>
                </a:lnTo>
                <a:lnTo>
                  <a:pt x="908740" y="211406"/>
                </a:lnTo>
                <a:lnTo>
                  <a:pt x="915288" y="203936"/>
                </a:lnTo>
                <a:lnTo>
                  <a:pt x="899795" y="191731"/>
                </a:lnTo>
                <a:close/>
              </a:path>
              <a:path w="1088389" h="234314">
                <a:moveTo>
                  <a:pt x="899704" y="101600"/>
                </a:moveTo>
                <a:lnTo>
                  <a:pt x="852170" y="101600"/>
                </a:lnTo>
                <a:lnTo>
                  <a:pt x="862689" y="102413"/>
                </a:lnTo>
                <a:lnTo>
                  <a:pt x="871934" y="104870"/>
                </a:lnTo>
                <a:lnTo>
                  <a:pt x="898247" y="138489"/>
                </a:lnTo>
                <a:lnTo>
                  <a:pt x="899413" y="148082"/>
                </a:lnTo>
                <a:lnTo>
                  <a:pt x="920230" y="148082"/>
                </a:lnTo>
                <a:lnTo>
                  <a:pt x="907121" y="110003"/>
                </a:lnTo>
                <a:lnTo>
                  <a:pt x="903097" y="105029"/>
                </a:lnTo>
                <a:lnTo>
                  <a:pt x="899704" y="101600"/>
                </a:lnTo>
                <a:close/>
              </a:path>
              <a:path w="1088389" h="234314">
                <a:moveTo>
                  <a:pt x="982979" y="87884"/>
                </a:moveTo>
                <a:lnTo>
                  <a:pt x="963167" y="87884"/>
                </a:lnTo>
                <a:lnTo>
                  <a:pt x="963573" y="93235"/>
                </a:lnTo>
                <a:lnTo>
                  <a:pt x="964057" y="104267"/>
                </a:lnTo>
                <a:lnTo>
                  <a:pt x="964184" y="110363"/>
                </a:lnTo>
                <a:lnTo>
                  <a:pt x="964311" y="230428"/>
                </a:lnTo>
                <a:lnTo>
                  <a:pt x="985138" y="230428"/>
                </a:lnTo>
                <a:lnTo>
                  <a:pt x="985138" y="147701"/>
                </a:lnTo>
                <a:lnTo>
                  <a:pt x="986409" y="139446"/>
                </a:lnTo>
                <a:lnTo>
                  <a:pt x="991235" y="125476"/>
                </a:lnTo>
                <a:lnTo>
                  <a:pt x="994537" y="119634"/>
                </a:lnTo>
                <a:lnTo>
                  <a:pt x="1001197" y="112141"/>
                </a:lnTo>
                <a:lnTo>
                  <a:pt x="984123" y="112141"/>
                </a:lnTo>
                <a:lnTo>
                  <a:pt x="983996" y="105283"/>
                </a:lnTo>
                <a:lnTo>
                  <a:pt x="983854" y="100330"/>
                </a:lnTo>
                <a:lnTo>
                  <a:pt x="983361" y="91567"/>
                </a:lnTo>
                <a:lnTo>
                  <a:pt x="982979" y="87884"/>
                </a:lnTo>
                <a:close/>
              </a:path>
              <a:path w="1088389" h="234314">
                <a:moveTo>
                  <a:pt x="1075161" y="101600"/>
                </a:moveTo>
                <a:lnTo>
                  <a:pt x="1035812" y="101600"/>
                </a:lnTo>
                <a:lnTo>
                  <a:pt x="1042162" y="102743"/>
                </a:lnTo>
                <a:lnTo>
                  <a:pt x="1047114" y="105156"/>
                </a:lnTo>
                <a:lnTo>
                  <a:pt x="1052195" y="107569"/>
                </a:lnTo>
                <a:lnTo>
                  <a:pt x="1056132" y="110998"/>
                </a:lnTo>
                <a:lnTo>
                  <a:pt x="1059052" y="115443"/>
                </a:lnTo>
                <a:lnTo>
                  <a:pt x="1061974" y="119761"/>
                </a:lnTo>
                <a:lnTo>
                  <a:pt x="1067053" y="230428"/>
                </a:lnTo>
                <a:lnTo>
                  <a:pt x="1087882" y="230428"/>
                </a:lnTo>
                <a:lnTo>
                  <a:pt x="1087882" y="142875"/>
                </a:lnTo>
                <a:lnTo>
                  <a:pt x="1087026" y="130280"/>
                </a:lnTo>
                <a:lnTo>
                  <a:pt x="1084468" y="118983"/>
                </a:lnTo>
                <a:lnTo>
                  <a:pt x="1080220" y="108995"/>
                </a:lnTo>
                <a:lnTo>
                  <a:pt x="1075161" y="101600"/>
                </a:lnTo>
                <a:close/>
              </a:path>
              <a:path w="1088389" h="234314">
                <a:moveTo>
                  <a:pt x="1033526" y="84074"/>
                </a:moveTo>
                <a:lnTo>
                  <a:pt x="992774" y="100790"/>
                </a:lnTo>
                <a:lnTo>
                  <a:pt x="984885" y="112141"/>
                </a:lnTo>
                <a:lnTo>
                  <a:pt x="1001197" y="112141"/>
                </a:lnTo>
                <a:lnTo>
                  <a:pt x="1002664" y="110490"/>
                </a:lnTo>
                <a:lnTo>
                  <a:pt x="1007237" y="107061"/>
                </a:lnTo>
                <a:lnTo>
                  <a:pt x="1012444" y="104902"/>
                </a:lnTo>
                <a:lnTo>
                  <a:pt x="1017524" y="102616"/>
                </a:lnTo>
                <a:lnTo>
                  <a:pt x="1022858" y="101600"/>
                </a:lnTo>
                <a:lnTo>
                  <a:pt x="1075161" y="101600"/>
                </a:lnTo>
                <a:lnTo>
                  <a:pt x="1074292" y="100330"/>
                </a:lnTo>
                <a:lnTo>
                  <a:pt x="1066601" y="93235"/>
                </a:lnTo>
                <a:lnTo>
                  <a:pt x="1057243" y="88153"/>
                </a:lnTo>
                <a:lnTo>
                  <a:pt x="1046218" y="85095"/>
                </a:lnTo>
                <a:lnTo>
                  <a:pt x="1033526" y="84074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81887" y="5419978"/>
            <a:ext cx="832485" cy="234315"/>
          </a:xfrm>
          <a:custGeom>
            <a:avLst/>
            <a:gdLst/>
            <a:ahLst/>
            <a:cxnLst/>
            <a:rect l="l" t="t" r="r" b="b"/>
            <a:pathLst>
              <a:path w="832485" h="234314">
                <a:moveTo>
                  <a:pt x="109137" y="101600"/>
                </a:moveTo>
                <a:lnTo>
                  <a:pt x="62247" y="101600"/>
                </a:lnTo>
                <a:lnTo>
                  <a:pt x="71012" y="102171"/>
                </a:lnTo>
                <a:lnTo>
                  <a:pt x="78646" y="103886"/>
                </a:lnTo>
                <a:lnTo>
                  <a:pt x="100347" y="138430"/>
                </a:lnTo>
                <a:lnTo>
                  <a:pt x="100347" y="142875"/>
                </a:lnTo>
                <a:lnTo>
                  <a:pt x="90705" y="142968"/>
                </a:lnTo>
                <a:lnTo>
                  <a:pt x="81217" y="143240"/>
                </a:lnTo>
                <a:lnTo>
                  <a:pt x="37912" y="148272"/>
                </a:lnTo>
                <a:lnTo>
                  <a:pt x="4605" y="169950"/>
                </a:lnTo>
                <a:lnTo>
                  <a:pt x="0" y="199250"/>
                </a:lnTo>
                <a:lnTo>
                  <a:pt x="1414" y="205473"/>
                </a:lnTo>
                <a:lnTo>
                  <a:pt x="4674" y="211074"/>
                </a:lnTo>
                <a:lnTo>
                  <a:pt x="7637" y="216382"/>
                </a:lnTo>
                <a:lnTo>
                  <a:pt x="43705" y="234149"/>
                </a:lnTo>
                <a:lnTo>
                  <a:pt x="49166" y="234149"/>
                </a:lnTo>
                <a:lnTo>
                  <a:pt x="90615" y="219592"/>
                </a:lnTo>
                <a:lnTo>
                  <a:pt x="93048" y="217030"/>
                </a:lnTo>
                <a:lnTo>
                  <a:pt x="50563" y="217030"/>
                </a:lnTo>
                <a:lnTo>
                  <a:pt x="46626" y="216560"/>
                </a:lnTo>
                <a:lnTo>
                  <a:pt x="21226" y="195008"/>
                </a:lnTo>
                <a:lnTo>
                  <a:pt x="21303" y="183005"/>
                </a:lnTo>
                <a:lnTo>
                  <a:pt x="23385" y="177787"/>
                </a:lnTo>
                <a:lnTo>
                  <a:pt x="32275" y="169646"/>
                </a:lnTo>
                <a:lnTo>
                  <a:pt x="38117" y="166497"/>
                </a:lnTo>
                <a:lnTo>
                  <a:pt x="45102" y="164465"/>
                </a:lnTo>
                <a:lnTo>
                  <a:pt x="52087" y="162306"/>
                </a:lnTo>
                <a:lnTo>
                  <a:pt x="94378" y="159131"/>
                </a:lnTo>
                <a:lnTo>
                  <a:pt x="120032" y="159131"/>
                </a:lnTo>
                <a:lnTo>
                  <a:pt x="120032" y="127127"/>
                </a:lnTo>
                <a:lnTo>
                  <a:pt x="118508" y="119634"/>
                </a:lnTo>
                <a:lnTo>
                  <a:pt x="115714" y="113030"/>
                </a:lnTo>
                <a:lnTo>
                  <a:pt x="112793" y="106553"/>
                </a:lnTo>
                <a:lnTo>
                  <a:pt x="109137" y="101600"/>
                </a:lnTo>
                <a:close/>
              </a:path>
              <a:path w="832485" h="234314">
                <a:moveTo>
                  <a:pt x="120106" y="207200"/>
                </a:moveTo>
                <a:lnTo>
                  <a:pt x="101617" y="207200"/>
                </a:lnTo>
                <a:lnTo>
                  <a:pt x="101617" y="211074"/>
                </a:lnTo>
                <a:lnTo>
                  <a:pt x="101846" y="214668"/>
                </a:lnTo>
                <a:lnTo>
                  <a:pt x="102633" y="223177"/>
                </a:lnTo>
                <a:lnTo>
                  <a:pt x="103141" y="226949"/>
                </a:lnTo>
                <a:lnTo>
                  <a:pt x="103776" y="230428"/>
                </a:lnTo>
                <a:lnTo>
                  <a:pt x="122318" y="230428"/>
                </a:lnTo>
                <a:lnTo>
                  <a:pt x="121556" y="226352"/>
                </a:lnTo>
                <a:lnTo>
                  <a:pt x="120921" y="221373"/>
                </a:lnTo>
                <a:lnTo>
                  <a:pt x="120256" y="211074"/>
                </a:lnTo>
                <a:lnTo>
                  <a:pt x="120143" y="208864"/>
                </a:lnTo>
                <a:lnTo>
                  <a:pt x="120106" y="207200"/>
                </a:lnTo>
                <a:close/>
              </a:path>
              <a:path w="832485" h="234314">
                <a:moveTo>
                  <a:pt x="120032" y="159131"/>
                </a:moveTo>
                <a:lnTo>
                  <a:pt x="100347" y="159131"/>
                </a:lnTo>
                <a:lnTo>
                  <a:pt x="100347" y="176047"/>
                </a:lnTo>
                <a:lnTo>
                  <a:pt x="99331" y="182079"/>
                </a:lnTo>
                <a:lnTo>
                  <a:pt x="97426" y="187782"/>
                </a:lnTo>
                <a:lnTo>
                  <a:pt x="95394" y="193484"/>
                </a:lnTo>
                <a:lnTo>
                  <a:pt x="92473" y="198526"/>
                </a:lnTo>
                <a:lnTo>
                  <a:pt x="88536" y="202895"/>
                </a:lnTo>
                <a:lnTo>
                  <a:pt x="84726" y="207251"/>
                </a:lnTo>
                <a:lnTo>
                  <a:pt x="79900" y="210705"/>
                </a:lnTo>
                <a:lnTo>
                  <a:pt x="68470" y="215760"/>
                </a:lnTo>
                <a:lnTo>
                  <a:pt x="61993" y="217030"/>
                </a:lnTo>
                <a:lnTo>
                  <a:pt x="93048" y="217030"/>
                </a:lnTo>
                <a:lnTo>
                  <a:pt x="96011" y="213908"/>
                </a:lnTo>
                <a:lnTo>
                  <a:pt x="101109" y="207200"/>
                </a:lnTo>
                <a:lnTo>
                  <a:pt x="120106" y="207200"/>
                </a:lnTo>
                <a:lnTo>
                  <a:pt x="120032" y="159131"/>
                </a:lnTo>
                <a:close/>
              </a:path>
              <a:path w="832485" h="234314">
                <a:moveTo>
                  <a:pt x="72153" y="84074"/>
                </a:moveTo>
                <a:lnTo>
                  <a:pt x="64533" y="84074"/>
                </a:lnTo>
                <a:lnTo>
                  <a:pt x="55554" y="84451"/>
                </a:lnTo>
                <a:lnTo>
                  <a:pt x="18591" y="96504"/>
                </a:lnTo>
                <a:lnTo>
                  <a:pt x="8399" y="104521"/>
                </a:lnTo>
                <a:lnTo>
                  <a:pt x="19956" y="118237"/>
                </a:lnTo>
                <a:lnTo>
                  <a:pt x="25036" y="113157"/>
                </a:lnTo>
                <a:lnTo>
                  <a:pt x="31259" y="109093"/>
                </a:lnTo>
                <a:lnTo>
                  <a:pt x="45737" y="102997"/>
                </a:lnTo>
                <a:lnTo>
                  <a:pt x="53738" y="101600"/>
                </a:lnTo>
                <a:lnTo>
                  <a:pt x="109137" y="101600"/>
                </a:lnTo>
                <a:lnTo>
                  <a:pt x="108856" y="101219"/>
                </a:lnTo>
                <a:lnTo>
                  <a:pt x="103776" y="96901"/>
                </a:lnTo>
                <a:lnTo>
                  <a:pt x="98696" y="92710"/>
                </a:lnTo>
                <a:lnTo>
                  <a:pt x="92854" y="89408"/>
                </a:lnTo>
                <a:lnTo>
                  <a:pt x="86123" y="87376"/>
                </a:lnTo>
                <a:lnTo>
                  <a:pt x="79392" y="85217"/>
                </a:lnTo>
                <a:lnTo>
                  <a:pt x="72153" y="84074"/>
                </a:lnTo>
                <a:close/>
              </a:path>
              <a:path w="832485" h="234314">
                <a:moveTo>
                  <a:pt x="214810" y="206311"/>
                </a:moveTo>
                <a:lnTo>
                  <a:pt x="195597" y="206311"/>
                </a:lnTo>
                <a:lnTo>
                  <a:pt x="200449" y="212745"/>
                </a:lnTo>
                <a:lnTo>
                  <a:pt x="234141" y="232379"/>
                </a:lnTo>
                <a:lnTo>
                  <a:pt x="249445" y="234149"/>
                </a:lnTo>
                <a:lnTo>
                  <a:pt x="257634" y="233785"/>
                </a:lnTo>
                <a:lnTo>
                  <a:pt x="297889" y="217246"/>
                </a:lnTo>
                <a:lnTo>
                  <a:pt x="298747" y="216433"/>
                </a:lnTo>
                <a:lnTo>
                  <a:pt x="239412" y="216433"/>
                </a:lnTo>
                <a:lnTo>
                  <a:pt x="232046" y="214947"/>
                </a:lnTo>
                <a:lnTo>
                  <a:pt x="225442" y="211963"/>
                </a:lnTo>
                <a:lnTo>
                  <a:pt x="218711" y="208991"/>
                </a:lnTo>
                <a:lnTo>
                  <a:pt x="214810" y="206311"/>
                </a:lnTo>
                <a:close/>
              </a:path>
              <a:path w="832485" h="234314">
                <a:moveTo>
                  <a:pt x="194962" y="0"/>
                </a:moveTo>
                <a:lnTo>
                  <a:pt x="174134" y="0"/>
                </a:lnTo>
                <a:lnTo>
                  <a:pt x="174134" y="230428"/>
                </a:lnTo>
                <a:lnTo>
                  <a:pt x="194962" y="230428"/>
                </a:lnTo>
                <a:lnTo>
                  <a:pt x="194962" y="206311"/>
                </a:lnTo>
                <a:lnTo>
                  <a:pt x="214810" y="206311"/>
                </a:lnTo>
                <a:lnTo>
                  <a:pt x="192422" y="167259"/>
                </a:lnTo>
                <a:lnTo>
                  <a:pt x="192422" y="151003"/>
                </a:lnTo>
                <a:lnTo>
                  <a:pt x="212869" y="112903"/>
                </a:lnTo>
                <a:lnTo>
                  <a:pt x="213599" y="112395"/>
                </a:lnTo>
                <a:lnTo>
                  <a:pt x="194962" y="112395"/>
                </a:lnTo>
                <a:lnTo>
                  <a:pt x="194962" y="0"/>
                </a:lnTo>
                <a:close/>
              </a:path>
              <a:path w="832485" h="234314">
                <a:moveTo>
                  <a:pt x="298496" y="101600"/>
                </a:moveTo>
                <a:lnTo>
                  <a:pt x="255922" y="101600"/>
                </a:lnTo>
                <a:lnTo>
                  <a:pt x="263542" y="102997"/>
                </a:lnTo>
                <a:lnTo>
                  <a:pt x="276877" y="109093"/>
                </a:lnTo>
                <a:lnTo>
                  <a:pt x="299991" y="143764"/>
                </a:lnTo>
                <a:lnTo>
                  <a:pt x="301239" y="167259"/>
                </a:lnTo>
                <a:lnTo>
                  <a:pt x="299991" y="174536"/>
                </a:lnTo>
                <a:lnTo>
                  <a:pt x="276877" y="208991"/>
                </a:lnTo>
                <a:lnTo>
                  <a:pt x="270146" y="211963"/>
                </a:lnTo>
                <a:lnTo>
                  <a:pt x="263542" y="214947"/>
                </a:lnTo>
                <a:lnTo>
                  <a:pt x="255922" y="216433"/>
                </a:lnTo>
                <a:lnTo>
                  <a:pt x="298747" y="216433"/>
                </a:lnTo>
                <a:lnTo>
                  <a:pt x="320231" y="181665"/>
                </a:lnTo>
                <a:lnTo>
                  <a:pt x="323232" y="159131"/>
                </a:lnTo>
                <a:lnTo>
                  <a:pt x="322898" y="151292"/>
                </a:lnTo>
                <a:lnTo>
                  <a:pt x="307432" y="111055"/>
                </a:lnTo>
                <a:lnTo>
                  <a:pt x="302912" y="105791"/>
                </a:lnTo>
                <a:lnTo>
                  <a:pt x="298496" y="101600"/>
                </a:lnTo>
                <a:close/>
              </a:path>
              <a:path w="832485" h="234314">
                <a:moveTo>
                  <a:pt x="249445" y="84074"/>
                </a:moveTo>
                <a:lnTo>
                  <a:pt x="212295" y="95285"/>
                </a:lnTo>
                <a:lnTo>
                  <a:pt x="195597" y="112395"/>
                </a:lnTo>
                <a:lnTo>
                  <a:pt x="213599" y="112395"/>
                </a:lnTo>
                <a:lnTo>
                  <a:pt x="218711" y="108839"/>
                </a:lnTo>
                <a:lnTo>
                  <a:pt x="232046" y="102997"/>
                </a:lnTo>
                <a:lnTo>
                  <a:pt x="239412" y="101600"/>
                </a:lnTo>
                <a:lnTo>
                  <a:pt x="298496" y="101600"/>
                </a:lnTo>
                <a:lnTo>
                  <a:pt x="297889" y="101024"/>
                </a:lnTo>
                <a:lnTo>
                  <a:pt x="257634" y="84451"/>
                </a:lnTo>
                <a:lnTo>
                  <a:pt x="249445" y="84074"/>
                </a:lnTo>
                <a:close/>
              </a:path>
              <a:path w="832485" h="234314">
                <a:moveTo>
                  <a:pt x="432706" y="84074"/>
                </a:moveTo>
                <a:lnTo>
                  <a:pt x="395437" y="92910"/>
                </a:lnTo>
                <a:lnTo>
                  <a:pt x="365469" y="122592"/>
                </a:lnTo>
                <a:lnTo>
                  <a:pt x="356760" y="159131"/>
                </a:lnTo>
                <a:lnTo>
                  <a:pt x="357130" y="167132"/>
                </a:lnTo>
                <a:lnTo>
                  <a:pt x="373331" y="207535"/>
                </a:lnTo>
                <a:lnTo>
                  <a:pt x="409346" y="230962"/>
                </a:lnTo>
                <a:lnTo>
                  <a:pt x="432706" y="234149"/>
                </a:lnTo>
                <a:lnTo>
                  <a:pt x="440848" y="233795"/>
                </a:lnTo>
                <a:lnTo>
                  <a:pt x="482281" y="217534"/>
                </a:lnTo>
                <a:lnTo>
                  <a:pt x="483508" y="216433"/>
                </a:lnTo>
                <a:lnTo>
                  <a:pt x="424324" y="216433"/>
                </a:lnTo>
                <a:lnTo>
                  <a:pt x="416958" y="214947"/>
                </a:lnTo>
                <a:lnTo>
                  <a:pt x="384954" y="188531"/>
                </a:lnTo>
                <a:lnTo>
                  <a:pt x="378731" y="167132"/>
                </a:lnTo>
                <a:lnTo>
                  <a:pt x="378743" y="151179"/>
                </a:lnTo>
                <a:lnTo>
                  <a:pt x="398035" y="113284"/>
                </a:lnTo>
                <a:lnTo>
                  <a:pt x="424324" y="101600"/>
                </a:lnTo>
                <a:lnTo>
                  <a:pt x="483200" y="101600"/>
                </a:lnTo>
                <a:lnTo>
                  <a:pt x="482281" y="100772"/>
                </a:lnTo>
                <a:lnTo>
                  <a:pt x="440848" y="84431"/>
                </a:lnTo>
                <a:lnTo>
                  <a:pt x="432706" y="84074"/>
                </a:lnTo>
                <a:close/>
              </a:path>
              <a:path w="832485" h="234314">
                <a:moveTo>
                  <a:pt x="483200" y="101600"/>
                </a:moveTo>
                <a:lnTo>
                  <a:pt x="441088" y="101600"/>
                </a:lnTo>
                <a:lnTo>
                  <a:pt x="448581" y="102997"/>
                </a:lnTo>
                <a:lnTo>
                  <a:pt x="461916" y="109093"/>
                </a:lnTo>
                <a:lnTo>
                  <a:pt x="485665" y="143764"/>
                </a:lnTo>
                <a:lnTo>
                  <a:pt x="486808" y="167132"/>
                </a:lnTo>
                <a:lnTo>
                  <a:pt x="485665" y="174536"/>
                </a:lnTo>
                <a:lnTo>
                  <a:pt x="461916" y="208991"/>
                </a:lnTo>
                <a:lnTo>
                  <a:pt x="455185" y="211963"/>
                </a:lnTo>
                <a:lnTo>
                  <a:pt x="448581" y="214947"/>
                </a:lnTo>
                <a:lnTo>
                  <a:pt x="441088" y="216433"/>
                </a:lnTo>
                <a:lnTo>
                  <a:pt x="483508" y="216433"/>
                </a:lnTo>
                <a:lnTo>
                  <a:pt x="505691" y="181946"/>
                </a:lnTo>
                <a:lnTo>
                  <a:pt x="508906" y="159131"/>
                </a:lnTo>
                <a:lnTo>
                  <a:pt x="508549" y="151179"/>
                </a:lnTo>
                <a:lnTo>
                  <a:pt x="492279" y="110745"/>
                </a:lnTo>
                <a:lnTo>
                  <a:pt x="487570" y="105537"/>
                </a:lnTo>
                <a:lnTo>
                  <a:pt x="483200" y="101600"/>
                </a:lnTo>
                <a:close/>
              </a:path>
              <a:path w="832485" h="234314">
                <a:moveTo>
                  <a:pt x="553610" y="87884"/>
                </a:moveTo>
                <a:lnTo>
                  <a:pt x="530496" y="87884"/>
                </a:lnTo>
                <a:lnTo>
                  <a:pt x="588662" y="230428"/>
                </a:lnTo>
                <a:lnTo>
                  <a:pt x="611649" y="230428"/>
                </a:lnTo>
                <a:lnTo>
                  <a:pt x="620539" y="208546"/>
                </a:lnTo>
                <a:lnTo>
                  <a:pt x="599965" y="208546"/>
                </a:lnTo>
                <a:lnTo>
                  <a:pt x="553610" y="87884"/>
                </a:lnTo>
                <a:close/>
              </a:path>
              <a:path w="832485" h="234314">
                <a:moveTo>
                  <a:pt x="669561" y="87884"/>
                </a:moveTo>
                <a:lnTo>
                  <a:pt x="647209" y="87884"/>
                </a:lnTo>
                <a:lnTo>
                  <a:pt x="600600" y="208546"/>
                </a:lnTo>
                <a:lnTo>
                  <a:pt x="620539" y="208546"/>
                </a:lnTo>
                <a:lnTo>
                  <a:pt x="669561" y="87884"/>
                </a:lnTo>
                <a:close/>
              </a:path>
              <a:path w="832485" h="234314">
                <a:moveTo>
                  <a:pt x="763922" y="84074"/>
                </a:moveTo>
                <a:lnTo>
                  <a:pt x="723314" y="96567"/>
                </a:lnTo>
                <a:lnTo>
                  <a:pt x="697501" y="129159"/>
                </a:lnTo>
                <a:lnTo>
                  <a:pt x="692040" y="159131"/>
                </a:lnTo>
                <a:lnTo>
                  <a:pt x="692395" y="167025"/>
                </a:lnTo>
                <a:lnTo>
                  <a:pt x="708451" y="207535"/>
                </a:lnTo>
                <a:lnTo>
                  <a:pt x="743340" y="230962"/>
                </a:lnTo>
                <a:lnTo>
                  <a:pt x="765700" y="234149"/>
                </a:lnTo>
                <a:lnTo>
                  <a:pt x="774415" y="233707"/>
                </a:lnTo>
                <a:lnTo>
                  <a:pt x="813611" y="217754"/>
                </a:lnTo>
                <a:lnTo>
                  <a:pt x="815042" y="216433"/>
                </a:lnTo>
                <a:lnTo>
                  <a:pt x="758461" y="216433"/>
                </a:lnTo>
                <a:lnTo>
                  <a:pt x="751730" y="215049"/>
                </a:lnTo>
                <a:lnTo>
                  <a:pt x="720488" y="190957"/>
                </a:lnTo>
                <a:lnTo>
                  <a:pt x="717948" y="184658"/>
                </a:lnTo>
                <a:lnTo>
                  <a:pt x="715281" y="178358"/>
                </a:lnTo>
                <a:lnTo>
                  <a:pt x="713884" y="171691"/>
                </a:lnTo>
                <a:lnTo>
                  <a:pt x="713630" y="164592"/>
                </a:lnTo>
                <a:lnTo>
                  <a:pt x="831994" y="164592"/>
                </a:lnTo>
                <a:lnTo>
                  <a:pt x="832121" y="162814"/>
                </a:lnTo>
                <a:lnTo>
                  <a:pt x="832248" y="154813"/>
                </a:lnTo>
                <a:lnTo>
                  <a:pt x="831982" y="148082"/>
                </a:lnTo>
                <a:lnTo>
                  <a:pt x="714011" y="148082"/>
                </a:lnTo>
                <a:lnTo>
                  <a:pt x="714392" y="142113"/>
                </a:lnTo>
                <a:lnTo>
                  <a:pt x="729251" y="115697"/>
                </a:lnTo>
                <a:lnTo>
                  <a:pt x="733696" y="111252"/>
                </a:lnTo>
                <a:lnTo>
                  <a:pt x="738903" y="107823"/>
                </a:lnTo>
                <a:lnTo>
                  <a:pt x="750587" y="102743"/>
                </a:lnTo>
                <a:lnTo>
                  <a:pt x="757064" y="101600"/>
                </a:lnTo>
                <a:lnTo>
                  <a:pt x="811456" y="101600"/>
                </a:lnTo>
                <a:lnTo>
                  <a:pt x="810372" y="100504"/>
                </a:lnTo>
                <a:lnTo>
                  <a:pt x="772117" y="84431"/>
                </a:lnTo>
                <a:lnTo>
                  <a:pt x="763922" y="84074"/>
                </a:lnTo>
                <a:close/>
              </a:path>
              <a:path w="832485" h="234314">
                <a:moveTo>
                  <a:pt x="811547" y="191731"/>
                </a:moveTo>
                <a:lnTo>
                  <a:pt x="780876" y="214555"/>
                </a:lnTo>
                <a:lnTo>
                  <a:pt x="765700" y="216433"/>
                </a:lnTo>
                <a:lnTo>
                  <a:pt x="815042" y="216433"/>
                </a:lnTo>
                <a:lnTo>
                  <a:pt x="820492" y="211406"/>
                </a:lnTo>
                <a:lnTo>
                  <a:pt x="827041" y="203936"/>
                </a:lnTo>
                <a:lnTo>
                  <a:pt x="811547" y="191731"/>
                </a:lnTo>
                <a:close/>
              </a:path>
              <a:path w="832485" h="234314">
                <a:moveTo>
                  <a:pt x="811456" y="101600"/>
                </a:moveTo>
                <a:lnTo>
                  <a:pt x="763922" y="101600"/>
                </a:lnTo>
                <a:lnTo>
                  <a:pt x="774441" y="102413"/>
                </a:lnTo>
                <a:lnTo>
                  <a:pt x="783686" y="104870"/>
                </a:lnTo>
                <a:lnTo>
                  <a:pt x="809999" y="138489"/>
                </a:lnTo>
                <a:lnTo>
                  <a:pt x="811166" y="148082"/>
                </a:lnTo>
                <a:lnTo>
                  <a:pt x="831982" y="148082"/>
                </a:lnTo>
                <a:lnTo>
                  <a:pt x="818873" y="110003"/>
                </a:lnTo>
                <a:lnTo>
                  <a:pt x="814849" y="105029"/>
                </a:lnTo>
                <a:lnTo>
                  <a:pt x="811456" y="10160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23228" y="5429122"/>
            <a:ext cx="137795" cy="22678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66179" y="5504053"/>
            <a:ext cx="711200" cy="219710"/>
          </a:xfrm>
          <a:custGeom>
            <a:avLst/>
            <a:gdLst/>
            <a:ahLst/>
            <a:cxnLst/>
            <a:rect l="l" t="t" r="r" b="b"/>
            <a:pathLst>
              <a:path w="711200" h="219710">
                <a:moveTo>
                  <a:pt x="6731" y="198742"/>
                </a:moveTo>
                <a:lnTo>
                  <a:pt x="4445" y="217639"/>
                </a:lnTo>
                <a:lnTo>
                  <a:pt x="10668" y="218922"/>
                </a:lnTo>
                <a:lnTo>
                  <a:pt x="16891" y="219570"/>
                </a:lnTo>
                <a:lnTo>
                  <a:pt x="23114" y="219570"/>
                </a:lnTo>
                <a:lnTo>
                  <a:pt x="58354" y="201269"/>
                </a:lnTo>
                <a:lnTo>
                  <a:pt x="16637" y="201269"/>
                </a:lnTo>
                <a:lnTo>
                  <a:pt x="11557" y="200418"/>
                </a:lnTo>
                <a:lnTo>
                  <a:pt x="6731" y="198742"/>
                </a:lnTo>
                <a:close/>
              </a:path>
              <a:path w="711200" h="219710">
                <a:moveTo>
                  <a:pt x="23114" y="3810"/>
                </a:moveTo>
                <a:lnTo>
                  <a:pt x="0" y="3810"/>
                </a:lnTo>
                <a:lnTo>
                  <a:pt x="60833" y="146050"/>
                </a:lnTo>
                <a:lnTo>
                  <a:pt x="49403" y="175971"/>
                </a:lnTo>
                <a:lnTo>
                  <a:pt x="46355" y="184099"/>
                </a:lnTo>
                <a:lnTo>
                  <a:pt x="42799" y="190347"/>
                </a:lnTo>
                <a:lnTo>
                  <a:pt x="34671" y="199085"/>
                </a:lnTo>
                <a:lnTo>
                  <a:pt x="29083" y="201269"/>
                </a:lnTo>
                <a:lnTo>
                  <a:pt x="58354" y="201269"/>
                </a:lnTo>
                <a:lnTo>
                  <a:pt x="60610" y="198031"/>
                </a:lnTo>
                <a:lnTo>
                  <a:pt x="64492" y="191044"/>
                </a:lnTo>
                <a:lnTo>
                  <a:pt x="67945" y="183261"/>
                </a:lnTo>
                <a:lnTo>
                  <a:pt x="91420" y="124028"/>
                </a:lnTo>
                <a:lnTo>
                  <a:pt x="71628" y="124028"/>
                </a:lnTo>
                <a:lnTo>
                  <a:pt x="23114" y="3810"/>
                </a:lnTo>
                <a:close/>
              </a:path>
              <a:path w="711200" h="219710">
                <a:moveTo>
                  <a:pt x="139065" y="3810"/>
                </a:moveTo>
                <a:lnTo>
                  <a:pt x="116459" y="3810"/>
                </a:lnTo>
                <a:lnTo>
                  <a:pt x="72262" y="124028"/>
                </a:lnTo>
                <a:lnTo>
                  <a:pt x="91420" y="124028"/>
                </a:lnTo>
                <a:lnTo>
                  <a:pt x="139065" y="3810"/>
                </a:lnTo>
                <a:close/>
              </a:path>
              <a:path w="711200" h="219710">
                <a:moveTo>
                  <a:pt x="233425" y="0"/>
                </a:moveTo>
                <a:lnTo>
                  <a:pt x="192817" y="12493"/>
                </a:lnTo>
                <a:lnTo>
                  <a:pt x="167005" y="45085"/>
                </a:lnTo>
                <a:lnTo>
                  <a:pt x="161544" y="75057"/>
                </a:lnTo>
                <a:lnTo>
                  <a:pt x="161899" y="82951"/>
                </a:lnTo>
                <a:lnTo>
                  <a:pt x="177901" y="123461"/>
                </a:lnTo>
                <a:lnTo>
                  <a:pt x="212844" y="146888"/>
                </a:lnTo>
                <a:lnTo>
                  <a:pt x="235204" y="150075"/>
                </a:lnTo>
                <a:lnTo>
                  <a:pt x="243919" y="149633"/>
                </a:lnTo>
                <a:lnTo>
                  <a:pt x="283114" y="133680"/>
                </a:lnTo>
                <a:lnTo>
                  <a:pt x="284546" y="132359"/>
                </a:lnTo>
                <a:lnTo>
                  <a:pt x="227965" y="132359"/>
                </a:lnTo>
                <a:lnTo>
                  <a:pt x="221234" y="130975"/>
                </a:lnTo>
                <a:lnTo>
                  <a:pt x="189992" y="106883"/>
                </a:lnTo>
                <a:lnTo>
                  <a:pt x="187452" y="100584"/>
                </a:lnTo>
                <a:lnTo>
                  <a:pt x="184785" y="94284"/>
                </a:lnTo>
                <a:lnTo>
                  <a:pt x="183387" y="87617"/>
                </a:lnTo>
                <a:lnTo>
                  <a:pt x="183134" y="80518"/>
                </a:lnTo>
                <a:lnTo>
                  <a:pt x="301498" y="80518"/>
                </a:lnTo>
                <a:lnTo>
                  <a:pt x="301625" y="78740"/>
                </a:lnTo>
                <a:lnTo>
                  <a:pt x="301751" y="70739"/>
                </a:lnTo>
                <a:lnTo>
                  <a:pt x="301486" y="64008"/>
                </a:lnTo>
                <a:lnTo>
                  <a:pt x="183515" y="64008"/>
                </a:lnTo>
                <a:lnTo>
                  <a:pt x="183896" y="58039"/>
                </a:lnTo>
                <a:lnTo>
                  <a:pt x="198755" y="31623"/>
                </a:lnTo>
                <a:lnTo>
                  <a:pt x="203200" y="27178"/>
                </a:lnTo>
                <a:lnTo>
                  <a:pt x="208407" y="23749"/>
                </a:lnTo>
                <a:lnTo>
                  <a:pt x="220091" y="18669"/>
                </a:lnTo>
                <a:lnTo>
                  <a:pt x="226568" y="17526"/>
                </a:lnTo>
                <a:lnTo>
                  <a:pt x="280960" y="17526"/>
                </a:lnTo>
                <a:lnTo>
                  <a:pt x="279876" y="16430"/>
                </a:lnTo>
                <a:lnTo>
                  <a:pt x="241621" y="357"/>
                </a:lnTo>
                <a:lnTo>
                  <a:pt x="233425" y="0"/>
                </a:lnTo>
                <a:close/>
              </a:path>
              <a:path w="711200" h="219710">
                <a:moveTo>
                  <a:pt x="281050" y="107657"/>
                </a:moveTo>
                <a:lnTo>
                  <a:pt x="250332" y="130481"/>
                </a:lnTo>
                <a:lnTo>
                  <a:pt x="235204" y="132359"/>
                </a:lnTo>
                <a:lnTo>
                  <a:pt x="284546" y="132359"/>
                </a:lnTo>
                <a:lnTo>
                  <a:pt x="289996" y="127332"/>
                </a:lnTo>
                <a:lnTo>
                  <a:pt x="296545" y="119862"/>
                </a:lnTo>
                <a:lnTo>
                  <a:pt x="281050" y="107657"/>
                </a:lnTo>
                <a:close/>
              </a:path>
              <a:path w="711200" h="219710">
                <a:moveTo>
                  <a:pt x="280960" y="17526"/>
                </a:moveTo>
                <a:lnTo>
                  <a:pt x="233425" y="17526"/>
                </a:lnTo>
                <a:lnTo>
                  <a:pt x="243945" y="18339"/>
                </a:lnTo>
                <a:lnTo>
                  <a:pt x="253190" y="20796"/>
                </a:lnTo>
                <a:lnTo>
                  <a:pt x="279503" y="54415"/>
                </a:lnTo>
                <a:lnTo>
                  <a:pt x="280670" y="64008"/>
                </a:lnTo>
                <a:lnTo>
                  <a:pt x="301486" y="64008"/>
                </a:lnTo>
                <a:lnTo>
                  <a:pt x="288377" y="25929"/>
                </a:lnTo>
                <a:lnTo>
                  <a:pt x="284352" y="20955"/>
                </a:lnTo>
                <a:lnTo>
                  <a:pt x="280960" y="17526"/>
                </a:lnTo>
                <a:close/>
              </a:path>
              <a:path w="711200" h="219710">
                <a:moveTo>
                  <a:pt x="442749" y="17526"/>
                </a:moveTo>
                <a:lnTo>
                  <a:pt x="395859" y="17526"/>
                </a:lnTo>
                <a:lnTo>
                  <a:pt x="404623" y="18097"/>
                </a:lnTo>
                <a:lnTo>
                  <a:pt x="412257" y="19812"/>
                </a:lnTo>
                <a:lnTo>
                  <a:pt x="433959" y="54356"/>
                </a:lnTo>
                <a:lnTo>
                  <a:pt x="433959" y="58801"/>
                </a:lnTo>
                <a:lnTo>
                  <a:pt x="424316" y="58894"/>
                </a:lnTo>
                <a:lnTo>
                  <a:pt x="414829" y="59166"/>
                </a:lnTo>
                <a:lnTo>
                  <a:pt x="371524" y="64198"/>
                </a:lnTo>
                <a:lnTo>
                  <a:pt x="338216" y="85876"/>
                </a:lnTo>
                <a:lnTo>
                  <a:pt x="333611" y="115176"/>
                </a:lnTo>
                <a:lnTo>
                  <a:pt x="335025" y="121399"/>
                </a:lnTo>
                <a:lnTo>
                  <a:pt x="338286" y="127000"/>
                </a:lnTo>
                <a:lnTo>
                  <a:pt x="341249" y="132308"/>
                </a:lnTo>
                <a:lnTo>
                  <a:pt x="345186" y="136779"/>
                </a:lnTo>
                <a:lnTo>
                  <a:pt x="350012" y="140246"/>
                </a:lnTo>
                <a:lnTo>
                  <a:pt x="354711" y="143725"/>
                </a:lnTo>
                <a:lnTo>
                  <a:pt x="360045" y="146227"/>
                </a:lnTo>
                <a:lnTo>
                  <a:pt x="371728" y="149301"/>
                </a:lnTo>
                <a:lnTo>
                  <a:pt x="377317" y="150075"/>
                </a:lnTo>
                <a:lnTo>
                  <a:pt x="382777" y="150075"/>
                </a:lnTo>
                <a:lnTo>
                  <a:pt x="424227" y="135518"/>
                </a:lnTo>
                <a:lnTo>
                  <a:pt x="426659" y="132956"/>
                </a:lnTo>
                <a:lnTo>
                  <a:pt x="384175" y="132956"/>
                </a:lnTo>
                <a:lnTo>
                  <a:pt x="380111" y="132486"/>
                </a:lnTo>
                <a:lnTo>
                  <a:pt x="354711" y="110934"/>
                </a:lnTo>
                <a:lnTo>
                  <a:pt x="354792" y="98931"/>
                </a:lnTo>
                <a:lnTo>
                  <a:pt x="356997" y="93713"/>
                </a:lnTo>
                <a:lnTo>
                  <a:pt x="365887" y="85572"/>
                </a:lnTo>
                <a:lnTo>
                  <a:pt x="371728" y="82423"/>
                </a:lnTo>
                <a:lnTo>
                  <a:pt x="378714" y="80391"/>
                </a:lnTo>
                <a:lnTo>
                  <a:pt x="385699" y="78232"/>
                </a:lnTo>
                <a:lnTo>
                  <a:pt x="427990" y="75057"/>
                </a:lnTo>
                <a:lnTo>
                  <a:pt x="453644" y="75057"/>
                </a:lnTo>
                <a:lnTo>
                  <a:pt x="453644" y="43053"/>
                </a:lnTo>
                <a:lnTo>
                  <a:pt x="452120" y="35560"/>
                </a:lnTo>
                <a:lnTo>
                  <a:pt x="449325" y="28956"/>
                </a:lnTo>
                <a:lnTo>
                  <a:pt x="446404" y="22479"/>
                </a:lnTo>
                <a:lnTo>
                  <a:pt x="442749" y="17526"/>
                </a:lnTo>
                <a:close/>
              </a:path>
              <a:path w="711200" h="219710">
                <a:moveTo>
                  <a:pt x="453718" y="123126"/>
                </a:moveTo>
                <a:lnTo>
                  <a:pt x="435228" y="123126"/>
                </a:lnTo>
                <a:lnTo>
                  <a:pt x="435228" y="127000"/>
                </a:lnTo>
                <a:lnTo>
                  <a:pt x="435458" y="130594"/>
                </a:lnTo>
                <a:lnTo>
                  <a:pt x="436245" y="139103"/>
                </a:lnTo>
                <a:lnTo>
                  <a:pt x="436752" y="142875"/>
                </a:lnTo>
                <a:lnTo>
                  <a:pt x="437388" y="146354"/>
                </a:lnTo>
                <a:lnTo>
                  <a:pt x="455929" y="146354"/>
                </a:lnTo>
                <a:lnTo>
                  <a:pt x="455168" y="142278"/>
                </a:lnTo>
                <a:lnTo>
                  <a:pt x="454533" y="137299"/>
                </a:lnTo>
                <a:lnTo>
                  <a:pt x="453868" y="127000"/>
                </a:lnTo>
                <a:lnTo>
                  <a:pt x="453755" y="124790"/>
                </a:lnTo>
                <a:lnTo>
                  <a:pt x="453718" y="123126"/>
                </a:lnTo>
                <a:close/>
              </a:path>
              <a:path w="711200" h="219710">
                <a:moveTo>
                  <a:pt x="453644" y="75057"/>
                </a:moveTo>
                <a:lnTo>
                  <a:pt x="433959" y="75057"/>
                </a:lnTo>
                <a:lnTo>
                  <a:pt x="433959" y="91973"/>
                </a:lnTo>
                <a:lnTo>
                  <a:pt x="432943" y="98005"/>
                </a:lnTo>
                <a:lnTo>
                  <a:pt x="430911" y="103708"/>
                </a:lnTo>
                <a:lnTo>
                  <a:pt x="429005" y="109410"/>
                </a:lnTo>
                <a:lnTo>
                  <a:pt x="426085" y="114452"/>
                </a:lnTo>
                <a:lnTo>
                  <a:pt x="422148" y="118821"/>
                </a:lnTo>
                <a:lnTo>
                  <a:pt x="418338" y="123177"/>
                </a:lnTo>
                <a:lnTo>
                  <a:pt x="413512" y="126631"/>
                </a:lnTo>
                <a:lnTo>
                  <a:pt x="402081" y="131686"/>
                </a:lnTo>
                <a:lnTo>
                  <a:pt x="395604" y="132956"/>
                </a:lnTo>
                <a:lnTo>
                  <a:pt x="426659" y="132956"/>
                </a:lnTo>
                <a:lnTo>
                  <a:pt x="429623" y="129834"/>
                </a:lnTo>
                <a:lnTo>
                  <a:pt x="434721" y="123126"/>
                </a:lnTo>
                <a:lnTo>
                  <a:pt x="453718" y="123126"/>
                </a:lnTo>
                <a:lnTo>
                  <a:pt x="453644" y="75057"/>
                </a:lnTo>
                <a:close/>
              </a:path>
              <a:path w="711200" h="219710">
                <a:moveTo>
                  <a:pt x="405765" y="0"/>
                </a:moveTo>
                <a:lnTo>
                  <a:pt x="398145" y="0"/>
                </a:lnTo>
                <a:lnTo>
                  <a:pt x="389165" y="377"/>
                </a:lnTo>
                <a:lnTo>
                  <a:pt x="352202" y="12430"/>
                </a:lnTo>
                <a:lnTo>
                  <a:pt x="342011" y="20447"/>
                </a:lnTo>
                <a:lnTo>
                  <a:pt x="353568" y="34163"/>
                </a:lnTo>
                <a:lnTo>
                  <a:pt x="358648" y="29083"/>
                </a:lnTo>
                <a:lnTo>
                  <a:pt x="364871" y="25019"/>
                </a:lnTo>
                <a:lnTo>
                  <a:pt x="379349" y="18923"/>
                </a:lnTo>
                <a:lnTo>
                  <a:pt x="387350" y="17526"/>
                </a:lnTo>
                <a:lnTo>
                  <a:pt x="442749" y="17526"/>
                </a:lnTo>
                <a:lnTo>
                  <a:pt x="442468" y="17145"/>
                </a:lnTo>
                <a:lnTo>
                  <a:pt x="437388" y="12827"/>
                </a:lnTo>
                <a:lnTo>
                  <a:pt x="432308" y="8636"/>
                </a:lnTo>
                <a:lnTo>
                  <a:pt x="426466" y="5334"/>
                </a:lnTo>
                <a:lnTo>
                  <a:pt x="419735" y="3302"/>
                </a:lnTo>
                <a:lnTo>
                  <a:pt x="413003" y="1143"/>
                </a:lnTo>
                <a:lnTo>
                  <a:pt x="405765" y="0"/>
                </a:lnTo>
                <a:close/>
              </a:path>
              <a:path w="711200" h="219710">
                <a:moveTo>
                  <a:pt x="525779" y="3810"/>
                </a:moveTo>
                <a:lnTo>
                  <a:pt x="505968" y="3810"/>
                </a:lnTo>
                <a:lnTo>
                  <a:pt x="506349" y="8636"/>
                </a:lnTo>
                <a:lnTo>
                  <a:pt x="506859" y="20320"/>
                </a:lnTo>
                <a:lnTo>
                  <a:pt x="506984" y="26289"/>
                </a:lnTo>
                <a:lnTo>
                  <a:pt x="507111" y="146354"/>
                </a:lnTo>
                <a:lnTo>
                  <a:pt x="527939" y="146354"/>
                </a:lnTo>
                <a:lnTo>
                  <a:pt x="527939" y="63627"/>
                </a:lnTo>
                <a:lnTo>
                  <a:pt x="529081" y="55499"/>
                </a:lnTo>
                <a:lnTo>
                  <a:pt x="531495" y="48641"/>
                </a:lnTo>
                <a:lnTo>
                  <a:pt x="533780" y="41910"/>
                </a:lnTo>
                <a:lnTo>
                  <a:pt x="536828" y="36322"/>
                </a:lnTo>
                <a:lnTo>
                  <a:pt x="540512" y="31877"/>
                </a:lnTo>
                <a:lnTo>
                  <a:pt x="543873" y="28067"/>
                </a:lnTo>
                <a:lnTo>
                  <a:pt x="526923" y="28067"/>
                </a:lnTo>
                <a:lnTo>
                  <a:pt x="526796" y="21209"/>
                </a:lnTo>
                <a:lnTo>
                  <a:pt x="526669" y="16510"/>
                </a:lnTo>
                <a:lnTo>
                  <a:pt x="526161" y="7493"/>
                </a:lnTo>
                <a:lnTo>
                  <a:pt x="525779" y="3810"/>
                </a:lnTo>
                <a:close/>
              </a:path>
              <a:path w="711200" h="219710">
                <a:moveTo>
                  <a:pt x="575945" y="0"/>
                </a:moveTo>
                <a:lnTo>
                  <a:pt x="573404" y="0"/>
                </a:lnTo>
                <a:lnTo>
                  <a:pt x="565844" y="508"/>
                </a:lnTo>
                <a:lnTo>
                  <a:pt x="531040" y="22088"/>
                </a:lnTo>
                <a:lnTo>
                  <a:pt x="527685" y="28067"/>
                </a:lnTo>
                <a:lnTo>
                  <a:pt x="543873" y="28067"/>
                </a:lnTo>
                <a:lnTo>
                  <a:pt x="544322" y="27559"/>
                </a:lnTo>
                <a:lnTo>
                  <a:pt x="548640" y="24384"/>
                </a:lnTo>
                <a:lnTo>
                  <a:pt x="558926" y="20320"/>
                </a:lnTo>
                <a:lnTo>
                  <a:pt x="564134" y="19304"/>
                </a:lnTo>
                <a:lnTo>
                  <a:pt x="584453" y="19304"/>
                </a:lnTo>
                <a:lnTo>
                  <a:pt x="586994" y="1524"/>
                </a:lnTo>
                <a:lnTo>
                  <a:pt x="584708" y="889"/>
                </a:lnTo>
                <a:lnTo>
                  <a:pt x="582549" y="508"/>
                </a:lnTo>
                <a:lnTo>
                  <a:pt x="580390" y="381"/>
                </a:lnTo>
                <a:lnTo>
                  <a:pt x="578230" y="127"/>
                </a:lnTo>
                <a:lnTo>
                  <a:pt x="575945" y="0"/>
                </a:lnTo>
                <a:close/>
              </a:path>
              <a:path w="711200" h="219710">
                <a:moveTo>
                  <a:pt x="584453" y="19304"/>
                </a:moveTo>
                <a:lnTo>
                  <a:pt x="572516" y="19304"/>
                </a:lnTo>
                <a:lnTo>
                  <a:pt x="575310" y="19431"/>
                </a:lnTo>
                <a:lnTo>
                  <a:pt x="581025" y="20193"/>
                </a:lnTo>
                <a:lnTo>
                  <a:pt x="583056" y="20701"/>
                </a:lnTo>
                <a:lnTo>
                  <a:pt x="584200" y="21082"/>
                </a:lnTo>
                <a:lnTo>
                  <a:pt x="584453" y="19304"/>
                </a:lnTo>
                <a:close/>
              </a:path>
              <a:path w="711200" h="219710">
                <a:moveTo>
                  <a:pt x="617474" y="110032"/>
                </a:moveTo>
                <a:lnTo>
                  <a:pt x="601091" y="122237"/>
                </a:lnTo>
                <a:lnTo>
                  <a:pt x="606284" y="128911"/>
                </a:lnTo>
                <a:lnTo>
                  <a:pt x="612155" y="134646"/>
                </a:lnTo>
                <a:lnTo>
                  <a:pt x="649432" y="149652"/>
                </a:lnTo>
                <a:lnTo>
                  <a:pt x="657478" y="150075"/>
                </a:lnTo>
                <a:lnTo>
                  <a:pt x="663955" y="150075"/>
                </a:lnTo>
                <a:lnTo>
                  <a:pt x="702848" y="132359"/>
                </a:lnTo>
                <a:lnTo>
                  <a:pt x="648716" y="132359"/>
                </a:lnTo>
                <a:lnTo>
                  <a:pt x="640842" y="130225"/>
                </a:lnTo>
                <a:lnTo>
                  <a:pt x="633729" y="125958"/>
                </a:lnTo>
                <a:lnTo>
                  <a:pt x="626491" y="121691"/>
                </a:lnTo>
                <a:lnTo>
                  <a:pt x="621156" y="116382"/>
                </a:lnTo>
                <a:lnTo>
                  <a:pt x="617474" y="110032"/>
                </a:lnTo>
                <a:close/>
              </a:path>
              <a:path w="711200" h="219710">
                <a:moveTo>
                  <a:pt x="658622" y="0"/>
                </a:moveTo>
                <a:lnTo>
                  <a:pt x="652145" y="0"/>
                </a:lnTo>
                <a:lnTo>
                  <a:pt x="645795" y="889"/>
                </a:lnTo>
                <a:lnTo>
                  <a:pt x="609219" y="27940"/>
                </a:lnTo>
                <a:lnTo>
                  <a:pt x="607822" y="34163"/>
                </a:lnTo>
                <a:lnTo>
                  <a:pt x="607822" y="48133"/>
                </a:lnTo>
                <a:lnTo>
                  <a:pt x="609092" y="53721"/>
                </a:lnTo>
                <a:lnTo>
                  <a:pt x="611759" y="58293"/>
                </a:lnTo>
                <a:lnTo>
                  <a:pt x="614299" y="62738"/>
                </a:lnTo>
                <a:lnTo>
                  <a:pt x="635000" y="76073"/>
                </a:lnTo>
                <a:lnTo>
                  <a:pt x="639826" y="77597"/>
                </a:lnTo>
                <a:lnTo>
                  <a:pt x="644271" y="78867"/>
                </a:lnTo>
                <a:lnTo>
                  <a:pt x="648589" y="80010"/>
                </a:lnTo>
                <a:lnTo>
                  <a:pt x="658256" y="82440"/>
                </a:lnTo>
                <a:lnTo>
                  <a:pt x="666686" y="84974"/>
                </a:lnTo>
                <a:lnTo>
                  <a:pt x="673877" y="87619"/>
                </a:lnTo>
                <a:lnTo>
                  <a:pt x="679830" y="90385"/>
                </a:lnTo>
                <a:lnTo>
                  <a:pt x="687070" y="94157"/>
                </a:lnTo>
                <a:lnTo>
                  <a:pt x="690626" y="99822"/>
                </a:lnTo>
                <a:lnTo>
                  <a:pt x="690626" y="112014"/>
                </a:lnTo>
                <a:lnTo>
                  <a:pt x="661670" y="132359"/>
                </a:lnTo>
                <a:lnTo>
                  <a:pt x="702848" y="132359"/>
                </a:lnTo>
                <a:lnTo>
                  <a:pt x="703213" y="131940"/>
                </a:lnTo>
                <a:lnTo>
                  <a:pt x="709549" y="120853"/>
                </a:lnTo>
                <a:lnTo>
                  <a:pt x="711073" y="114007"/>
                </a:lnTo>
                <a:lnTo>
                  <a:pt x="711073" y="105867"/>
                </a:lnTo>
                <a:lnTo>
                  <a:pt x="683672" y="70421"/>
                </a:lnTo>
                <a:lnTo>
                  <a:pt x="653480" y="62081"/>
                </a:lnTo>
                <a:lnTo>
                  <a:pt x="646445" y="59928"/>
                </a:lnTo>
                <a:lnTo>
                  <a:pt x="640578" y="57560"/>
                </a:lnTo>
                <a:lnTo>
                  <a:pt x="635889" y="54991"/>
                </a:lnTo>
                <a:lnTo>
                  <a:pt x="630301" y="51562"/>
                </a:lnTo>
                <a:lnTo>
                  <a:pt x="627634" y="46355"/>
                </a:lnTo>
                <a:lnTo>
                  <a:pt x="627634" y="35814"/>
                </a:lnTo>
                <a:lnTo>
                  <a:pt x="628396" y="32385"/>
                </a:lnTo>
                <a:lnTo>
                  <a:pt x="631951" y="26797"/>
                </a:lnTo>
                <a:lnTo>
                  <a:pt x="634238" y="24384"/>
                </a:lnTo>
                <a:lnTo>
                  <a:pt x="637031" y="22606"/>
                </a:lnTo>
                <a:lnTo>
                  <a:pt x="639826" y="20701"/>
                </a:lnTo>
                <a:lnTo>
                  <a:pt x="643127" y="19431"/>
                </a:lnTo>
                <a:lnTo>
                  <a:pt x="650494" y="17907"/>
                </a:lnTo>
                <a:lnTo>
                  <a:pt x="654050" y="17526"/>
                </a:lnTo>
                <a:lnTo>
                  <a:pt x="702457" y="17526"/>
                </a:lnTo>
                <a:lnTo>
                  <a:pt x="699881" y="14811"/>
                </a:lnTo>
                <a:lnTo>
                  <a:pt x="666075" y="426"/>
                </a:lnTo>
                <a:lnTo>
                  <a:pt x="658622" y="0"/>
                </a:lnTo>
                <a:close/>
              </a:path>
              <a:path w="711200" h="219710">
                <a:moveTo>
                  <a:pt x="702457" y="17526"/>
                </a:moveTo>
                <a:lnTo>
                  <a:pt x="665734" y="17526"/>
                </a:lnTo>
                <a:lnTo>
                  <a:pt x="672846" y="19304"/>
                </a:lnTo>
                <a:lnTo>
                  <a:pt x="685165" y="26797"/>
                </a:lnTo>
                <a:lnTo>
                  <a:pt x="689737" y="31623"/>
                </a:lnTo>
                <a:lnTo>
                  <a:pt x="692785" y="37592"/>
                </a:lnTo>
                <a:lnTo>
                  <a:pt x="708660" y="25654"/>
                </a:lnTo>
                <a:lnTo>
                  <a:pt x="704705" y="19893"/>
                </a:lnTo>
                <a:lnTo>
                  <a:pt x="702457" y="17526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84568" y="5416296"/>
            <a:ext cx="267970" cy="238125"/>
          </a:xfrm>
          <a:custGeom>
            <a:avLst/>
            <a:gdLst/>
            <a:ahLst/>
            <a:cxnLst/>
            <a:rect l="l" t="t" r="r" b="b"/>
            <a:pathLst>
              <a:path w="267970" h="238125">
                <a:moveTo>
                  <a:pt x="75946" y="87756"/>
                </a:moveTo>
                <a:lnTo>
                  <a:pt x="38677" y="96593"/>
                </a:lnTo>
                <a:lnTo>
                  <a:pt x="8709" y="126275"/>
                </a:lnTo>
                <a:lnTo>
                  <a:pt x="0" y="162813"/>
                </a:lnTo>
                <a:lnTo>
                  <a:pt x="370" y="170814"/>
                </a:lnTo>
                <a:lnTo>
                  <a:pt x="16571" y="211218"/>
                </a:lnTo>
                <a:lnTo>
                  <a:pt x="52585" y="234645"/>
                </a:lnTo>
                <a:lnTo>
                  <a:pt x="75946" y="237832"/>
                </a:lnTo>
                <a:lnTo>
                  <a:pt x="84087" y="237478"/>
                </a:lnTo>
                <a:lnTo>
                  <a:pt x="125521" y="221217"/>
                </a:lnTo>
                <a:lnTo>
                  <a:pt x="126748" y="220116"/>
                </a:lnTo>
                <a:lnTo>
                  <a:pt x="67563" y="220116"/>
                </a:lnTo>
                <a:lnTo>
                  <a:pt x="60198" y="218630"/>
                </a:lnTo>
                <a:lnTo>
                  <a:pt x="28193" y="192214"/>
                </a:lnTo>
                <a:lnTo>
                  <a:pt x="21971" y="170814"/>
                </a:lnTo>
                <a:lnTo>
                  <a:pt x="21982" y="154862"/>
                </a:lnTo>
                <a:lnTo>
                  <a:pt x="41275" y="116966"/>
                </a:lnTo>
                <a:lnTo>
                  <a:pt x="67563" y="105282"/>
                </a:lnTo>
                <a:lnTo>
                  <a:pt x="126440" y="105282"/>
                </a:lnTo>
                <a:lnTo>
                  <a:pt x="125521" y="104455"/>
                </a:lnTo>
                <a:lnTo>
                  <a:pt x="84087" y="88114"/>
                </a:lnTo>
                <a:lnTo>
                  <a:pt x="75946" y="87756"/>
                </a:lnTo>
                <a:close/>
              </a:path>
              <a:path w="267970" h="238125">
                <a:moveTo>
                  <a:pt x="126440" y="105282"/>
                </a:moveTo>
                <a:lnTo>
                  <a:pt x="84327" y="105282"/>
                </a:lnTo>
                <a:lnTo>
                  <a:pt x="91821" y="106679"/>
                </a:lnTo>
                <a:lnTo>
                  <a:pt x="105155" y="112775"/>
                </a:lnTo>
                <a:lnTo>
                  <a:pt x="128904" y="147446"/>
                </a:lnTo>
                <a:lnTo>
                  <a:pt x="130048" y="170814"/>
                </a:lnTo>
                <a:lnTo>
                  <a:pt x="128904" y="178219"/>
                </a:lnTo>
                <a:lnTo>
                  <a:pt x="105155" y="212674"/>
                </a:lnTo>
                <a:lnTo>
                  <a:pt x="98425" y="215645"/>
                </a:lnTo>
                <a:lnTo>
                  <a:pt x="91821" y="218630"/>
                </a:lnTo>
                <a:lnTo>
                  <a:pt x="84327" y="220116"/>
                </a:lnTo>
                <a:lnTo>
                  <a:pt x="126748" y="220116"/>
                </a:lnTo>
                <a:lnTo>
                  <a:pt x="148931" y="185629"/>
                </a:lnTo>
                <a:lnTo>
                  <a:pt x="152146" y="162813"/>
                </a:lnTo>
                <a:lnTo>
                  <a:pt x="151788" y="154862"/>
                </a:lnTo>
                <a:lnTo>
                  <a:pt x="135518" y="114428"/>
                </a:lnTo>
                <a:lnTo>
                  <a:pt x="130809" y="109219"/>
                </a:lnTo>
                <a:lnTo>
                  <a:pt x="126440" y="105282"/>
                </a:lnTo>
                <a:close/>
              </a:path>
              <a:path w="267970" h="238125">
                <a:moveTo>
                  <a:pt x="223138" y="108838"/>
                </a:moveTo>
                <a:lnTo>
                  <a:pt x="202310" y="108838"/>
                </a:lnTo>
                <a:lnTo>
                  <a:pt x="202310" y="234111"/>
                </a:lnTo>
                <a:lnTo>
                  <a:pt x="223138" y="234111"/>
                </a:lnTo>
                <a:lnTo>
                  <a:pt x="223138" y="108838"/>
                </a:lnTo>
                <a:close/>
              </a:path>
              <a:path w="267970" h="238125">
                <a:moveTo>
                  <a:pt x="256666" y="91566"/>
                </a:moveTo>
                <a:lnTo>
                  <a:pt x="172592" y="91566"/>
                </a:lnTo>
                <a:lnTo>
                  <a:pt x="172592" y="108838"/>
                </a:lnTo>
                <a:lnTo>
                  <a:pt x="256666" y="108838"/>
                </a:lnTo>
                <a:lnTo>
                  <a:pt x="256666" y="91566"/>
                </a:lnTo>
                <a:close/>
              </a:path>
              <a:path w="267970" h="238125">
                <a:moveTo>
                  <a:pt x="253491" y="0"/>
                </a:moveTo>
                <a:lnTo>
                  <a:pt x="250825" y="0"/>
                </a:lnTo>
                <a:lnTo>
                  <a:pt x="239305" y="881"/>
                </a:lnTo>
                <a:lnTo>
                  <a:pt x="205279" y="30702"/>
                </a:lnTo>
                <a:lnTo>
                  <a:pt x="202310" y="52450"/>
                </a:lnTo>
                <a:lnTo>
                  <a:pt x="202310" y="91566"/>
                </a:lnTo>
                <a:lnTo>
                  <a:pt x="223138" y="91566"/>
                </a:lnTo>
                <a:lnTo>
                  <a:pt x="223138" y="49910"/>
                </a:lnTo>
                <a:lnTo>
                  <a:pt x="223520" y="45084"/>
                </a:lnTo>
                <a:lnTo>
                  <a:pt x="236347" y="21081"/>
                </a:lnTo>
                <a:lnTo>
                  <a:pt x="239902" y="19176"/>
                </a:lnTo>
                <a:lnTo>
                  <a:pt x="244348" y="18287"/>
                </a:lnTo>
                <a:lnTo>
                  <a:pt x="264718" y="18287"/>
                </a:lnTo>
                <a:lnTo>
                  <a:pt x="267970" y="2031"/>
                </a:lnTo>
                <a:lnTo>
                  <a:pt x="265302" y="1269"/>
                </a:lnTo>
                <a:lnTo>
                  <a:pt x="262381" y="761"/>
                </a:lnTo>
                <a:lnTo>
                  <a:pt x="259460" y="507"/>
                </a:lnTo>
                <a:lnTo>
                  <a:pt x="256412" y="126"/>
                </a:lnTo>
                <a:lnTo>
                  <a:pt x="253491" y="0"/>
                </a:lnTo>
                <a:close/>
              </a:path>
              <a:path w="267970" h="238125">
                <a:moveTo>
                  <a:pt x="264718" y="18287"/>
                </a:moveTo>
                <a:lnTo>
                  <a:pt x="252729" y="18287"/>
                </a:lnTo>
                <a:lnTo>
                  <a:pt x="255270" y="18541"/>
                </a:lnTo>
                <a:lnTo>
                  <a:pt x="259714" y="19303"/>
                </a:lnTo>
                <a:lnTo>
                  <a:pt x="262000" y="19811"/>
                </a:lnTo>
                <a:lnTo>
                  <a:pt x="264286" y="20446"/>
                </a:lnTo>
                <a:lnTo>
                  <a:pt x="264718" y="1828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44087" y="5504053"/>
            <a:ext cx="568325" cy="219710"/>
          </a:xfrm>
          <a:custGeom>
            <a:avLst/>
            <a:gdLst/>
            <a:ahLst/>
            <a:cxnLst/>
            <a:rect l="l" t="t" r="r" b="b"/>
            <a:pathLst>
              <a:path w="568325" h="219710">
                <a:moveTo>
                  <a:pt x="109137" y="17526"/>
                </a:moveTo>
                <a:lnTo>
                  <a:pt x="62247" y="17526"/>
                </a:lnTo>
                <a:lnTo>
                  <a:pt x="71012" y="18097"/>
                </a:lnTo>
                <a:lnTo>
                  <a:pt x="78646" y="19812"/>
                </a:lnTo>
                <a:lnTo>
                  <a:pt x="100347" y="54356"/>
                </a:lnTo>
                <a:lnTo>
                  <a:pt x="100347" y="58801"/>
                </a:lnTo>
                <a:lnTo>
                  <a:pt x="90705" y="58894"/>
                </a:lnTo>
                <a:lnTo>
                  <a:pt x="81217" y="59166"/>
                </a:lnTo>
                <a:lnTo>
                  <a:pt x="37912" y="64198"/>
                </a:lnTo>
                <a:lnTo>
                  <a:pt x="4605" y="85876"/>
                </a:lnTo>
                <a:lnTo>
                  <a:pt x="0" y="115176"/>
                </a:lnTo>
                <a:lnTo>
                  <a:pt x="1414" y="121399"/>
                </a:lnTo>
                <a:lnTo>
                  <a:pt x="4674" y="127000"/>
                </a:lnTo>
                <a:lnTo>
                  <a:pt x="7637" y="132308"/>
                </a:lnTo>
                <a:lnTo>
                  <a:pt x="43705" y="150075"/>
                </a:lnTo>
                <a:lnTo>
                  <a:pt x="49166" y="150075"/>
                </a:lnTo>
                <a:lnTo>
                  <a:pt x="90615" y="135518"/>
                </a:lnTo>
                <a:lnTo>
                  <a:pt x="93048" y="132956"/>
                </a:lnTo>
                <a:lnTo>
                  <a:pt x="50563" y="132956"/>
                </a:lnTo>
                <a:lnTo>
                  <a:pt x="46626" y="132486"/>
                </a:lnTo>
                <a:lnTo>
                  <a:pt x="21226" y="110934"/>
                </a:lnTo>
                <a:lnTo>
                  <a:pt x="21303" y="98931"/>
                </a:lnTo>
                <a:lnTo>
                  <a:pt x="23385" y="93713"/>
                </a:lnTo>
                <a:lnTo>
                  <a:pt x="32275" y="85572"/>
                </a:lnTo>
                <a:lnTo>
                  <a:pt x="38117" y="82423"/>
                </a:lnTo>
                <a:lnTo>
                  <a:pt x="45102" y="80391"/>
                </a:lnTo>
                <a:lnTo>
                  <a:pt x="52087" y="78232"/>
                </a:lnTo>
                <a:lnTo>
                  <a:pt x="94378" y="75057"/>
                </a:lnTo>
                <a:lnTo>
                  <a:pt x="120032" y="75057"/>
                </a:lnTo>
                <a:lnTo>
                  <a:pt x="120032" y="43053"/>
                </a:lnTo>
                <a:lnTo>
                  <a:pt x="118508" y="35560"/>
                </a:lnTo>
                <a:lnTo>
                  <a:pt x="115714" y="28956"/>
                </a:lnTo>
                <a:lnTo>
                  <a:pt x="112793" y="22479"/>
                </a:lnTo>
                <a:lnTo>
                  <a:pt x="109137" y="17526"/>
                </a:lnTo>
                <a:close/>
              </a:path>
              <a:path w="568325" h="219710">
                <a:moveTo>
                  <a:pt x="120106" y="123126"/>
                </a:moveTo>
                <a:lnTo>
                  <a:pt x="101617" y="123126"/>
                </a:lnTo>
                <a:lnTo>
                  <a:pt x="101617" y="127000"/>
                </a:lnTo>
                <a:lnTo>
                  <a:pt x="101846" y="130594"/>
                </a:lnTo>
                <a:lnTo>
                  <a:pt x="102633" y="139103"/>
                </a:lnTo>
                <a:lnTo>
                  <a:pt x="103141" y="142875"/>
                </a:lnTo>
                <a:lnTo>
                  <a:pt x="103776" y="146354"/>
                </a:lnTo>
                <a:lnTo>
                  <a:pt x="122318" y="146354"/>
                </a:lnTo>
                <a:lnTo>
                  <a:pt x="121556" y="142278"/>
                </a:lnTo>
                <a:lnTo>
                  <a:pt x="120921" y="137299"/>
                </a:lnTo>
                <a:lnTo>
                  <a:pt x="120256" y="127000"/>
                </a:lnTo>
                <a:lnTo>
                  <a:pt x="120143" y="124790"/>
                </a:lnTo>
                <a:lnTo>
                  <a:pt x="120106" y="123126"/>
                </a:lnTo>
                <a:close/>
              </a:path>
              <a:path w="568325" h="219710">
                <a:moveTo>
                  <a:pt x="120032" y="75057"/>
                </a:moveTo>
                <a:lnTo>
                  <a:pt x="100347" y="75057"/>
                </a:lnTo>
                <a:lnTo>
                  <a:pt x="100347" y="91973"/>
                </a:lnTo>
                <a:lnTo>
                  <a:pt x="99331" y="98005"/>
                </a:lnTo>
                <a:lnTo>
                  <a:pt x="97426" y="103708"/>
                </a:lnTo>
                <a:lnTo>
                  <a:pt x="95394" y="109410"/>
                </a:lnTo>
                <a:lnTo>
                  <a:pt x="92473" y="114452"/>
                </a:lnTo>
                <a:lnTo>
                  <a:pt x="88536" y="118821"/>
                </a:lnTo>
                <a:lnTo>
                  <a:pt x="84726" y="123177"/>
                </a:lnTo>
                <a:lnTo>
                  <a:pt x="79900" y="126631"/>
                </a:lnTo>
                <a:lnTo>
                  <a:pt x="68470" y="131686"/>
                </a:lnTo>
                <a:lnTo>
                  <a:pt x="61993" y="132956"/>
                </a:lnTo>
                <a:lnTo>
                  <a:pt x="93048" y="132956"/>
                </a:lnTo>
                <a:lnTo>
                  <a:pt x="96011" y="129834"/>
                </a:lnTo>
                <a:lnTo>
                  <a:pt x="101109" y="123126"/>
                </a:lnTo>
                <a:lnTo>
                  <a:pt x="120106" y="123126"/>
                </a:lnTo>
                <a:lnTo>
                  <a:pt x="120032" y="75057"/>
                </a:lnTo>
                <a:close/>
              </a:path>
              <a:path w="568325" h="219710">
                <a:moveTo>
                  <a:pt x="72153" y="0"/>
                </a:moveTo>
                <a:lnTo>
                  <a:pt x="64533" y="0"/>
                </a:lnTo>
                <a:lnTo>
                  <a:pt x="55554" y="377"/>
                </a:lnTo>
                <a:lnTo>
                  <a:pt x="18591" y="12430"/>
                </a:lnTo>
                <a:lnTo>
                  <a:pt x="8399" y="20447"/>
                </a:lnTo>
                <a:lnTo>
                  <a:pt x="19956" y="34163"/>
                </a:lnTo>
                <a:lnTo>
                  <a:pt x="25036" y="29083"/>
                </a:lnTo>
                <a:lnTo>
                  <a:pt x="31259" y="25019"/>
                </a:lnTo>
                <a:lnTo>
                  <a:pt x="45737" y="18923"/>
                </a:lnTo>
                <a:lnTo>
                  <a:pt x="53738" y="17526"/>
                </a:lnTo>
                <a:lnTo>
                  <a:pt x="109137" y="17526"/>
                </a:lnTo>
                <a:lnTo>
                  <a:pt x="108856" y="17145"/>
                </a:lnTo>
                <a:lnTo>
                  <a:pt x="103776" y="12827"/>
                </a:lnTo>
                <a:lnTo>
                  <a:pt x="98696" y="8636"/>
                </a:lnTo>
                <a:lnTo>
                  <a:pt x="92854" y="5334"/>
                </a:lnTo>
                <a:lnTo>
                  <a:pt x="86123" y="3302"/>
                </a:lnTo>
                <a:lnTo>
                  <a:pt x="79392" y="1143"/>
                </a:lnTo>
                <a:lnTo>
                  <a:pt x="72153" y="0"/>
                </a:lnTo>
                <a:close/>
              </a:path>
              <a:path w="568325" h="219710">
                <a:moveTo>
                  <a:pt x="181246" y="175069"/>
                </a:moveTo>
                <a:lnTo>
                  <a:pt x="166260" y="190855"/>
                </a:lnTo>
                <a:lnTo>
                  <a:pt x="172973" y="197192"/>
                </a:lnTo>
                <a:lnTo>
                  <a:pt x="180341" y="202812"/>
                </a:lnTo>
                <a:lnTo>
                  <a:pt x="215488" y="217655"/>
                </a:lnTo>
                <a:lnTo>
                  <a:pt x="234840" y="219570"/>
                </a:lnTo>
                <a:lnTo>
                  <a:pt x="246196" y="219110"/>
                </a:lnTo>
                <a:lnTo>
                  <a:pt x="286894" y="203944"/>
                </a:lnTo>
                <a:lnTo>
                  <a:pt x="289953" y="201269"/>
                </a:lnTo>
                <a:lnTo>
                  <a:pt x="235729" y="201269"/>
                </a:lnTo>
                <a:lnTo>
                  <a:pt x="227633" y="200790"/>
                </a:lnTo>
                <a:lnTo>
                  <a:pt x="191342" y="185139"/>
                </a:lnTo>
                <a:lnTo>
                  <a:pt x="185913" y="180306"/>
                </a:lnTo>
                <a:lnTo>
                  <a:pt x="181246" y="175069"/>
                </a:lnTo>
                <a:close/>
              </a:path>
              <a:path w="568325" h="219710">
                <a:moveTo>
                  <a:pt x="312183" y="118364"/>
                </a:moveTo>
                <a:lnTo>
                  <a:pt x="291482" y="118364"/>
                </a:lnTo>
                <a:lnTo>
                  <a:pt x="291482" y="152895"/>
                </a:lnTo>
                <a:lnTo>
                  <a:pt x="290466" y="160159"/>
                </a:lnTo>
                <a:lnTo>
                  <a:pt x="268749" y="193827"/>
                </a:lnTo>
                <a:lnTo>
                  <a:pt x="235729" y="201269"/>
                </a:lnTo>
                <a:lnTo>
                  <a:pt x="289953" y="201269"/>
                </a:lnTo>
                <a:lnTo>
                  <a:pt x="311167" y="161137"/>
                </a:lnTo>
                <a:lnTo>
                  <a:pt x="312183" y="152895"/>
                </a:lnTo>
                <a:lnTo>
                  <a:pt x="312183" y="118364"/>
                </a:lnTo>
                <a:close/>
              </a:path>
              <a:path w="568325" h="219710">
                <a:moveTo>
                  <a:pt x="236872" y="0"/>
                </a:moveTo>
                <a:lnTo>
                  <a:pt x="193978" y="12731"/>
                </a:lnTo>
                <a:lnTo>
                  <a:pt x="168546" y="45085"/>
                </a:lnTo>
                <a:lnTo>
                  <a:pt x="163212" y="73914"/>
                </a:lnTo>
                <a:lnTo>
                  <a:pt x="163545" y="81497"/>
                </a:lnTo>
                <a:lnTo>
                  <a:pt x="178904" y="120704"/>
                </a:lnTo>
                <a:lnTo>
                  <a:pt x="213619" y="143252"/>
                </a:lnTo>
                <a:lnTo>
                  <a:pt x="236872" y="146354"/>
                </a:lnTo>
                <a:lnTo>
                  <a:pt x="244657" y="145897"/>
                </a:lnTo>
                <a:lnTo>
                  <a:pt x="281052" y="130241"/>
                </a:lnTo>
                <a:lnTo>
                  <a:pt x="282609" y="128638"/>
                </a:lnTo>
                <a:lnTo>
                  <a:pt x="230649" y="128638"/>
                </a:lnTo>
                <a:lnTo>
                  <a:pt x="223029" y="127177"/>
                </a:lnTo>
                <a:lnTo>
                  <a:pt x="191152" y="101180"/>
                </a:lnTo>
                <a:lnTo>
                  <a:pt x="185183" y="65659"/>
                </a:lnTo>
                <a:lnTo>
                  <a:pt x="186326" y="58674"/>
                </a:lnTo>
                <a:lnTo>
                  <a:pt x="209440" y="25019"/>
                </a:lnTo>
                <a:lnTo>
                  <a:pt x="230649" y="17526"/>
                </a:lnTo>
                <a:lnTo>
                  <a:pt x="282015" y="17526"/>
                </a:lnTo>
                <a:lnTo>
                  <a:pt x="280750" y="16224"/>
                </a:lnTo>
                <a:lnTo>
                  <a:pt x="244637" y="472"/>
                </a:lnTo>
                <a:lnTo>
                  <a:pt x="236872" y="0"/>
                </a:lnTo>
                <a:close/>
              </a:path>
              <a:path w="568325" h="219710">
                <a:moveTo>
                  <a:pt x="282015" y="17526"/>
                </a:moveTo>
                <a:lnTo>
                  <a:pt x="247032" y="17526"/>
                </a:lnTo>
                <a:lnTo>
                  <a:pt x="254398" y="18923"/>
                </a:lnTo>
                <a:lnTo>
                  <a:pt x="267860" y="25019"/>
                </a:lnTo>
                <a:lnTo>
                  <a:pt x="292498" y="58674"/>
                </a:lnTo>
                <a:lnTo>
                  <a:pt x="293895" y="65659"/>
                </a:lnTo>
                <a:lnTo>
                  <a:pt x="293878" y="81497"/>
                </a:lnTo>
                <a:lnTo>
                  <a:pt x="278401" y="113461"/>
                </a:lnTo>
                <a:lnTo>
                  <a:pt x="273575" y="118325"/>
                </a:lnTo>
                <a:lnTo>
                  <a:pt x="267860" y="122059"/>
                </a:lnTo>
                <a:lnTo>
                  <a:pt x="254398" y="127330"/>
                </a:lnTo>
                <a:lnTo>
                  <a:pt x="247032" y="128638"/>
                </a:lnTo>
                <a:lnTo>
                  <a:pt x="282609" y="128638"/>
                </a:lnTo>
                <a:lnTo>
                  <a:pt x="286447" y="124686"/>
                </a:lnTo>
                <a:lnTo>
                  <a:pt x="290974" y="118364"/>
                </a:lnTo>
                <a:lnTo>
                  <a:pt x="312183" y="118364"/>
                </a:lnTo>
                <a:lnTo>
                  <a:pt x="312183" y="28321"/>
                </a:lnTo>
                <a:lnTo>
                  <a:pt x="290974" y="28321"/>
                </a:lnTo>
                <a:lnTo>
                  <a:pt x="286231" y="21867"/>
                </a:lnTo>
                <a:lnTo>
                  <a:pt x="282015" y="17526"/>
                </a:lnTo>
                <a:close/>
              </a:path>
              <a:path w="568325" h="219710">
                <a:moveTo>
                  <a:pt x="312183" y="3810"/>
                </a:moveTo>
                <a:lnTo>
                  <a:pt x="291482" y="3810"/>
                </a:lnTo>
                <a:lnTo>
                  <a:pt x="291482" y="28321"/>
                </a:lnTo>
                <a:lnTo>
                  <a:pt x="312183" y="28321"/>
                </a:lnTo>
                <a:lnTo>
                  <a:pt x="312183" y="3810"/>
                </a:lnTo>
                <a:close/>
              </a:path>
              <a:path w="568325" h="219710">
                <a:moveTo>
                  <a:pt x="427118" y="0"/>
                </a:moveTo>
                <a:lnTo>
                  <a:pt x="386510" y="12493"/>
                </a:lnTo>
                <a:lnTo>
                  <a:pt x="360697" y="45085"/>
                </a:lnTo>
                <a:lnTo>
                  <a:pt x="355236" y="75057"/>
                </a:lnTo>
                <a:lnTo>
                  <a:pt x="355591" y="82951"/>
                </a:lnTo>
                <a:lnTo>
                  <a:pt x="371647" y="123461"/>
                </a:lnTo>
                <a:lnTo>
                  <a:pt x="406536" y="146888"/>
                </a:lnTo>
                <a:lnTo>
                  <a:pt x="428896" y="150075"/>
                </a:lnTo>
                <a:lnTo>
                  <a:pt x="437611" y="149633"/>
                </a:lnTo>
                <a:lnTo>
                  <a:pt x="476807" y="133680"/>
                </a:lnTo>
                <a:lnTo>
                  <a:pt x="478238" y="132359"/>
                </a:lnTo>
                <a:lnTo>
                  <a:pt x="421657" y="132359"/>
                </a:lnTo>
                <a:lnTo>
                  <a:pt x="414926" y="130975"/>
                </a:lnTo>
                <a:lnTo>
                  <a:pt x="383684" y="106883"/>
                </a:lnTo>
                <a:lnTo>
                  <a:pt x="381144" y="100584"/>
                </a:lnTo>
                <a:lnTo>
                  <a:pt x="378477" y="94284"/>
                </a:lnTo>
                <a:lnTo>
                  <a:pt x="377080" y="87617"/>
                </a:lnTo>
                <a:lnTo>
                  <a:pt x="376826" y="80518"/>
                </a:lnTo>
                <a:lnTo>
                  <a:pt x="495190" y="80518"/>
                </a:lnTo>
                <a:lnTo>
                  <a:pt x="495317" y="78740"/>
                </a:lnTo>
                <a:lnTo>
                  <a:pt x="495444" y="70739"/>
                </a:lnTo>
                <a:lnTo>
                  <a:pt x="495178" y="64008"/>
                </a:lnTo>
                <a:lnTo>
                  <a:pt x="377207" y="64008"/>
                </a:lnTo>
                <a:lnTo>
                  <a:pt x="377588" y="58039"/>
                </a:lnTo>
                <a:lnTo>
                  <a:pt x="392447" y="31623"/>
                </a:lnTo>
                <a:lnTo>
                  <a:pt x="396892" y="27178"/>
                </a:lnTo>
                <a:lnTo>
                  <a:pt x="402099" y="23749"/>
                </a:lnTo>
                <a:lnTo>
                  <a:pt x="413783" y="18669"/>
                </a:lnTo>
                <a:lnTo>
                  <a:pt x="420260" y="17526"/>
                </a:lnTo>
                <a:lnTo>
                  <a:pt x="474652" y="17526"/>
                </a:lnTo>
                <a:lnTo>
                  <a:pt x="473568" y="16430"/>
                </a:lnTo>
                <a:lnTo>
                  <a:pt x="435313" y="357"/>
                </a:lnTo>
                <a:lnTo>
                  <a:pt x="427118" y="0"/>
                </a:lnTo>
                <a:close/>
              </a:path>
              <a:path w="568325" h="219710">
                <a:moveTo>
                  <a:pt x="474743" y="107657"/>
                </a:moveTo>
                <a:lnTo>
                  <a:pt x="444072" y="130481"/>
                </a:lnTo>
                <a:lnTo>
                  <a:pt x="428896" y="132359"/>
                </a:lnTo>
                <a:lnTo>
                  <a:pt x="478238" y="132359"/>
                </a:lnTo>
                <a:lnTo>
                  <a:pt x="483688" y="127332"/>
                </a:lnTo>
                <a:lnTo>
                  <a:pt x="490237" y="119862"/>
                </a:lnTo>
                <a:lnTo>
                  <a:pt x="474743" y="107657"/>
                </a:lnTo>
                <a:close/>
              </a:path>
              <a:path w="568325" h="219710">
                <a:moveTo>
                  <a:pt x="474652" y="17526"/>
                </a:moveTo>
                <a:lnTo>
                  <a:pt x="427118" y="17526"/>
                </a:lnTo>
                <a:lnTo>
                  <a:pt x="437637" y="18339"/>
                </a:lnTo>
                <a:lnTo>
                  <a:pt x="446882" y="20796"/>
                </a:lnTo>
                <a:lnTo>
                  <a:pt x="473195" y="54415"/>
                </a:lnTo>
                <a:lnTo>
                  <a:pt x="474362" y="64008"/>
                </a:lnTo>
                <a:lnTo>
                  <a:pt x="495178" y="64008"/>
                </a:lnTo>
                <a:lnTo>
                  <a:pt x="482069" y="25929"/>
                </a:lnTo>
                <a:lnTo>
                  <a:pt x="478045" y="20955"/>
                </a:lnTo>
                <a:lnTo>
                  <a:pt x="474652" y="17526"/>
                </a:lnTo>
                <a:close/>
              </a:path>
              <a:path w="568325" h="219710">
                <a:moveTo>
                  <a:pt x="567707" y="117322"/>
                </a:moveTo>
                <a:lnTo>
                  <a:pt x="545990" y="117322"/>
                </a:lnTo>
                <a:lnTo>
                  <a:pt x="525543" y="189064"/>
                </a:lnTo>
                <a:lnTo>
                  <a:pt x="542942" y="189064"/>
                </a:lnTo>
                <a:lnTo>
                  <a:pt x="567707" y="117322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20743" y="5419978"/>
            <a:ext cx="489584" cy="234315"/>
          </a:xfrm>
          <a:custGeom>
            <a:avLst/>
            <a:gdLst/>
            <a:ahLst/>
            <a:cxnLst/>
            <a:rect l="l" t="t" r="r" b="b"/>
            <a:pathLst>
              <a:path w="489584" h="234314">
                <a:moveTo>
                  <a:pt x="109137" y="101600"/>
                </a:moveTo>
                <a:lnTo>
                  <a:pt x="62247" y="101600"/>
                </a:lnTo>
                <a:lnTo>
                  <a:pt x="71012" y="102171"/>
                </a:lnTo>
                <a:lnTo>
                  <a:pt x="78646" y="103886"/>
                </a:lnTo>
                <a:lnTo>
                  <a:pt x="100347" y="138430"/>
                </a:lnTo>
                <a:lnTo>
                  <a:pt x="100347" y="142875"/>
                </a:lnTo>
                <a:lnTo>
                  <a:pt x="90705" y="142968"/>
                </a:lnTo>
                <a:lnTo>
                  <a:pt x="81217" y="143240"/>
                </a:lnTo>
                <a:lnTo>
                  <a:pt x="37912" y="148272"/>
                </a:lnTo>
                <a:lnTo>
                  <a:pt x="4605" y="169950"/>
                </a:lnTo>
                <a:lnTo>
                  <a:pt x="0" y="199250"/>
                </a:lnTo>
                <a:lnTo>
                  <a:pt x="1414" y="205473"/>
                </a:lnTo>
                <a:lnTo>
                  <a:pt x="4674" y="211074"/>
                </a:lnTo>
                <a:lnTo>
                  <a:pt x="7637" y="216382"/>
                </a:lnTo>
                <a:lnTo>
                  <a:pt x="11574" y="220853"/>
                </a:lnTo>
                <a:lnTo>
                  <a:pt x="16400" y="224320"/>
                </a:lnTo>
                <a:lnTo>
                  <a:pt x="21099" y="227799"/>
                </a:lnTo>
                <a:lnTo>
                  <a:pt x="26433" y="230301"/>
                </a:lnTo>
                <a:lnTo>
                  <a:pt x="38117" y="233375"/>
                </a:lnTo>
                <a:lnTo>
                  <a:pt x="43705" y="234149"/>
                </a:lnTo>
                <a:lnTo>
                  <a:pt x="49166" y="234149"/>
                </a:lnTo>
                <a:lnTo>
                  <a:pt x="90615" y="219592"/>
                </a:lnTo>
                <a:lnTo>
                  <a:pt x="93048" y="217030"/>
                </a:lnTo>
                <a:lnTo>
                  <a:pt x="50563" y="217030"/>
                </a:lnTo>
                <a:lnTo>
                  <a:pt x="46499" y="216560"/>
                </a:lnTo>
                <a:lnTo>
                  <a:pt x="21099" y="195008"/>
                </a:lnTo>
                <a:lnTo>
                  <a:pt x="21180" y="183005"/>
                </a:lnTo>
                <a:lnTo>
                  <a:pt x="23385" y="177787"/>
                </a:lnTo>
                <a:lnTo>
                  <a:pt x="32275" y="169646"/>
                </a:lnTo>
                <a:lnTo>
                  <a:pt x="38117" y="166497"/>
                </a:lnTo>
                <a:lnTo>
                  <a:pt x="45102" y="164465"/>
                </a:lnTo>
                <a:lnTo>
                  <a:pt x="52087" y="162306"/>
                </a:lnTo>
                <a:lnTo>
                  <a:pt x="94378" y="159131"/>
                </a:lnTo>
                <a:lnTo>
                  <a:pt x="120032" y="159131"/>
                </a:lnTo>
                <a:lnTo>
                  <a:pt x="120032" y="127127"/>
                </a:lnTo>
                <a:lnTo>
                  <a:pt x="118508" y="119634"/>
                </a:lnTo>
                <a:lnTo>
                  <a:pt x="115714" y="113030"/>
                </a:lnTo>
                <a:lnTo>
                  <a:pt x="112793" y="106553"/>
                </a:lnTo>
                <a:lnTo>
                  <a:pt x="109137" y="101600"/>
                </a:lnTo>
                <a:close/>
              </a:path>
              <a:path w="489584" h="234314">
                <a:moveTo>
                  <a:pt x="120106" y="207200"/>
                </a:moveTo>
                <a:lnTo>
                  <a:pt x="101617" y="207200"/>
                </a:lnTo>
                <a:lnTo>
                  <a:pt x="101617" y="211074"/>
                </a:lnTo>
                <a:lnTo>
                  <a:pt x="101846" y="214668"/>
                </a:lnTo>
                <a:lnTo>
                  <a:pt x="102633" y="223177"/>
                </a:lnTo>
                <a:lnTo>
                  <a:pt x="103141" y="226949"/>
                </a:lnTo>
                <a:lnTo>
                  <a:pt x="103776" y="230428"/>
                </a:lnTo>
                <a:lnTo>
                  <a:pt x="122318" y="230428"/>
                </a:lnTo>
                <a:lnTo>
                  <a:pt x="121556" y="226352"/>
                </a:lnTo>
                <a:lnTo>
                  <a:pt x="120921" y="221373"/>
                </a:lnTo>
                <a:lnTo>
                  <a:pt x="120256" y="211074"/>
                </a:lnTo>
                <a:lnTo>
                  <a:pt x="120143" y="208864"/>
                </a:lnTo>
                <a:lnTo>
                  <a:pt x="120106" y="207200"/>
                </a:lnTo>
                <a:close/>
              </a:path>
              <a:path w="489584" h="234314">
                <a:moveTo>
                  <a:pt x="120032" y="159131"/>
                </a:moveTo>
                <a:lnTo>
                  <a:pt x="100347" y="159131"/>
                </a:lnTo>
                <a:lnTo>
                  <a:pt x="100347" y="176047"/>
                </a:lnTo>
                <a:lnTo>
                  <a:pt x="99331" y="182079"/>
                </a:lnTo>
                <a:lnTo>
                  <a:pt x="97299" y="187782"/>
                </a:lnTo>
                <a:lnTo>
                  <a:pt x="95394" y="193484"/>
                </a:lnTo>
                <a:lnTo>
                  <a:pt x="92473" y="198526"/>
                </a:lnTo>
                <a:lnTo>
                  <a:pt x="88536" y="202895"/>
                </a:lnTo>
                <a:lnTo>
                  <a:pt x="84726" y="207251"/>
                </a:lnTo>
                <a:lnTo>
                  <a:pt x="79900" y="210705"/>
                </a:lnTo>
                <a:lnTo>
                  <a:pt x="68470" y="215760"/>
                </a:lnTo>
                <a:lnTo>
                  <a:pt x="61993" y="217030"/>
                </a:lnTo>
                <a:lnTo>
                  <a:pt x="93048" y="217030"/>
                </a:lnTo>
                <a:lnTo>
                  <a:pt x="96011" y="213908"/>
                </a:lnTo>
                <a:lnTo>
                  <a:pt x="101109" y="207200"/>
                </a:lnTo>
                <a:lnTo>
                  <a:pt x="120106" y="207200"/>
                </a:lnTo>
                <a:lnTo>
                  <a:pt x="120032" y="159131"/>
                </a:lnTo>
                <a:close/>
              </a:path>
              <a:path w="489584" h="234314">
                <a:moveTo>
                  <a:pt x="72153" y="84074"/>
                </a:moveTo>
                <a:lnTo>
                  <a:pt x="64533" y="84074"/>
                </a:lnTo>
                <a:lnTo>
                  <a:pt x="55554" y="84451"/>
                </a:lnTo>
                <a:lnTo>
                  <a:pt x="18591" y="96504"/>
                </a:lnTo>
                <a:lnTo>
                  <a:pt x="8399" y="104521"/>
                </a:lnTo>
                <a:lnTo>
                  <a:pt x="19956" y="118237"/>
                </a:lnTo>
                <a:lnTo>
                  <a:pt x="25036" y="113157"/>
                </a:lnTo>
                <a:lnTo>
                  <a:pt x="31259" y="109093"/>
                </a:lnTo>
                <a:lnTo>
                  <a:pt x="45737" y="102997"/>
                </a:lnTo>
                <a:lnTo>
                  <a:pt x="53738" y="101600"/>
                </a:lnTo>
                <a:lnTo>
                  <a:pt x="109137" y="101600"/>
                </a:lnTo>
                <a:lnTo>
                  <a:pt x="108856" y="101219"/>
                </a:lnTo>
                <a:lnTo>
                  <a:pt x="103776" y="96901"/>
                </a:lnTo>
                <a:lnTo>
                  <a:pt x="98696" y="92710"/>
                </a:lnTo>
                <a:lnTo>
                  <a:pt x="92854" y="89408"/>
                </a:lnTo>
                <a:lnTo>
                  <a:pt x="86123" y="87376"/>
                </a:lnTo>
                <a:lnTo>
                  <a:pt x="79392" y="85217"/>
                </a:lnTo>
                <a:lnTo>
                  <a:pt x="72153" y="84074"/>
                </a:lnTo>
                <a:close/>
              </a:path>
              <a:path w="489584" h="234314">
                <a:moveTo>
                  <a:pt x="192168" y="87884"/>
                </a:moveTo>
                <a:lnTo>
                  <a:pt x="172356" y="87884"/>
                </a:lnTo>
                <a:lnTo>
                  <a:pt x="172761" y="93235"/>
                </a:lnTo>
                <a:lnTo>
                  <a:pt x="173245" y="104267"/>
                </a:lnTo>
                <a:lnTo>
                  <a:pt x="173372" y="110363"/>
                </a:lnTo>
                <a:lnTo>
                  <a:pt x="173499" y="230428"/>
                </a:lnTo>
                <a:lnTo>
                  <a:pt x="194327" y="230428"/>
                </a:lnTo>
                <a:lnTo>
                  <a:pt x="194327" y="147701"/>
                </a:lnTo>
                <a:lnTo>
                  <a:pt x="195597" y="139446"/>
                </a:lnTo>
                <a:lnTo>
                  <a:pt x="200423" y="125476"/>
                </a:lnTo>
                <a:lnTo>
                  <a:pt x="203725" y="119634"/>
                </a:lnTo>
                <a:lnTo>
                  <a:pt x="210385" y="112141"/>
                </a:lnTo>
                <a:lnTo>
                  <a:pt x="193311" y="112141"/>
                </a:lnTo>
                <a:lnTo>
                  <a:pt x="193184" y="105283"/>
                </a:lnTo>
                <a:lnTo>
                  <a:pt x="193043" y="100330"/>
                </a:lnTo>
                <a:lnTo>
                  <a:pt x="192549" y="91567"/>
                </a:lnTo>
                <a:lnTo>
                  <a:pt x="192168" y="87884"/>
                </a:lnTo>
                <a:close/>
              </a:path>
              <a:path w="489584" h="234314">
                <a:moveTo>
                  <a:pt x="284349" y="101600"/>
                </a:moveTo>
                <a:lnTo>
                  <a:pt x="245000" y="101600"/>
                </a:lnTo>
                <a:lnTo>
                  <a:pt x="251350" y="102743"/>
                </a:lnTo>
                <a:lnTo>
                  <a:pt x="256303" y="105156"/>
                </a:lnTo>
                <a:lnTo>
                  <a:pt x="261383" y="107569"/>
                </a:lnTo>
                <a:lnTo>
                  <a:pt x="265320" y="110998"/>
                </a:lnTo>
                <a:lnTo>
                  <a:pt x="268241" y="115443"/>
                </a:lnTo>
                <a:lnTo>
                  <a:pt x="271162" y="119761"/>
                </a:lnTo>
                <a:lnTo>
                  <a:pt x="276242" y="230428"/>
                </a:lnTo>
                <a:lnTo>
                  <a:pt x="297070" y="230428"/>
                </a:lnTo>
                <a:lnTo>
                  <a:pt x="297070" y="142875"/>
                </a:lnTo>
                <a:lnTo>
                  <a:pt x="296215" y="130280"/>
                </a:lnTo>
                <a:lnTo>
                  <a:pt x="293657" y="118983"/>
                </a:lnTo>
                <a:lnTo>
                  <a:pt x="289408" y="108995"/>
                </a:lnTo>
                <a:lnTo>
                  <a:pt x="284349" y="101600"/>
                </a:lnTo>
                <a:close/>
              </a:path>
              <a:path w="489584" h="234314">
                <a:moveTo>
                  <a:pt x="242714" y="84074"/>
                </a:moveTo>
                <a:lnTo>
                  <a:pt x="201963" y="100790"/>
                </a:lnTo>
                <a:lnTo>
                  <a:pt x="194073" y="112141"/>
                </a:lnTo>
                <a:lnTo>
                  <a:pt x="210385" y="112141"/>
                </a:lnTo>
                <a:lnTo>
                  <a:pt x="211853" y="110490"/>
                </a:lnTo>
                <a:lnTo>
                  <a:pt x="216425" y="107061"/>
                </a:lnTo>
                <a:lnTo>
                  <a:pt x="221632" y="104902"/>
                </a:lnTo>
                <a:lnTo>
                  <a:pt x="226712" y="102616"/>
                </a:lnTo>
                <a:lnTo>
                  <a:pt x="232046" y="101600"/>
                </a:lnTo>
                <a:lnTo>
                  <a:pt x="284349" y="101600"/>
                </a:lnTo>
                <a:lnTo>
                  <a:pt x="283481" y="100330"/>
                </a:lnTo>
                <a:lnTo>
                  <a:pt x="275789" y="93235"/>
                </a:lnTo>
                <a:lnTo>
                  <a:pt x="266431" y="88153"/>
                </a:lnTo>
                <a:lnTo>
                  <a:pt x="255406" y="85095"/>
                </a:lnTo>
                <a:lnTo>
                  <a:pt x="242714" y="84074"/>
                </a:lnTo>
                <a:close/>
              </a:path>
              <a:path w="489584" h="234314">
                <a:moveTo>
                  <a:pt x="413656" y="84074"/>
                </a:moveTo>
                <a:lnTo>
                  <a:pt x="370762" y="96805"/>
                </a:lnTo>
                <a:lnTo>
                  <a:pt x="345330" y="129540"/>
                </a:lnTo>
                <a:lnTo>
                  <a:pt x="339996" y="159131"/>
                </a:lnTo>
                <a:lnTo>
                  <a:pt x="340329" y="166893"/>
                </a:lnTo>
                <a:lnTo>
                  <a:pt x="355688" y="207230"/>
                </a:lnTo>
                <a:lnTo>
                  <a:pt x="390403" y="230881"/>
                </a:lnTo>
                <a:lnTo>
                  <a:pt x="413656" y="234149"/>
                </a:lnTo>
                <a:lnTo>
                  <a:pt x="421415" y="233707"/>
                </a:lnTo>
                <a:lnTo>
                  <a:pt x="457153" y="218351"/>
                </a:lnTo>
                <a:lnTo>
                  <a:pt x="459077" y="216433"/>
                </a:lnTo>
                <a:lnTo>
                  <a:pt x="407433" y="216433"/>
                </a:lnTo>
                <a:lnTo>
                  <a:pt x="399813" y="214947"/>
                </a:lnTo>
                <a:lnTo>
                  <a:pt x="367936" y="188531"/>
                </a:lnTo>
                <a:lnTo>
                  <a:pt x="361986" y="167259"/>
                </a:lnTo>
                <a:lnTo>
                  <a:pt x="362006" y="151003"/>
                </a:lnTo>
                <a:lnTo>
                  <a:pt x="380636" y="113284"/>
                </a:lnTo>
                <a:lnTo>
                  <a:pt x="407433" y="101600"/>
                </a:lnTo>
                <a:lnTo>
                  <a:pt x="458591" y="101600"/>
                </a:lnTo>
                <a:lnTo>
                  <a:pt x="457153" y="100139"/>
                </a:lnTo>
                <a:lnTo>
                  <a:pt x="421415" y="84526"/>
                </a:lnTo>
                <a:lnTo>
                  <a:pt x="413656" y="84074"/>
                </a:lnTo>
                <a:close/>
              </a:path>
              <a:path w="489584" h="234314">
                <a:moveTo>
                  <a:pt x="488967" y="206311"/>
                </a:moveTo>
                <a:lnTo>
                  <a:pt x="468266" y="206311"/>
                </a:lnTo>
                <a:lnTo>
                  <a:pt x="468266" y="230428"/>
                </a:lnTo>
                <a:lnTo>
                  <a:pt x="488967" y="230428"/>
                </a:lnTo>
                <a:lnTo>
                  <a:pt x="488967" y="206311"/>
                </a:lnTo>
                <a:close/>
              </a:path>
              <a:path w="489584" h="234314">
                <a:moveTo>
                  <a:pt x="458591" y="101600"/>
                </a:moveTo>
                <a:lnTo>
                  <a:pt x="423816" y="101600"/>
                </a:lnTo>
                <a:lnTo>
                  <a:pt x="431182" y="102997"/>
                </a:lnTo>
                <a:lnTo>
                  <a:pt x="444644" y="108839"/>
                </a:lnTo>
                <a:lnTo>
                  <a:pt x="450359" y="112903"/>
                </a:lnTo>
                <a:lnTo>
                  <a:pt x="455185" y="118110"/>
                </a:lnTo>
                <a:lnTo>
                  <a:pt x="460138" y="123317"/>
                </a:lnTo>
                <a:lnTo>
                  <a:pt x="463821" y="129413"/>
                </a:lnTo>
                <a:lnTo>
                  <a:pt x="466662" y="136521"/>
                </a:lnTo>
                <a:lnTo>
                  <a:pt x="469282" y="143383"/>
                </a:lnTo>
                <a:lnTo>
                  <a:pt x="470679" y="151003"/>
                </a:lnTo>
                <a:lnTo>
                  <a:pt x="470679" y="167259"/>
                </a:lnTo>
                <a:lnTo>
                  <a:pt x="455185" y="199910"/>
                </a:lnTo>
                <a:lnTo>
                  <a:pt x="450359" y="204978"/>
                </a:lnTo>
                <a:lnTo>
                  <a:pt x="444644" y="208991"/>
                </a:lnTo>
                <a:lnTo>
                  <a:pt x="431182" y="214947"/>
                </a:lnTo>
                <a:lnTo>
                  <a:pt x="423816" y="216433"/>
                </a:lnTo>
                <a:lnTo>
                  <a:pt x="459077" y="216433"/>
                </a:lnTo>
                <a:lnTo>
                  <a:pt x="462777" y="212745"/>
                </a:lnTo>
                <a:lnTo>
                  <a:pt x="467758" y="206311"/>
                </a:lnTo>
                <a:lnTo>
                  <a:pt x="488967" y="206311"/>
                </a:lnTo>
                <a:lnTo>
                  <a:pt x="488967" y="112395"/>
                </a:lnTo>
                <a:lnTo>
                  <a:pt x="467758" y="112395"/>
                </a:lnTo>
                <a:lnTo>
                  <a:pt x="462718" y="105791"/>
                </a:lnTo>
                <a:lnTo>
                  <a:pt x="458591" y="101600"/>
                </a:lnTo>
                <a:close/>
              </a:path>
              <a:path w="489584" h="234314">
                <a:moveTo>
                  <a:pt x="488967" y="0"/>
                </a:moveTo>
                <a:lnTo>
                  <a:pt x="468266" y="0"/>
                </a:lnTo>
                <a:lnTo>
                  <a:pt x="468266" y="112395"/>
                </a:lnTo>
                <a:lnTo>
                  <a:pt x="488967" y="112395"/>
                </a:lnTo>
                <a:lnTo>
                  <a:pt x="488967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38489" y="5438266"/>
            <a:ext cx="144271" cy="2139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86901" y="5438266"/>
            <a:ext cx="174244" cy="21586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68315" y="5504053"/>
            <a:ext cx="122318" cy="1500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494393" y="5416296"/>
            <a:ext cx="856615" cy="307340"/>
          </a:xfrm>
          <a:custGeom>
            <a:avLst/>
            <a:gdLst/>
            <a:ahLst/>
            <a:cxnLst/>
            <a:rect l="l" t="t" r="r" b="b"/>
            <a:pathLst>
              <a:path w="856615" h="307339">
                <a:moveTo>
                  <a:pt x="50546" y="108838"/>
                </a:moveTo>
                <a:lnTo>
                  <a:pt x="29717" y="108838"/>
                </a:lnTo>
                <a:lnTo>
                  <a:pt x="29717" y="234111"/>
                </a:lnTo>
                <a:lnTo>
                  <a:pt x="50546" y="234111"/>
                </a:lnTo>
                <a:lnTo>
                  <a:pt x="50546" y="108838"/>
                </a:lnTo>
                <a:close/>
              </a:path>
              <a:path w="856615" h="307339">
                <a:moveTo>
                  <a:pt x="84074" y="91566"/>
                </a:moveTo>
                <a:lnTo>
                  <a:pt x="0" y="91566"/>
                </a:lnTo>
                <a:lnTo>
                  <a:pt x="0" y="108838"/>
                </a:lnTo>
                <a:lnTo>
                  <a:pt x="84074" y="108838"/>
                </a:lnTo>
                <a:lnTo>
                  <a:pt x="84074" y="91566"/>
                </a:lnTo>
                <a:close/>
              </a:path>
              <a:path w="856615" h="307339">
                <a:moveTo>
                  <a:pt x="80899" y="0"/>
                </a:moveTo>
                <a:lnTo>
                  <a:pt x="78231" y="0"/>
                </a:lnTo>
                <a:lnTo>
                  <a:pt x="66712" y="881"/>
                </a:lnTo>
                <a:lnTo>
                  <a:pt x="32686" y="30702"/>
                </a:lnTo>
                <a:lnTo>
                  <a:pt x="29717" y="52450"/>
                </a:lnTo>
                <a:lnTo>
                  <a:pt x="29717" y="91566"/>
                </a:lnTo>
                <a:lnTo>
                  <a:pt x="50546" y="91566"/>
                </a:lnTo>
                <a:lnTo>
                  <a:pt x="50546" y="49910"/>
                </a:lnTo>
                <a:lnTo>
                  <a:pt x="50926" y="45084"/>
                </a:lnTo>
                <a:lnTo>
                  <a:pt x="63753" y="21081"/>
                </a:lnTo>
                <a:lnTo>
                  <a:pt x="67309" y="19176"/>
                </a:lnTo>
                <a:lnTo>
                  <a:pt x="71754" y="18287"/>
                </a:lnTo>
                <a:lnTo>
                  <a:pt x="92125" y="18287"/>
                </a:lnTo>
                <a:lnTo>
                  <a:pt x="95376" y="2031"/>
                </a:lnTo>
                <a:lnTo>
                  <a:pt x="92709" y="1269"/>
                </a:lnTo>
                <a:lnTo>
                  <a:pt x="89788" y="761"/>
                </a:lnTo>
                <a:lnTo>
                  <a:pt x="86867" y="507"/>
                </a:lnTo>
                <a:lnTo>
                  <a:pt x="83820" y="126"/>
                </a:lnTo>
                <a:lnTo>
                  <a:pt x="80899" y="0"/>
                </a:lnTo>
                <a:close/>
              </a:path>
              <a:path w="856615" h="307339">
                <a:moveTo>
                  <a:pt x="92125" y="18287"/>
                </a:moveTo>
                <a:lnTo>
                  <a:pt x="80136" y="18287"/>
                </a:lnTo>
                <a:lnTo>
                  <a:pt x="82676" y="18541"/>
                </a:lnTo>
                <a:lnTo>
                  <a:pt x="87122" y="19303"/>
                </a:lnTo>
                <a:lnTo>
                  <a:pt x="89407" y="19811"/>
                </a:lnTo>
                <a:lnTo>
                  <a:pt x="91693" y="20446"/>
                </a:lnTo>
                <a:lnTo>
                  <a:pt x="92125" y="18287"/>
                </a:lnTo>
                <a:close/>
              </a:path>
              <a:path w="856615" h="307339">
                <a:moveTo>
                  <a:pt x="135000" y="3682"/>
                </a:moveTo>
                <a:lnTo>
                  <a:pt x="114173" y="3682"/>
                </a:lnTo>
                <a:lnTo>
                  <a:pt x="114173" y="234111"/>
                </a:lnTo>
                <a:lnTo>
                  <a:pt x="135000" y="234111"/>
                </a:lnTo>
                <a:lnTo>
                  <a:pt x="135000" y="3682"/>
                </a:lnTo>
                <a:close/>
              </a:path>
              <a:path w="856615" h="307339">
                <a:moveTo>
                  <a:pt x="288444" y="105282"/>
                </a:moveTo>
                <a:lnTo>
                  <a:pt x="241553" y="105282"/>
                </a:lnTo>
                <a:lnTo>
                  <a:pt x="250318" y="105854"/>
                </a:lnTo>
                <a:lnTo>
                  <a:pt x="257952" y="107568"/>
                </a:lnTo>
                <a:lnTo>
                  <a:pt x="279653" y="142112"/>
                </a:lnTo>
                <a:lnTo>
                  <a:pt x="279653" y="146557"/>
                </a:lnTo>
                <a:lnTo>
                  <a:pt x="270011" y="146651"/>
                </a:lnTo>
                <a:lnTo>
                  <a:pt x="260524" y="146923"/>
                </a:lnTo>
                <a:lnTo>
                  <a:pt x="217219" y="151955"/>
                </a:lnTo>
                <a:lnTo>
                  <a:pt x="183911" y="173633"/>
                </a:lnTo>
                <a:lnTo>
                  <a:pt x="179306" y="202933"/>
                </a:lnTo>
                <a:lnTo>
                  <a:pt x="180721" y="209156"/>
                </a:lnTo>
                <a:lnTo>
                  <a:pt x="183981" y="214756"/>
                </a:lnTo>
                <a:lnTo>
                  <a:pt x="186943" y="220065"/>
                </a:lnTo>
                <a:lnTo>
                  <a:pt x="223011" y="237832"/>
                </a:lnTo>
                <a:lnTo>
                  <a:pt x="228473" y="237832"/>
                </a:lnTo>
                <a:lnTo>
                  <a:pt x="269922" y="223275"/>
                </a:lnTo>
                <a:lnTo>
                  <a:pt x="272354" y="220713"/>
                </a:lnTo>
                <a:lnTo>
                  <a:pt x="229870" y="220713"/>
                </a:lnTo>
                <a:lnTo>
                  <a:pt x="225932" y="220243"/>
                </a:lnTo>
                <a:lnTo>
                  <a:pt x="200532" y="198691"/>
                </a:lnTo>
                <a:lnTo>
                  <a:pt x="200609" y="186688"/>
                </a:lnTo>
                <a:lnTo>
                  <a:pt x="202691" y="181470"/>
                </a:lnTo>
                <a:lnTo>
                  <a:pt x="211581" y="173329"/>
                </a:lnTo>
                <a:lnTo>
                  <a:pt x="217424" y="170179"/>
                </a:lnTo>
                <a:lnTo>
                  <a:pt x="224408" y="168147"/>
                </a:lnTo>
                <a:lnTo>
                  <a:pt x="231393" y="165988"/>
                </a:lnTo>
                <a:lnTo>
                  <a:pt x="273684" y="162813"/>
                </a:lnTo>
                <a:lnTo>
                  <a:pt x="299338" y="162813"/>
                </a:lnTo>
                <a:lnTo>
                  <a:pt x="299338" y="130809"/>
                </a:lnTo>
                <a:lnTo>
                  <a:pt x="297814" y="123316"/>
                </a:lnTo>
                <a:lnTo>
                  <a:pt x="295021" y="116712"/>
                </a:lnTo>
                <a:lnTo>
                  <a:pt x="292100" y="110235"/>
                </a:lnTo>
                <a:lnTo>
                  <a:pt x="288444" y="105282"/>
                </a:lnTo>
                <a:close/>
              </a:path>
              <a:path w="856615" h="307339">
                <a:moveTo>
                  <a:pt x="299413" y="210883"/>
                </a:moveTo>
                <a:lnTo>
                  <a:pt x="280924" y="210883"/>
                </a:lnTo>
                <a:lnTo>
                  <a:pt x="280924" y="214756"/>
                </a:lnTo>
                <a:lnTo>
                  <a:pt x="281153" y="218351"/>
                </a:lnTo>
                <a:lnTo>
                  <a:pt x="281939" y="226860"/>
                </a:lnTo>
                <a:lnTo>
                  <a:pt x="282448" y="230631"/>
                </a:lnTo>
                <a:lnTo>
                  <a:pt x="283082" y="234111"/>
                </a:lnTo>
                <a:lnTo>
                  <a:pt x="301625" y="234111"/>
                </a:lnTo>
                <a:lnTo>
                  <a:pt x="300862" y="230035"/>
                </a:lnTo>
                <a:lnTo>
                  <a:pt x="300227" y="225056"/>
                </a:lnTo>
                <a:lnTo>
                  <a:pt x="299563" y="214756"/>
                </a:lnTo>
                <a:lnTo>
                  <a:pt x="299450" y="212547"/>
                </a:lnTo>
                <a:lnTo>
                  <a:pt x="299413" y="210883"/>
                </a:lnTo>
                <a:close/>
              </a:path>
              <a:path w="856615" h="307339">
                <a:moveTo>
                  <a:pt x="299338" y="162813"/>
                </a:moveTo>
                <a:lnTo>
                  <a:pt x="279653" y="162813"/>
                </a:lnTo>
                <a:lnTo>
                  <a:pt x="279653" y="179730"/>
                </a:lnTo>
                <a:lnTo>
                  <a:pt x="278637" y="185762"/>
                </a:lnTo>
                <a:lnTo>
                  <a:pt x="276732" y="191465"/>
                </a:lnTo>
                <a:lnTo>
                  <a:pt x="274700" y="197167"/>
                </a:lnTo>
                <a:lnTo>
                  <a:pt x="271779" y="202209"/>
                </a:lnTo>
                <a:lnTo>
                  <a:pt x="267842" y="206578"/>
                </a:lnTo>
                <a:lnTo>
                  <a:pt x="264032" y="210934"/>
                </a:lnTo>
                <a:lnTo>
                  <a:pt x="259206" y="214388"/>
                </a:lnTo>
                <a:lnTo>
                  <a:pt x="247776" y="219443"/>
                </a:lnTo>
                <a:lnTo>
                  <a:pt x="241300" y="220713"/>
                </a:lnTo>
                <a:lnTo>
                  <a:pt x="272354" y="220713"/>
                </a:lnTo>
                <a:lnTo>
                  <a:pt x="275318" y="217591"/>
                </a:lnTo>
                <a:lnTo>
                  <a:pt x="280415" y="210883"/>
                </a:lnTo>
                <a:lnTo>
                  <a:pt x="299413" y="210883"/>
                </a:lnTo>
                <a:lnTo>
                  <a:pt x="299338" y="162813"/>
                </a:lnTo>
                <a:close/>
              </a:path>
              <a:path w="856615" h="307339">
                <a:moveTo>
                  <a:pt x="251459" y="87756"/>
                </a:moveTo>
                <a:lnTo>
                  <a:pt x="243839" y="87756"/>
                </a:lnTo>
                <a:lnTo>
                  <a:pt x="234860" y="88134"/>
                </a:lnTo>
                <a:lnTo>
                  <a:pt x="197897" y="100187"/>
                </a:lnTo>
                <a:lnTo>
                  <a:pt x="187705" y="108203"/>
                </a:lnTo>
                <a:lnTo>
                  <a:pt x="199262" y="121919"/>
                </a:lnTo>
                <a:lnTo>
                  <a:pt x="204342" y="116839"/>
                </a:lnTo>
                <a:lnTo>
                  <a:pt x="210565" y="112775"/>
                </a:lnTo>
                <a:lnTo>
                  <a:pt x="225043" y="106679"/>
                </a:lnTo>
                <a:lnTo>
                  <a:pt x="233045" y="105282"/>
                </a:lnTo>
                <a:lnTo>
                  <a:pt x="288444" y="105282"/>
                </a:lnTo>
                <a:lnTo>
                  <a:pt x="288162" y="104901"/>
                </a:lnTo>
                <a:lnTo>
                  <a:pt x="283082" y="100583"/>
                </a:lnTo>
                <a:lnTo>
                  <a:pt x="278002" y="96392"/>
                </a:lnTo>
                <a:lnTo>
                  <a:pt x="272160" y="93090"/>
                </a:lnTo>
                <a:lnTo>
                  <a:pt x="265429" y="91058"/>
                </a:lnTo>
                <a:lnTo>
                  <a:pt x="258699" y="88899"/>
                </a:lnTo>
                <a:lnTo>
                  <a:pt x="251459" y="87756"/>
                </a:lnTo>
                <a:close/>
              </a:path>
              <a:path w="856615" h="307339">
                <a:moveTo>
                  <a:pt x="373633" y="91566"/>
                </a:moveTo>
                <a:lnTo>
                  <a:pt x="352805" y="91566"/>
                </a:lnTo>
                <a:lnTo>
                  <a:pt x="352805" y="307327"/>
                </a:lnTo>
                <a:lnTo>
                  <a:pt x="373633" y="307327"/>
                </a:lnTo>
                <a:lnTo>
                  <a:pt x="373633" y="209994"/>
                </a:lnTo>
                <a:lnTo>
                  <a:pt x="393482" y="209994"/>
                </a:lnTo>
                <a:lnTo>
                  <a:pt x="391540" y="208660"/>
                </a:lnTo>
                <a:lnTo>
                  <a:pt x="386714" y="203593"/>
                </a:lnTo>
                <a:lnTo>
                  <a:pt x="381761" y="198539"/>
                </a:lnTo>
                <a:lnTo>
                  <a:pt x="377951" y="192506"/>
                </a:lnTo>
                <a:lnTo>
                  <a:pt x="375096" y="185348"/>
                </a:lnTo>
                <a:lnTo>
                  <a:pt x="372490" y="178523"/>
                </a:lnTo>
                <a:lnTo>
                  <a:pt x="371093" y="170941"/>
                </a:lnTo>
                <a:lnTo>
                  <a:pt x="371093" y="154685"/>
                </a:lnTo>
                <a:lnTo>
                  <a:pt x="386714" y="121792"/>
                </a:lnTo>
                <a:lnTo>
                  <a:pt x="391540" y="116585"/>
                </a:lnTo>
                <a:lnTo>
                  <a:pt x="392271" y="116077"/>
                </a:lnTo>
                <a:lnTo>
                  <a:pt x="373633" y="116077"/>
                </a:lnTo>
                <a:lnTo>
                  <a:pt x="373633" y="91566"/>
                </a:lnTo>
                <a:close/>
              </a:path>
              <a:path w="856615" h="307339">
                <a:moveTo>
                  <a:pt x="393482" y="209994"/>
                </a:moveTo>
                <a:lnTo>
                  <a:pt x="374523" y="209994"/>
                </a:lnTo>
                <a:lnTo>
                  <a:pt x="379285" y="216304"/>
                </a:lnTo>
                <a:lnTo>
                  <a:pt x="413035" y="236024"/>
                </a:lnTo>
                <a:lnTo>
                  <a:pt x="428116" y="237832"/>
                </a:lnTo>
                <a:lnTo>
                  <a:pt x="436306" y="237468"/>
                </a:lnTo>
                <a:lnTo>
                  <a:pt x="476561" y="220929"/>
                </a:lnTo>
                <a:lnTo>
                  <a:pt x="477418" y="220116"/>
                </a:lnTo>
                <a:lnTo>
                  <a:pt x="418083" y="220116"/>
                </a:lnTo>
                <a:lnTo>
                  <a:pt x="410845" y="218630"/>
                </a:lnTo>
                <a:lnTo>
                  <a:pt x="397382" y="212674"/>
                </a:lnTo>
                <a:lnTo>
                  <a:pt x="393482" y="209994"/>
                </a:lnTo>
                <a:close/>
              </a:path>
              <a:path w="856615" h="307339">
                <a:moveTo>
                  <a:pt x="477167" y="105282"/>
                </a:moveTo>
                <a:lnTo>
                  <a:pt x="434593" y="105282"/>
                </a:lnTo>
                <a:lnTo>
                  <a:pt x="442213" y="106679"/>
                </a:lnTo>
                <a:lnTo>
                  <a:pt x="455549" y="112775"/>
                </a:lnTo>
                <a:lnTo>
                  <a:pt x="478662" y="147446"/>
                </a:lnTo>
                <a:lnTo>
                  <a:pt x="479911" y="170941"/>
                </a:lnTo>
                <a:lnTo>
                  <a:pt x="478662" y="178219"/>
                </a:lnTo>
                <a:lnTo>
                  <a:pt x="455549" y="212674"/>
                </a:lnTo>
                <a:lnTo>
                  <a:pt x="434593" y="220116"/>
                </a:lnTo>
                <a:lnTo>
                  <a:pt x="477418" y="220116"/>
                </a:lnTo>
                <a:lnTo>
                  <a:pt x="498903" y="185348"/>
                </a:lnTo>
                <a:lnTo>
                  <a:pt x="501903" y="162813"/>
                </a:lnTo>
                <a:lnTo>
                  <a:pt x="501570" y="154975"/>
                </a:lnTo>
                <a:lnTo>
                  <a:pt x="486157" y="114738"/>
                </a:lnTo>
                <a:lnTo>
                  <a:pt x="481583" y="109473"/>
                </a:lnTo>
                <a:lnTo>
                  <a:pt x="477167" y="105282"/>
                </a:lnTo>
                <a:close/>
              </a:path>
              <a:path w="856615" h="307339">
                <a:moveTo>
                  <a:pt x="428116" y="87756"/>
                </a:moveTo>
                <a:lnTo>
                  <a:pt x="391096" y="98968"/>
                </a:lnTo>
                <a:lnTo>
                  <a:pt x="374523" y="116077"/>
                </a:lnTo>
                <a:lnTo>
                  <a:pt x="392271" y="116077"/>
                </a:lnTo>
                <a:lnTo>
                  <a:pt x="397382" y="112521"/>
                </a:lnTo>
                <a:lnTo>
                  <a:pt x="410845" y="106679"/>
                </a:lnTo>
                <a:lnTo>
                  <a:pt x="418083" y="105282"/>
                </a:lnTo>
                <a:lnTo>
                  <a:pt x="477167" y="105282"/>
                </a:lnTo>
                <a:lnTo>
                  <a:pt x="476561" y="104707"/>
                </a:lnTo>
                <a:lnTo>
                  <a:pt x="436306" y="88134"/>
                </a:lnTo>
                <a:lnTo>
                  <a:pt x="428116" y="87756"/>
                </a:lnTo>
                <a:close/>
              </a:path>
              <a:path w="856615" h="307339">
                <a:moveTo>
                  <a:pt x="567181" y="91566"/>
                </a:moveTo>
                <a:lnTo>
                  <a:pt x="546353" y="91566"/>
                </a:lnTo>
                <a:lnTo>
                  <a:pt x="546353" y="307327"/>
                </a:lnTo>
                <a:lnTo>
                  <a:pt x="567181" y="307327"/>
                </a:lnTo>
                <a:lnTo>
                  <a:pt x="567181" y="209994"/>
                </a:lnTo>
                <a:lnTo>
                  <a:pt x="587030" y="209994"/>
                </a:lnTo>
                <a:lnTo>
                  <a:pt x="585088" y="208660"/>
                </a:lnTo>
                <a:lnTo>
                  <a:pt x="580262" y="203593"/>
                </a:lnTo>
                <a:lnTo>
                  <a:pt x="575309" y="198539"/>
                </a:lnTo>
                <a:lnTo>
                  <a:pt x="571500" y="192506"/>
                </a:lnTo>
                <a:lnTo>
                  <a:pt x="568644" y="185348"/>
                </a:lnTo>
                <a:lnTo>
                  <a:pt x="566038" y="178523"/>
                </a:lnTo>
                <a:lnTo>
                  <a:pt x="564641" y="170941"/>
                </a:lnTo>
                <a:lnTo>
                  <a:pt x="564641" y="154685"/>
                </a:lnTo>
                <a:lnTo>
                  <a:pt x="580262" y="121792"/>
                </a:lnTo>
                <a:lnTo>
                  <a:pt x="585088" y="116585"/>
                </a:lnTo>
                <a:lnTo>
                  <a:pt x="585819" y="116077"/>
                </a:lnTo>
                <a:lnTo>
                  <a:pt x="567181" y="116077"/>
                </a:lnTo>
                <a:lnTo>
                  <a:pt x="567181" y="91566"/>
                </a:lnTo>
                <a:close/>
              </a:path>
              <a:path w="856615" h="307339">
                <a:moveTo>
                  <a:pt x="587030" y="209994"/>
                </a:moveTo>
                <a:lnTo>
                  <a:pt x="568071" y="209994"/>
                </a:lnTo>
                <a:lnTo>
                  <a:pt x="572833" y="216304"/>
                </a:lnTo>
                <a:lnTo>
                  <a:pt x="606583" y="236024"/>
                </a:lnTo>
                <a:lnTo>
                  <a:pt x="621664" y="237832"/>
                </a:lnTo>
                <a:lnTo>
                  <a:pt x="629854" y="237468"/>
                </a:lnTo>
                <a:lnTo>
                  <a:pt x="670109" y="220929"/>
                </a:lnTo>
                <a:lnTo>
                  <a:pt x="670966" y="220116"/>
                </a:lnTo>
                <a:lnTo>
                  <a:pt x="611631" y="220116"/>
                </a:lnTo>
                <a:lnTo>
                  <a:pt x="604392" y="218630"/>
                </a:lnTo>
                <a:lnTo>
                  <a:pt x="590930" y="212674"/>
                </a:lnTo>
                <a:lnTo>
                  <a:pt x="587030" y="209994"/>
                </a:lnTo>
                <a:close/>
              </a:path>
              <a:path w="856615" h="307339">
                <a:moveTo>
                  <a:pt x="670715" y="105282"/>
                </a:moveTo>
                <a:lnTo>
                  <a:pt x="628141" y="105282"/>
                </a:lnTo>
                <a:lnTo>
                  <a:pt x="635761" y="106679"/>
                </a:lnTo>
                <a:lnTo>
                  <a:pt x="649097" y="112775"/>
                </a:lnTo>
                <a:lnTo>
                  <a:pt x="672210" y="147446"/>
                </a:lnTo>
                <a:lnTo>
                  <a:pt x="673459" y="170941"/>
                </a:lnTo>
                <a:lnTo>
                  <a:pt x="672210" y="178219"/>
                </a:lnTo>
                <a:lnTo>
                  <a:pt x="649097" y="212674"/>
                </a:lnTo>
                <a:lnTo>
                  <a:pt x="628141" y="220116"/>
                </a:lnTo>
                <a:lnTo>
                  <a:pt x="670966" y="220116"/>
                </a:lnTo>
                <a:lnTo>
                  <a:pt x="692451" y="185348"/>
                </a:lnTo>
                <a:lnTo>
                  <a:pt x="695451" y="162813"/>
                </a:lnTo>
                <a:lnTo>
                  <a:pt x="695118" y="154975"/>
                </a:lnTo>
                <a:lnTo>
                  <a:pt x="679705" y="114738"/>
                </a:lnTo>
                <a:lnTo>
                  <a:pt x="675131" y="109473"/>
                </a:lnTo>
                <a:lnTo>
                  <a:pt x="670715" y="105282"/>
                </a:lnTo>
                <a:close/>
              </a:path>
              <a:path w="856615" h="307339">
                <a:moveTo>
                  <a:pt x="621664" y="87756"/>
                </a:moveTo>
                <a:lnTo>
                  <a:pt x="584644" y="98968"/>
                </a:lnTo>
                <a:lnTo>
                  <a:pt x="568071" y="116077"/>
                </a:lnTo>
                <a:lnTo>
                  <a:pt x="585819" y="116077"/>
                </a:lnTo>
                <a:lnTo>
                  <a:pt x="590930" y="112521"/>
                </a:lnTo>
                <a:lnTo>
                  <a:pt x="604392" y="106679"/>
                </a:lnTo>
                <a:lnTo>
                  <a:pt x="611631" y="105282"/>
                </a:lnTo>
                <a:lnTo>
                  <a:pt x="670715" y="105282"/>
                </a:lnTo>
                <a:lnTo>
                  <a:pt x="670109" y="104707"/>
                </a:lnTo>
                <a:lnTo>
                  <a:pt x="629854" y="88134"/>
                </a:lnTo>
                <a:lnTo>
                  <a:pt x="621664" y="87756"/>
                </a:lnTo>
                <a:close/>
              </a:path>
              <a:path w="856615" h="307339">
                <a:moveTo>
                  <a:pt x="724153" y="286499"/>
                </a:moveTo>
                <a:lnTo>
                  <a:pt x="721867" y="305396"/>
                </a:lnTo>
                <a:lnTo>
                  <a:pt x="728090" y="306679"/>
                </a:lnTo>
                <a:lnTo>
                  <a:pt x="734313" y="307327"/>
                </a:lnTo>
                <a:lnTo>
                  <a:pt x="740536" y="307327"/>
                </a:lnTo>
                <a:lnTo>
                  <a:pt x="775777" y="289026"/>
                </a:lnTo>
                <a:lnTo>
                  <a:pt x="734059" y="289026"/>
                </a:lnTo>
                <a:lnTo>
                  <a:pt x="728979" y="288175"/>
                </a:lnTo>
                <a:lnTo>
                  <a:pt x="724153" y="286499"/>
                </a:lnTo>
                <a:close/>
              </a:path>
              <a:path w="856615" h="307339">
                <a:moveTo>
                  <a:pt x="740536" y="91566"/>
                </a:moveTo>
                <a:lnTo>
                  <a:pt x="717423" y="91566"/>
                </a:lnTo>
                <a:lnTo>
                  <a:pt x="778255" y="233806"/>
                </a:lnTo>
                <a:lnTo>
                  <a:pt x="766826" y="263728"/>
                </a:lnTo>
                <a:lnTo>
                  <a:pt x="763777" y="271856"/>
                </a:lnTo>
                <a:lnTo>
                  <a:pt x="760222" y="278104"/>
                </a:lnTo>
                <a:lnTo>
                  <a:pt x="752093" y="286842"/>
                </a:lnTo>
                <a:lnTo>
                  <a:pt x="746505" y="289026"/>
                </a:lnTo>
                <a:lnTo>
                  <a:pt x="775777" y="289026"/>
                </a:lnTo>
                <a:lnTo>
                  <a:pt x="778033" y="285788"/>
                </a:lnTo>
                <a:lnTo>
                  <a:pt x="781915" y="278801"/>
                </a:lnTo>
                <a:lnTo>
                  <a:pt x="785367" y="271017"/>
                </a:lnTo>
                <a:lnTo>
                  <a:pt x="808843" y="211785"/>
                </a:lnTo>
                <a:lnTo>
                  <a:pt x="789051" y="211785"/>
                </a:lnTo>
                <a:lnTo>
                  <a:pt x="740536" y="91566"/>
                </a:lnTo>
                <a:close/>
              </a:path>
              <a:path w="856615" h="307339">
                <a:moveTo>
                  <a:pt x="856487" y="91566"/>
                </a:moveTo>
                <a:lnTo>
                  <a:pt x="833881" y="91566"/>
                </a:lnTo>
                <a:lnTo>
                  <a:pt x="789685" y="211785"/>
                </a:lnTo>
                <a:lnTo>
                  <a:pt x="808843" y="211785"/>
                </a:lnTo>
                <a:lnTo>
                  <a:pt x="856487" y="91566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462006" y="5419978"/>
            <a:ext cx="511809" cy="234315"/>
          </a:xfrm>
          <a:custGeom>
            <a:avLst/>
            <a:gdLst/>
            <a:ahLst/>
            <a:cxnLst/>
            <a:rect l="l" t="t" r="r" b="b"/>
            <a:pathLst>
              <a:path w="511809" h="234314">
                <a:moveTo>
                  <a:pt x="40676" y="206311"/>
                </a:moveTo>
                <a:lnTo>
                  <a:pt x="21463" y="206311"/>
                </a:lnTo>
                <a:lnTo>
                  <a:pt x="26314" y="212745"/>
                </a:lnTo>
                <a:lnTo>
                  <a:pt x="60007" y="232379"/>
                </a:lnTo>
                <a:lnTo>
                  <a:pt x="75311" y="234149"/>
                </a:lnTo>
                <a:lnTo>
                  <a:pt x="83500" y="233785"/>
                </a:lnTo>
                <a:lnTo>
                  <a:pt x="123755" y="217246"/>
                </a:lnTo>
                <a:lnTo>
                  <a:pt x="124612" y="216433"/>
                </a:lnTo>
                <a:lnTo>
                  <a:pt x="65277" y="216433"/>
                </a:lnTo>
                <a:lnTo>
                  <a:pt x="57912" y="214947"/>
                </a:lnTo>
                <a:lnTo>
                  <a:pt x="51308" y="211963"/>
                </a:lnTo>
                <a:lnTo>
                  <a:pt x="44576" y="208991"/>
                </a:lnTo>
                <a:lnTo>
                  <a:pt x="40676" y="206311"/>
                </a:lnTo>
                <a:close/>
              </a:path>
              <a:path w="511809" h="234314">
                <a:moveTo>
                  <a:pt x="20827" y="0"/>
                </a:moveTo>
                <a:lnTo>
                  <a:pt x="0" y="0"/>
                </a:lnTo>
                <a:lnTo>
                  <a:pt x="0" y="230428"/>
                </a:lnTo>
                <a:lnTo>
                  <a:pt x="20827" y="230428"/>
                </a:lnTo>
                <a:lnTo>
                  <a:pt x="20827" y="206311"/>
                </a:lnTo>
                <a:lnTo>
                  <a:pt x="40676" y="206311"/>
                </a:lnTo>
                <a:lnTo>
                  <a:pt x="18288" y="167259"/>
                </a:lnTo>
                <a:lnTo>
                  <a:pt x="18288" y="151003"/>
                </a:lnTo>
                <a:lnTo>
                  <a:pt x="38735" y="112903"/>
                </a:lnTo>
                <a:lnTo>
                  <a:pt x="39465" y="112395"/>
                </a:lnTo>
                <a:lnTo>
                  <a:pt x="20827" y="112395"/>
                </a:lnTo>
                <a:lnTo>
                  <a:pt x="20827" y="0"/>
                </a:lnTo>
                <a:close/>
              </a:path>
              <a:path w="511809" h="234314">
                <a:moveTo>
                  <a:pt x="124361" y="101600"/>
                </a:moveTo>
                <a:lnTo>
                  <a:pt x="81788" y="101600"/>
                </a:lnTo>
                <a:lnTo>
                  <a:pt x="89408" y="102997"/>
                </a:lnTo>
                <a:lnTo>
                  <a:pt x="102743" y="109093"/>
                </a:lnTo>
                <a:lnTo>
                  <a:pt x="125857" y="143764"/>
                </a:lnTo>
                <a:lnTo>
                  <a:pt x="127105" y="167259"/>
                </a:lnTo>
                <a:lnTo>
                  <a:pt x="125857" y="174536"/>
                </a:lnTo>
                <a:lnTo>
                  <a:pt x="102743" y="208991"/>
                </a:lnTo>
                <a:lnTo>
                  <a:pt x="96012" y="211963"/>
                </a:lnTo>
                <a:lnTo>
                  <a:pt x="89408" y="214947"/>
                </a:lnTo>
                <a:lnTo>
                  <a:pt x="81788" y="216433"/>
                </a:lnTo>
                <a:lnTo>
                  <a:pt x="124612" y="216433"/>
                </a:lnTo>
                <a:lnTo>
                  <a:pt x="146097" y="181665"/>
                </a:lnTo>
                <a:lnTo>
                  <a:pt x="149098" y="159131"/>
                </a:lnTo>
                <a:lnTo>
                  <a:pt x="148764" y="151292"/>
                </a:lnTo>
                <a:lnTo>
                  <a:pt x="133298" y="111055"/>
                </a:lnTo>
                <a:lnTo>
                  <a:pt x="128777" y="105791"/>
                </a:lnTo>
                <a:lnTo>
                  <a:pt x="124361" y="101600"/>
                </a:lnTo>
                <a:close/>
              </a:path>
              <a:path w="511809" h="234314">
                <a:moveTo>
                  <a:pt x="75311" y="84074"/>
                </a:moveTo>
                <a:lnTo>
                  <a:pt x="38161" y="95285"/>
                </a:lnTo>
                <a:lnTo>
                  <a:pt x="21463" y="112395"/>
                </a:lnTo>
                <a:lnTo>
                  <a:pt x="39465" y="112395"/>
                </a:lnTo>
                <a:lnTo>
                  <a:pt x="44576" y="108839"/>
                </a:lnTo>
                <a:lnTo>
                  <a:pt x="57912" y="102997"/>
                </a:lnTo>
                <a:lnTo>
                  <a:pt x="65277" y="101600"/>
                </a:lnTo>
                <a:lnTo>
                  <a:pt x="124361" y="101600"/>
                </a:lnTo>
                <a:lnTo>
                  <a:pt x="123755" y="101024"/>
                </a:lnTo>
                <a:lnTo>
                  <a:pt x="83500" y="84451"/>
                </a:lnTo>
                <a:lnTo>
                  <a:pt x="75311" y="84074"/>
                </a:lnTo>
                <a:close/>
              </a:path>
              <a:path w="511809" h="234314">
                <a:moveTo>
                  <a:pt x="207264" y="18288"/>
                </a:moveTo>
                <a:lnTo>
                  <a:pt x="200025" y="18288"/>
                </a:lnTo>
                <a:lnTo>
                  <a:pt x="196596" y="19685"/>
                </a:lnTo>
                <a:lnTo>
                  <a:pt x="190626" y="25146"/>
                </a:lnTo>
                <a:lnTo>
                  <a:pt x="189102" y="28702"/>
                </a:lnTo>
                <a:lnTo>
                  <a:pt x="189102" y="37211"/>
                </a:lnTo>
                <a:lnTo>
                  <a:pt x="190626" y="40640"/>
                </a:lnTo>
                <a:lnTo>
                  <a:pt x="193548" y="43434"/>
                </a:lnTo>
                <a:lnTo>
                  <a:pt x="196596" y="46101"/>
                </a:lnTo>
                <a:lnTo>
                  <a:pt x="200025" y="47498"/>
                </a:lnTo>
                <a:lnTo>
                  <a:pt x="207264" y="47498"/>
                </a:lnTo>
                <a:lnTo>
                  <a:pt x="210693" y="46101"/>
                </a:lnTo>
                <a:lnTo>
                  <a:pt x="213741" y="43434"/>
                </a:lnTo>
                <a:lnTo>
                  <a:pt x="216662" y="40640"/>
                </a:lnTo>
                <a:lnTo>
                  <a:pt x="218186" y="37211"/>
                </a:lnTo>
                <a:lnTo>
                  <a:pt x="218186" y="28702"/>
                </a:lnTo>
                <a:lnTo>
                  <a:pt x="216662" y="25146"/>
                </a:lnTo>
                <a:lnTo>
                  <a:pt x="210693" y="19685"/>
                </a:lnTo>
                <a:lnTo>
                  <a:pt x="207264" y="18288"/>
                </a:lnTo>
                <a:close/>
              </a:path>
              <a:path w="511809" h="234314">
                <a:moveTo>
                  <a:pt x="214122" y="87884"/>
                </a:moveTo>
                <a:lnTo>
                  <a:pt x="193167" y="87884"/>
                </a:lnTo>
                <a:lnTo>
                  <a:pt x="193167" y="230428"/>
                </a:lnTo>
                <a:lnTo>
                  <a:pt x="214122" y="230428"/>
                </a:lnTo>
                <a:lnTo>
                  <a:pt x="214122" y="87884"/>
                </a:lnTo>
                <a:close/>
              </a:path>
              <a:path w="511809" h="234314">
                <a:moveTo>
                  <a:pt x="287782" y="87884"/>
                </a:moveTo>
                <a:lnTo>
                  <a:pt x="267970" y="87884"/>
                </a:lnTo>
                <a:lnTo>
                  <a:pt x="268350" y="92710"/>
                </a:lnTo>
                <a:lnTo>
                  <a:pt x="268859" y="104267"/>
                </a:lnTo>
                <a:lnTo>
                  <a:pt x="268986" y="110363"/>
                </a:lnTo>
                <a:lnTo>
                  <a:pt x="269113" y="230428"/>
                </a:lnTo>
                <a:lnTo>
                  <a:pt x="289941" y="230428"/>
                </a:lnTo>
                <a:lnTo>
                  <a:pt x="289941" y="147701"/>
                </a:lnTo>
                <a:lnTo>
                  <a:pt x="291084" y="139573"/>
                </a:lnTo>
                <a:lnTo>
                  <a:pt x="293497" y="132715"/>
                </a:lnTo>
                <a:lnTo>
                  <a:pt x="295783" y="125984"/>
                </a:lnTo>
                <a:lnTo>
                  <a:pt x="298830" y="120396"/>
                </a:lnTo>
                <a:lnTo>
                  <a:pt x="302514" y="115951"/>
                </a:lnTo>
                <a:lnTo>
                  <a:pt x="305875" y="112141"/>
                </a:lnTo>
                <a:lnTo>
                  <a:pt x="288925" y="112141"/>
                </a:lnTo>
                <a:lnTo>
                  <a:pt x="288798" y="105283"/>
                </a:lnTo>
                <a:lnTo>
                  <a:pt x="288671" y="100584"/>
                </a:lnTo>
                <a:lnTo>
                  <a:pt x="288163" y="91567"/>
                </a:lnTo>
                <a:lnTo>
                  <a:pt x="287782" y="87884"/>
                </a:lnTo>
                <a:close/>
              </a:path>
              <a:path w="511809" h="234314">
                <a:moveTo>
                  <a:pt x="337947" y="84074"/>
                </a:moveTo>
                <a:lnTo>
                  <a:pt x="335407" y="84074"/>
                </a:lnTo>
                <a:lnTo>
                  <a:pt x="327846" y="84582"/>
                </a:lnTo>
                <a:lnTo>
                  <a:pt x="293042" y="106162"/>
                </a:lnTo>
                <a:lnTo>
                  <a:pt x="289687" y="112141"/>
                </a:lnTo>
                <a:lnTo>
                  <a:pt x="305875" y="112141"/>
                </a:lnTo>
                <a:lnTo>
                  <a:pt x="306324" y="111633"/>
                </a:lnTo>
                <a:lnTo>
                  <a:pt x="310642" y="108458"/>
                </a:lnTo>
                <a:lnTo>
                  <a:pt x="320928" y="104394"/>
                </a:lnTo>
                <a:lnTo>
                  <a:pt x="326136" y="103378"/>
                </a:lnTo>
                <a:lnTo>
                  <a:pt x="346455" y="103378"/>
                </a:lnTo>
                <a:lnTo>
                  <a:pt x="348996" y="85598"/>
                </a:lnTo>
                <a:lnTo>
                  <a:pt x="346710" y="84963"/>
                </a:lnTo>
                <a:lnTo>
                  <a:pt x="344550" y="84582"/>
                </a:lnTo>
                <a:lnTo>
                  <a:pt x="342392" y="84455"/>
                </a:lnTo>
                <a:lnTo>
                  <a:pt x="340233" y="84201"/>
                </a:lnTo>
                <a:lnTo>
                  <a:pt x="337947" y="84074"/>
                </a:lnTo>
                <a:close/>
              </a:path>
              <a:path w="511809" h="234314">
                <a:moveTo>
                  <a:pt x="346455" y="103378"/>
                </a:moveTo>
                <a:lnTo>
                  <a:pt x="334518" y="103378"/>
                </a:lnTo>
                <a:lnTo>
                  <a:pt x="337312" y="103505"/>
                </a:lnTo>
                <a:lnTo>
                  <a:pt x="343026" y="104267"/>
                </a:lnTo>
                <a:lnTo>
                  <a:pt x="345059" y="104775"/>
                </a:lnTo>
                <a:lnTo>
                  <a:pt x="346201" y="105156"/>
                </a:lnTo>
                <a:lnTo>
                  <a:pt x="346455" y="103378"/>
                </a:lnTo>
                <a:close/>
              </a:path>
              <a:path w="511809" h="234314">
                <a:moveTo>
                  <a:pt x="436118" y="84074"/>
                </a:moveTo>
                <a:lnTo>
                  <a:pt x="393223" y="96805"/>
                </a:lnTo>
                <a:lnTo>
                  <a:pt x="367792" y="129540"/>
                </a:lnTo>
                <a:lnTo>
                  <a:pt x="362458" y="159131"/>
                </a:lnTo>
                <a:lnTo>
                  <a:pt x="362791" y="166893"/>
                </a:lnTo>
                <a:lnTo>
                  <a:pt x="378150" y="207230"/>
                </a:lnTo>
                <a:lnTo>
                  <a:pt x="412865" y="230881"/>
                </a:lnTo>
                <a:lnTo>
                  <a:pt x="436118" y="234149"/>
                </a:lnTo>
                <a:lnTo>
                  <a:pt x="443876" y="233707"/>
                </a:lnTo>
                <a:lnTo>
                  <a:pt x="479615" y="218351"/>
                </a:lnTo>
                <a:lnTo>
                  <a:pt x="481539" y="216433"/>
                </a:lnTo>
                <a:lnTo>
                  <a:pt x="429895" y="216433"/>
                </a:lnTo>
                <a:lnTo>
                  <a:pt x="422275" y="214947"/>
                </a:lnTo>
                <a:lnTo>
                  <a:pt x="390398" y="188531"/>
                </a:lnTo>
                <a:lnTo>
                  <a:pt x="384448" y="167259"/>
                </a:lnTo>
                <a:lnTo>
                  <a:pt x="384467" y="151003"/>
                </a:lnTo>
                <a:lnTo>
                  <a:pt x="403098" y="113284"/>
                </a:lnTo>
                <a:lnTo>
                  <a:pt x="429895" y="101600"/>
                </a:lnTo>
                <a:lnTo>
                  <a:pt x="481053" y="101600"/>
                </a:lnTo>
                <a:lnTo>
                  <a:pt x="479615" y="100139"/>
                </a:lnTo>
                <a:lnTo>
                  <a:pt x="443876" y="84526"/>
                </a:lnTo>
                <a:lnTo>
                  <a:pt x="436118" y="84074"/>
                </a:lnTo>
                <a:close/>
              </a:path>
              <a:path w="511809" h="234314">
                <a:moveTo>
                  <a:pt x="511428" y="206311"/>
                </a:moveTo>
                <a:lnTo>
                  <a:pt x="490727" y="206311"/>
                </a:lnTo>
                <a:lnTo>
                  <a:pt x="490727" y="230428"/>
                </a:lnTo>
                <a:lnTo>
                  <a:pt x="511428" y="230428"/>
                </a:lnTo>
                <a:lnTo>
                  <a:pt x="511428" y="206311"/>
                </a:lnTo>
                <a:close/>
              </a:path>
              <a:path w="511809" h="234314">
                <a:moveTo>
                  <a:pt x="481053" y="101600"/>
                </a:moveTo>
                <a:lnTo>
                  <a:pt x="446277" y="101600"/>
                </a:lnTo>
                <a:lnTo>
                  <a:pt x="453644" y="102997"/>
                </a:lnTo>
                <a:lnTo>
                  <a:pt x="467105" y="108839"/>
                </a:lnTo>
                <a:lnTo>
                  <a:pt x="472821" y="112903"/>
                </a:lnTo>
                <a:lnTo>
                  <a:pt x="477647" y="118110"/>
                </a:lnTo>
                <a:lnTo>
                  <a:pt x="482600" y="123317"/>
                </a:lnTo>
                <a:lnTo>
                  <a:pt x="486283" y="129413"/>
                </a:lnTo>
                <a:lnTo>
                  <a:pt x="489123" y="136521"/>
                </a:lnTo>
                <a:lnTo>
                  <a:pt x="491744" y="143383"/>
                </a:lnTo>
                <a:lnTo>
                  <a:pt x="493141" y="151003"/>
                </a:lnTo>
                <a:lnTo>
                  <a:pt x="493141" y="167259"/>
                </a:lnTo>
                <a:lnTo>
                  <a:pt x="477647" y="199910"/>
                </a:lnTo>
                <a:lnTo>
                  <a:pt x="472821" y="204978"/>
                </a:lnTo>
                <a:lnTo>
                  <a:pt x="467105" y="208991"/>
                </a:lnTo>
                <a:lnTo>
                  <a:pt x="453644" y="214947"/>
                </a:lnTo>
                <a:lnTo>
                  <a:pt x="446277" y="216433"/>
                </a:lnTo>
                <a:lnTo>
                  <a:pt x="481539" y="216433"/>
                </a:lnTo>
                <a:lnTo>
                  <a:pt x="485239" y="212745"/>
                </a:lnTo>
                <a:lnTo>
                  <a:pt x="490220" y="206311"/>
                </a:lnTo>
                <a:lnTo>
                  <a:pt x="511428" y="206311"/>
                </a:lnTo>
                <a:lnTo>
                  <a:pt x="511428" y="112395"/>
                </a:lnTo>
                <a:lnTo>
                  <a:pt x="490220" y="112395"/>
                </a:lnTo>
                <a:lnTo>
                  <a:pt x="485180" y="105791"/>
                </a:lnTo>
                <a:lnTo>
                  <a:pt x="481053" y="101600"/>
                </a:lnTo>
                <a:close/>
              </a:path>
              <a:path w="511809" h="234314">
                <a:moveTo>
                  <a:pt x="511428" y="0"/>
                </a:moveTo>
                <a:lnTo>
                  <a:pt x="490727" y="0"/>
                </a:lnTo>
                <a:lnTo>
                  <a:pt x="490727" y="112395"/>
                </a:lnTo>
                <a:lnTo>
                  <a:pt x="511428" y="112395"/>
                </a:lnTo>
                <a:lnTo>
                  <a:pt x="511428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4736" y="5170678"/>
            <a:ext cx="10650220" cy="990600"/>
            <a:chOff x="554736" y="5170678"/>
            <a:chExt cx="10650220" cy="990600"/>
          </a:xfrm>
        </p:grpSpPr>
        <p:sp>
          <p:nvSpPr>
            <p:cNvPr id="3" name="object 3"/>
            <p:cNvSpPr/>
            <p:nvPr/>
          </p:nvSpPr>
          <p:spPr>
            <a:xfrm>
              <a:off x="803744" y="5170678"/>
              <a:ext cx="10400957" cy="2811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3521" y="5505958"/>
              <a:ext cx="10164038" cy="2811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8758" y="5844590"/>
              <a:ext cx="792480" cy="278130"/>
            </a:xfrm>
            <a:custGeom>
              <a:avLst/>
              <a:gdLst/>
              <a:ahLst/>
              <a:cxnLst/>
              <a:rect l="l" t="t" r="r" b="b"/>
              <a:pathLst>
                <a:path w="792480" h="278129">
                  <a:moveTo>
                    <a:pt x="14985" y="177571"/>
                  </a:moveTo>
                  <a:lnTo>
                    <a:pt x="0" y="188747"/>
                  </a:lnTo>
                  <a:lnTo>
                    <a:pt x="4746" y="194852"/>
                  </a:lnTo>
                  <a:lnTo>
                    <a:pt x="10128" y="200099"/>
                  </a:lnTo>
                  <a:lnTo>
                    <a:pt x="51612" y="214210"/>
                  </a:lnTo>
                  <a:lnTo>
                    <a:pt x="57518" y="214210"/>
                  </a:lnTo>
                  <a:lnTo>
                    <a:pt x="93153" y="198005"/>
                  </a:lnTo>
                  <a:lnTo>
                    <a:pt x="43535" y="198005"/>
                  </a:lnTo>
                  <a:lnTo>
                    <a:pt x="36360" y="196049"/>
                  </a:lnTo>
                  <a:lnTo>
                    <a:pt x="23291" y="188239"/>
                  </a:lnTo>
                  <a:lnTo>
                    <a:pt x="18338" y="183387"/>
                  </a:lnTo>
                  <a:lnTo>
                    <a:pt x="14985" y="177571"/>
                  </a:lnTo>
                  <a:close/>
                </a:path>
                <a:path w="792480" h="278129">
                  <a:moveTo>
                    <a:pt x="52705" y="76936"/>
                  </a:moveTo>
                  <a:lnTo>
                    <a:pt x="46710" y="76936"/>
                  </a:lnTo>
                  <a:lnTo>
                    <a:pt x="40919" y="77685"/>
                  </a:lnTo>
                  <a:lnTo>
                    <a:pt x="7416" y="102476"/>
                  </a:lnTo>
                  <a:lnTo>
                    <a:pt x="6134" y="108165"/>
                  </a:lnTo>
                  <a:lnTo>
                    <a:pt x="6134" y="120967"/>
                  </a:lnTo>
                  <a:lnTo>
                    <a:pt x="35407" y="147891"/>
                  </a:lnTo>
                  <a:lnTo>
                    <a:pt x="52281" y="152294"/>
                  </a:lnTo>
                  <a:lnTo>
                    <a:pt x="60002" y="154627"/>
                  </a:lnTo>
                  <a:lnTo>
                    <a:pt x="66612" y="157062"/>
                  </a:lnTo>
                  <a:lnTo>
                    <a:pt x="72110" y="159600"/>
                  </a:lnTo>
                  <a:lnTo>
                    <a:pt x="78689" y="163055"/>
                  </a:lnTo>
                  <a:lnTo>
                    <a:pt x="81978" y="168224"/>
                  </a:lnTo>
                  <a:lnTo>
                    <a:pt x="81978" y="179387"/>
                  </a:lnTo>
                  <a:lnTo>
                    <a:pt x="55422" y="198005"/>
                  </a:lnTo>
                  <a:lnTo>
                    <a:pt x="93153" y="198005"/>
                  </a:lnTo>
                  <a:lnTo>
                    <a:pt x="93499" y="197611"/>
                  </a:lnTo>
                  <a:lnTo>
                    <a:pt x="99212" y="187477"/>
                  </a:lnTo>
                  <a:lnTo>
                    <a:pt x="100634" y="181203"/>
                  </a:lnTo>
                  <a:lnTo>
                    <a:pt x="100634" y="173761"/>
                  </a:lnTo>
                  <a:lnTo>
                    <a:pt x="75545" y="141333"/>
                  </a:lnTo>
                  <a:lnTo>
                    <a:pt x="44716" y="133222"/>
                  </a:lnTo>
                  <a:lnTo>
                    <a:pt x="36842" y="130479"/>
                  </a:lnTo>
                  <a:lnTo>
                    <a:pt x="26758" y="124040"/>
                  </a:lnTo>
                  <a:lnTo>
                    <a:pt x="24244" y="119341"/>
                  </a:lnTo>
                  <a:lnTo>
                    <a:pt x="24244" y="109626"/>
                  </a:lnTo>
                  <a:lnTo>
                    <a:pt x="48526" y="92875"/>
                  </a:lnTo>
                  <a:lnTo>
                    <a:pt x="92744" y="92875"/>
                  </a:lnTo>
                  <a:lnTo>
                    <a:pt x="90443" y="90457"/>
                  </a:lnTo>
                  <a:lnTo>
                    <a:pt x="59467" y="77319"/>
                  </a:lnTo>
                  <a:lnTo>
                    <a:pt x="52705" y="76936"/>
                  </a:lnTo>
                  <a:close/>
                </a:path>
                <a:path w="792480" h="278129">
                  <a:moveTo>
                    <a:pt x="92744" y="92875"/>
                  </a:moveTo>
                  <a:lnTo>
                    <a:pt x="59143" y="92875"/>
                  </a:lnTo>
                  <a:lnTo>
                    <a:pt x="65620" y="94576"/>
                  </a:lnTo>
                  <a:lnTo>
                    <a:pt x="76962" y="101384"/>
                  </a:lnTo>
                  <a:lnTo>
                    <a:pt x="81165" y="105816"/>
                  </a:lnTo>
                  <a:lnTo>
                    <a:pt x="83883" y="111251"/>
                  </a:lnTo>
                  <a:lnTo>
                    <a:pt x="98463" y="100368"/>
                  </a:lnTo>
                  <a:lnTo>
                    <a:pt x="94857" y="95095"/>
                  </a:lnTo>
                  <a:lnTo>
                    <a:pt x="92744" y="92875"/>
                  </a:lnTo>
                  <a:close/>
                </a:path>
                <a:path w="792480" h="278129">
                  <a:moveTo>
                    <a:pt x="151041" y="16751"/>
                  </a:moveTo>
                  <a:lnTo>
                    <a:pt x="144322" y="16751"/>
                  </a:lnTo>
                  <a:lnTo>
                    <a:pt x="141262" y="17995"/>
                  </a:lnTo>
                  <a:lnTo>
                    <a:pt x="135724" y="22986"/>
                  </a:lnTo>
                  <a:lnTo>
                    <a:pt x="134340" y="26187"/>
                  </a:lnTo>
                  <a:lnTo>
                    <a:pt x="134340" y="33997"/>
                  </a:lnTo>
                  <a:lnTo>
                    <a:pt x="135724" y="37198"/>
                  </a:lnTo>
                  <a:lnTo>
                    <a:pt x="141262" y="42189"/>
                  </a:lnTo>
                  <a:lnTo>
                    <a:pt x="144322" y="43446"/>
                  </a:lnTo>
                  <a:lnTo>
                    <a:pt x="151041" y="43446"/>
                  </a:lnTo>
                  <a:lnTo>
                    <a:pt x="154101" y="42189"/>
                  </a:lnTo>
                  <a:lnTo>
                    <a:pt x="159651" y="37198"/>
                  </a:lnTo>
                  <a:lnTo>
                    <a:pt x="161036" y="33997"/>
                  </a:lnTo>
                  <a:lnTo>
                    <a:pt x="161036" y="26187"/>
                  </a:lnTo>
                  <a:lnTo>
                    <a:pt x="159651" y="22986"/>
                  </a:lnTo>
                  <a:lnTo>
                    <a:pt x="154101" y="17995"/>
                  </a:lnTo>
                  <a:lnTo>
                    <a:pt x="151041" y="16751"/>
                  </a:lnTo>
                  <a:close/>
                </a:path>
                <a:path w="792480" h="278129">
                  <a:moveTo>
                    <a:pt x="157213" y="80340"/>
                  </a:moveTo>
                  <a:lnTo>
                    <a:pt x="138150" y="80340"/>
                  </a:lnTo>
                  <a:lnTo>
                    <a:pt x="138150" y="210807"/>
                  </a:lnTo>
                  <a:lnTo>
                    <a:pt x="157213" y="210807"/>
                  </a:lnTo>
                  <a:lnTo>
                    <a:pt x="157213" y="80340"/>
                  </a:lnTo>
                  <a:close/>
                </a:path>
                <a:path w="792480" h="278129">
                  <a:moveTo>
                    <a:pt x="215061" y="237083"/>
                  </a:moveTo>
                  <a:lnTo>
                    <a:pt x="201307" y="251523"/>
                  </a:lnTo>
                  <a:lnTo>
                    <a:pt x="207463" y="257321"/>
                  </a:lnTo>
                  <a:lnTo>
                    <a:pt x="214214" y="262466"/>
                  </a:lnTo>
                  <a:lnTo>
                    <a:pt x="255135" y="277361"/>
                  </a:lnTo>
                  <a:lnTo>
                    <a:pt x="264083" y="277799"/>
                  </a:lnTo>
                  <a:lnTo>
                    <a:pt x="274592" y="277361"/>
                  </a:lnTo>
                  <a:lnTo>
                    <a:pt x="311700" y="263505"/>
                  </a:lnTo>
                  <a:lnTo>
                    <a:pt x="314524" y="261048"/>
                  </a:lnTo>
                  <a:lnTo>
                    <a:pt x="264909" y="261048"/>
                  </a:lnTo>
                  <a:lnTo>
                    <a:pt x="257505" y="260610"/>
                  </a:lnTo>
                  <a:lnTo>
                    <a:pt x="219307" y="241872"/>
                  </a:lnTo>
                  <a:lnTo>
                    <a:pt x="215061" y="237083"/>
                  </a:lnTo>
                  <a:close/>
                </a:path>
                <a:path w="792480" h="278129">
                  <a:moveTo>
                    <a:pt x="334899" y="185204"/>
                  </a:moveTo>
                  <a:lnTo>
                    <a:pt x="315975" y="185204"/>
                  </a:lnTo>
                  <a:lnTo>
                    <a:pt x="315975" y="216801"/>
                  </a:lnTo>
                  <a:lnTo>
                    <a:pt x="315036" y="223443"/>
                  </a:lnTo>
                  <a:lnTo>
                    <a:pt x="282181" y="259689"/>
                  </a:lnTo>
                  <a:lnTo>
                    <a:pt x="274256" y="261048"/>
                  </a:lnTo>
                  <a:lnTo>
                    <a:pt x="314524" y="261048"/>
                  </a:lnTo>
                  <a:lnTo>
                    <a:pt x="333921" y="224332"/>
                  </a:lnTo>
                  <a:lnTo>
                    <a:pt x="334899" y="216801"/>
                  </a:lnTo>
                  <a:lnTo>
                    <a:pt x="334899" y="185204"/>
                  </a:lnTo>
                  <a:close/>
                </a:path>
                <a:path w="792480" h="278129">
                  <a:moveTo>
                    <a:pt x="266001" y="76936"/>
                  </a:moveTo>
                  <a:lnTo>
                    <a:pt x="226741" y="88531"/>
                  </a:lnTo>
                  <a:lnTo>
                    <a:pt x="201306" y="124440"/>
                  </a:lnTo>
                  <a:lnTo>
                    <a:pt x="198589" y="144487"/>
                  </a:lnTo>
                  <a:lnTo>
                    <a:pt x="198892" y="151447"/>
                  </a:lnTo>
                  <a:lnTo>
                    <a:pt x="222897" y="197802"/>
                  </a:lnTo>
                  <a:lnTo>
                    <a:pt x="266001" y="210807"/>
                  </a:lnTo>
                  <a:lnTo>
                    <a:pt x="273116" y="210390"/>
                  </a:lnTo>
                  <a:lnTo>
                    <a:pt x="307772" y="194602"/>
                  </a:lnTo>
                  <a:lnTo>
                    <a:pt x="260235" y="194602"/>
                  </a:lnTo>
                  <a:lnTo>
                    <a:pt x="253237" y="193255"/>
                  </a:lnTo>
                  <a:lnTo>
                    <a:pt x="219722" y="157213"/>
                  </a:lnTo>
                  <a:lnTo>
                    <a:pt x="218605" y="136994"/>
                  </a:lnTo>
                  <a:lnTo>
                    <a:pt x="219722" y="130530"/>
                  </a:lnTo>
                  <a:lnTo>
                    <a:pt x="253237" y="94259"/>
                  </a:lnTo>
                  <a:lnTo>
                    <a:pt x="260235" y="92875"/>
                  </a:lnTo>
                  <a:lnTo>
                    <a:pt x="307193" y="92875"/>
                  </a:lnTo>
                  <a:lnTo>
                    <a:pt x="306101" y="91751"/>
                  </a:lnTo>
                  <a:lnTo>
                    <a:pt x="273104" y="77353"/>
                  </a:lnTo>
                  <a:lnTo>
                    <a:pt x="266001" y="76936"/>
                  </a:lnTo>
                  <a:close/>
                </a:path>
                <a:path w="792480" h="278129">
                  <a:moveTo>
                    <a:pt x="307193" y="92875"/>
                  </a:moveTo>
                  <a:lnTo>
                    <a:pt x="275297" y="92875"/>
                  </a:lnTo>
                  <a:lnTo>
                    <a:pt x="281990" y="94259"/>
                  </a:lnTo>
                  <a:lnTo>
                    <a:pt x="294246" y="99796"/>
                  </a:lnTo>
                  <a:lnTo>
                    <a:pt x="316903" y="130530"/>
                  </a:lnTo>
                  <a:lnTo>
                    <a:pt x="318147" y="136994"/>
                  </a:lnTo>
                  <a:lnTo>
                    <a:pt x="318145" y="151447"/>
                  </a:lnTo>
                  <a:lnTo>
                    <a:pt x="299542" y="185153"/>
                  </a:lnTo>
                  <a:lnTo>
                    <a:pt x="275297" y="194602"/>
                  </a:lnTo>
                  <a:lnTo>
                    <a:pt x="307772" y="194602"/>
                  </a:lnTo>
                  <a:lnTo>
                    <a:pt x="311289" y="190980"/>
                  </a:lnTo>
                  <a:lnTo>
                    <a:pt x="315429" y="185204"/>
                  </a:lnTo>
                  <a:lnTo>
                    <a:pt x="334899" y="185204"/>
                  </a:lnTo>
                  <a:lnTo>
                    <a:pt x="334899" y="102819"/>
                  </a:lnTo>
                  <a:lnTo>
                    <a:pt x="315429" y="102819"/>
                  </a:lnTo>
                  <a:lnTo>
                    <a:pt x="311121" y="96918"/>
                  </a:lnTo>
                  <a:lnTo>
                    <a:pt x="307193" y="92875"/>
                  </a:lnTo>
                  <a:close/>
                </a:path>
                <a:path w="792480" h="278129">
                  <a:moveTo>
                    <a:pt x="334899" y="80340"/>
                  </a:moveTo>
                  <a:lnTo>
                    <a:pt x="315975" y="80340"/>
                  </a:lnTo>
                  <a:lnTo>
                    <a:pt x="315975" y="102819"/>
                  </a:lnTo>
                  <a:lnTo>
                    <a:pt x="334899" y="102819"/>
                  </a:lnTo>
                  <a:lnTo>
                    <a:pt x="334899" y="80340"/>
                  </a:lnTo>
                  <a:close/>
                </a:path>
                <a:path w="792480" h="278129">
                  <a:moveTo>
                    <a:pt x="401789" y="80340"/>
                  </a:moveTo>
                  <a:lnTo>
                    <a:pt x="383679" y="80340"/>
                  </a:lnTo>
                  <a:lnTo>
                    <a:pt x="384060" y="85251"/>
                  </a:lnTo>
                  <a:lnTo>
                    <a:pt x="384314" y="89814"/>
                  </a:lnTo>
                  <a:lnTo>
                    <a:pt x="384683" y="100977"/>
                  </a:lnTo>
                  <a:lnTo>
                    <a:pt x="384771" y="210807"/>
                  </a:lnTo>
                  <a:lnTo>
                    <a:pt x="403834" y="210807"/>
                  </a:lnTo>
                  <a:lnTo>
                    <a:pt x="403834" y="135089"/>
                  </a:lnTo>
                  <a:lnTo>
                    <a:pt x="404939" y="127533"/>
                  </a:lnTo>
                  <a:lnTo>
                    <a:pt x="409397" y="114731"/>
                  </a:lnTo>
                  <a:lnTo>
                    <a:pt x="412369" y="109435"/>
                  </a:lnTo>
                  <a:lnTo>
                    <a:pt x="418519" y="102539"/>
                  </a:lnTo>
                  <a:lnTo>
                    <a:pt x="402882" y="102539"/>
                  </a:lnTo>
                  <a:lnTo>
                    <a:pt x="402793" y="96304"/>
                  </a:lnTo>
                  <a:lnTo>
                    <a:pt x="402424" y="87680"/>
                  </a:lnTo>
                  <a:lnTo>
                    <a:pt x="402158" y="83794"/>
                  </a:lnTo>
                  <a:lnTo>
                    <a:pt x="401789" y="80340"/>
                  </a:lnTo>
                  <a:close/>
                </a:path>
                <a:path w="792480" h="278129">
                  <a:moveTo>
                    <a:pt x="486099" y="92875"/>
                  </a:moveTo>
                  <a:lnTo>
                    <a:pt x="450227" y="92875"/>
                  </a:lnTo>
                  <a:lnTo>
                    <a:pt x="455968" y="93979"/>
                  </a:lnTo>
                  <a:lnTo>
                    <a:pt x="465137" y="98437"/>
                  </a:lnTo>
                  <a:lnTo>
                    <a:pt x="478726" y="210807"/>
                  </a:lnTo>
                  <a:lnTo>
                    <a:pt x="497751" y="210807"/>
                  </a:lnTo>
                  <a:lnTo>
                    <a:pt x="497751" y="130733"/>
                  </a:lnTo>
                  <a:lnTo>
                    <a:pt x="496985" y="119201"/>
                  </a:lnTo>
                  <a:lnTo>
                    <a:pt x="494671" y="108854"/>
                  </a:lnTo>
                  <a:lnTo>
                    <a:pt x="490785" y="99694"/>
                  </a:lnTo>
                  <a:lnTo>
                    <a:pt x="486099" y="92875"/>
                  </a:lnTo>
                  <a:close/>
                </a:path>
                <a:path w="792480" h="278129">
                  <a:moveTo>
                    <a:pt x="448094" y="76936"/>
                  </a:moveTo>
                  <a:lnTo>
                    <a:pt x="410792" y="92195"/>
                  </a:lnTo>
                  <a:lnTo>
                    <a:pt x="403555" y="102539"/>
                  </a:lnTo>
                  <a:lnTo>
                    <a:pt x="418519" y="102539"/>
                  </a:lnTo>
                  <a:lnTo>
                    <a:pt x="419811" y="101091"/>
                  </a:lnTo>
                  <a:lnTo>
                    <a:pt x="424027" y="97980"/>
                  </a:lnTo>
                  <a:lnTo>
                    <a:pt x="433476" y="93891"/>
                  </a:lnTo>
                  <a:lnTo>
                    <a:pt x="438327" y="92875"/>
                  </a:lnTo>
                  <a:lnTo>
                    <a:pt x="486099" y="92875"/>
                  </a:lnTo>
                  <a:lnTo>
                    <a:pt x="485305" y="91719"/>
                  </a:lnTo>
                  <a:lnTo>
                    <a:pt x="478321" y="85251"/>
                  </a:lnTo>
                  <a:lnTo>
                    <a:pt x="469790" y="80632"/>
                  </a:lnTo>
                  <a:lnTo>
                    <a:pt x="459714" y="77860"/>
                  </a:lnTo>
                  <a:lnTo>
                    <a:pt x="448094" y="76936"/>
                  </a:lnTo>
                  <a:close/>
                </a:path>
                <a:path w="792480" h="278129">
                  <a:moveTo>
                    <a:pt x="636545" y="92875"/>
                  </a:moveTo>
                  <a:lnTo>
                    <a:pt x="593763" y="92875"/>
                  </a:lnTo>
                  <a:lnTo>
                    <a:pt x="601740" y="93398"/>
                  </a:lnTo>
                  <a:lnTo>
                    <a:pt x="608717" y="94969"/>
                  </a:lnTo>
                  <a:lnTo>
                    <a:pt x="628561" y="126644"/>
                  </a:lnTo>
                  <a:lnTo>
                    <a:pt x="628561" y="130733"/>
                  </a:lnTo>
                  <a:lnTo>
                    <a:pt x="619700" y="130814"/>
                  </a:lnTo>
                  <a:lnTo>
                    <a:pt x="611019" y="131057"/>
                  </a:lnTo>
                  <a:lnTo>
                    <a:pt x="571426" y="135649"/>
                  </a:lnTo>
                  <a:lnTo>
                    <a:pt x="539153" y="156540"/>
                  </a:lnTo>
                  <a:lnTo>
                    <a:pt x="536613" y="164503"/>
                  </a:lnTo>
                  <a:lnTo>
                    <a:pt x="536711" y="182270"/>
                  </a:lnTo>
                  <a:lnTo>
                    <a:pt x="571538" y="213499"/>
                  </a:lnTo>
                  <a:lnTo>
                    <a:pt x="576745" y="214210"/>
                  </a:lnTo>
                  <a:lnTo>
                    <a:pt x="581698" y="214210"/>
                  </a:lnTo>
                  <a:lnTo>
                    <a:pt x="619671" y="200893"/>
                  </a:lnTo>
                  <a:lnTo>
                    <a:pt x="621880" y="198551"/>
                  </a:lnTo>
                  <a:lnTo>
                    <a:pt x="583095" y="198551"/>
                  </a:lnTo>
                  <a:lnTo>
                    <a:pt x="579412" y="198119"/>
                  </a:lnTo>
                  <a:lnTo>
                    <a:pt x="556171" y="178396"/>
                  </a:lnTo>
                  <a:lnTo>
                    <a:pt x="556171" y="167589"/>
                  </a:lnTo>
                  <a:lnTo>
                    <a:pt x="591604" y="147167"/>
                  </a:lnTo>
                  <a:lnTo>
                    <a:pt x="615353" y="145580"/>
                  </a:lnTo>
                  <a:lnTo>
                    <a:pt x="646595" y="145580"/>
                  </a:lnTo>
                  <a:lnTo>
                    <a:pt x="646595" y="116344"/>
                  </a:lnTo>
                  <a:lnTo>
                    <a:pt x="645198" y="109372"/>
                  </a:lnTo>
                  <a:lnTo>
                    <a:pt x="642531" y="103428"/>
                  </a:lnTo>
                  <a:lnTo>
                    <a:pt x="639991" y="97485"/>
                  </a:lnTo>
                  <a:lnTo>
                    <a:pt x="636545" y="92875"/>
                  </a:lnTo>
                  <a:close/>
                </a:path>
                <a:path w="792480" h="278129">
                  <a:moveTo>
                    <a:pt x="646669" y="189560"/>
                  </a:moveTo>
                  <a:lnTo>
                    <a:pt x="629831" y="189560"/>
                  </a:lnTo>
                  <a:lnTo>
                    <a:pt x="629921" y="195694"/>
                  </a:lnTo>
                  <a:lnTo>
                    <a:pt x="630025" y="197396"/>
                  </a:lnTo>
                  <a:lnTo>
                    <a:pt x="631101" y="207632"/>
                  </a:lnTo>
                  <a:lnTo>
                    <a:pt x="631736" y="210807"/>
                  </a:lnTo>
                  <a:lnTo>
                    <a:pt x="648754" y="210807"/>
                  </a:lnTo>
                  <a:lnTo>
                    <a:pt x="647992" y="207086"/>
                  </a:lnTo>
                  <a:lnTo>
                    <a:pt x="647484" y="202514"/>
                  </a:lnTo>
                  <a:lnTo>
                    <a:pt x="646819" y="193103"/>
                  </a:lnTo>
                  <a:lnTo>
                    <a:pt x="646706" y="191084"/>
                  </a:lnTo>
                  <a:lnTo>
                    <a:pt x="646669" y="189560"/>
                  </a:lnTo>
                  <a:close/>
                </a:path>
                <a:path w="792480" h="278129">
                  <a:moveTo>
                    <a:pt x="646595" y="145580"/>
                  </a:moveTo>
                  <a:lnTo>
                    <a:pt x="628561" y="145580"/>
                  </a:lnTo>
                  <a:lnTo>
                    <a:pt x="628561" y="161048"/>
                  </a:lnTo>
                  <a:lnTo>
                    <a:pt x="627672" y="166573"/>
                  </a:lnTo>
                  <a:lnTo>
                    <a:pt x="599478" y="197396"/>
                  </a:lnTo>
                  <a:lnTo>
                    <a:pt x="593509" y="198551"/>
                  </a:lnTo>
                  <a:lnTo>
                    <a:pt x="621880" y="198551"/>
                  </a:lnTo>
                  <a:lnTo>
                    <a:pt x="624576" y="195694"/>
                  </a:lnTo>
                  <a:lnTo>
                    <a:pt x="629196" y="189560"/>
                  </a:lnTo>
                  <a:lnTo>
                    <a:pt x="646669" y="189560"/>
                  </a:lnTo>
                  <a:lnTo>
                    <a:pt x="646595" y="145580"/>
                  </a:lnTo>
                  <a:close/>
                </a:path>
                <a:path w="792480" h="278129">
                  <a:moveTo>
                    <a:pt x="602780" y="76936"/>
                  </a:moveTo>
                  <a:lnTo>
                    <a:pt x="595795" y="76936"/>
                  </a:lnTo>
                  <a:lnTo>
                    <a:pt x="587627" y="77269"/>
                  </a:lnTo>
                  <a:lnTo>
                    <a:pt x="549821" y="90246"/>
                  </a:lnTo>
                  <a:lnTo>
                    <a:pt x="544360" y="95592"/>
                  </a:lnTo>
                  <a:lnTo>
                    <a:pt x="555028" y="108127"/>
                  </a:lnTo>
                  <a:lnTo>
                    <a:pt x="559600" y="103492"/>
                  </a:lnTo>
                  <a:lnTo>
                    <a:pt x="565315" y="99796"/>
                  </a:lnTo>
                  <a:lnTo>
                    <a:pt x="578650" y="94259"/>
                  </a:lnTo>
                  <a:lnTo>
                    <a:pt x="585889" y="92875"/>
                  </a:lnTo>
                  <a:lnTo>
                    <a:pt x="636545" y="92875"/>
                  </a:lnTo>
                  <a:lnTo>
                    <a:pt x="636308" y="92557"/>
                  </a:lnTo>
                  <a:lnTo>
                    <a:pt x="631736" y="88645"/>
                  </a:lnTo>
                  <a:lnTo>
                    <a:pt x="627037" y="84747"/>
                  </a:lnTo>
                  <a:lnTo>
                    <a:pt x="621703" y="81826"/>
                  </a:lnTo>
                  <a:lnTo>
                    <a:pt x="609384" y="77914"/>
                  </a:lnTo>
                  <a:lnTo>
                    <a:pt x="602780" y="76936"/>
                  </a:lnTo>
                  <a:close/>
                </a:path>
                <a:path w="792480" h="278129">
                  <a:moveTo>
                    <a:pt x="715302" y="0"/>
                  </a:moveTo>
                  <a:lnTo>
                    <a:pt x="696252" y="0"/>
                  </a:lnTo>
                  <a:lnTo>
                    <a:pt x="696252" y="210807"/>
                  </a:lnTo>
                  <a:lnTo>
                    <a:pt x="715302" y="210807"/>
                  </a:lnTo>
                  <a:lnTo>
                    <a:pt x="715302" y="0"/>
                  </a:lnTo>
                  <a:close/>
                </a:path>
                <a:path w="792480" h="278129">
                  <a:moveTo>
                    <a:pt x="781342" y="182346"/>
                  </a:moveTo>
                  <a:lnTo>
                    <a:pt x="772452" y="182346"/>
                  </a:lnTo>
                  <a:lnTo>
                    <a:pt x="768896" y="183883"/>
                  </a:lnTo>
                  <a:lnTo>
                    <a:pt x="763308" y="190055"/>
                  </a:lnTo>
                  <a:lnTo>
                    <a:pt x="761911" y="193547"/>
                  </a:lnTo>
                  <a:lnTo>
                    <a:pt x="761911" y="201358"/>
                  </a:lnTo>
                  <a:lnTo>
                    <a:pt x="763308" y="204838"/>
                  </a:lnTo>
                  <a:lnTo>
                    <a:pt x="768896" y="210921"/>
                  </a:lnTo>
                  <a:lnTo>
                    <a:pt x="772452" y="212432"/>
                  </a:lnTo>
                  <a:lnTo>
                    <a:pt x="781342" y="212432"/>
                  </a:lnTo>
                  <a:lnTo>
                    <a:pt x="785025" y="210921"/>
                  </a:lnTo>
                  <a:lnTo>
                    <a:pt x="790613" y="204838"/>
                  </a:lnTo>
                  <a:lnTo>
                    <a:pt x="792010" y="201358"/>
                  </a:lnTo>
                  <a:lnTo>
                    <a:pt x="792010" y="193547"/>
                  </a:lnTo>
                  <a:lnTo>
                    <a:pt x="790613" y="190055"/>
                  </a:lnTo>
                  <a:lnTo>
                    <a:pt x="785025" y="183883"/>
                  </a:lnTo>
                  <a:lnTo>
                    <a:pt x="781342" y="182346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8378" y="507872"/>
            <a:ext cx="36283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70" dirty="0"/>
              <a:t>The</a:t>
            </a:r>
            <a:r>
              <a:rPr sz="4800" spc="-380" dirty="0"/>
              <a:t> </a:t>
            </a:r>
            <a:r>
              <a:rPr sz="4800" spc="-60" dirty="0"/>
              <a:t>Backend</a:t>
            </a:r>
            <a:endParaRPr sz="4800"/>
          </a:p>
        </p:txBody>
      </p:sp>
      <p:sp>
        <p:nvSpPr>
          <p:cNvPr id="7" name="object 7"/>
          <p:cNvSpPr/>
          <p:nvPr/>
        </p:nvSpPr>
        <p:spPr>
          <a:xfrm>
            <a:off x="564375" y="1777873"/>
            <a:ext cx="69049" cy="6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91" y="1712595"/>
            <a:ext cx="400685" cy="201295"/>
          </a:xfrm>
          <a:custGeom>
            <a:avLst/>
            <a:gdLst/>
            <a:ahLst/>
            <a:cxnLst/>
            <a:rect l="l" t="t" r="r" b="b"/>
            <a:pathLst>
              <a:path w="400684" h="201294">
                <a:moveTo>
                  <a:pt x="21107" y="0"/>
                </a:moveTo>
                <a:lnTo>
                  <a:pt x="0" y="0"/>
                </a:lnTo>
                <a:lnTo>
                  <a:pt x="58280" y="197484"/>
                </a:lnTo>
                <a:lnTo>
                  <a:pt x="81699" y="197484"/>
                </a:lnTo>
                <a:lnTo>
                  <a:pt x="89756" y="169925"/>
                </a:lnTo>
                <a:lnTo>
                  <a:pt x="69989" y="169925"/>
                </a:lnTo>
                <a:lnTo>
                  <a:pt x="21107" y="0"/>
                </a:lnTo>
                <a:close/>
              </a:path>
              <a:path w="400684" h="201294">
                <a:moveTo>
                  <a:pt x="151929" y="27939"/>
                </a:moveTo>
                <a:lnTo>
                  <a:pt x="131813" y="27939"/>
                </a:lnTo>
                <a:lnTo>
                  <a:pt x="181521" y="197484"/>
                </a:lnTo>
                <a:lnTo>
                  <a:pt x="204939" y="197484"/>
                </a:lnTo>
                <a:lnTo>
                  <a:pt x="213074" y="169925"/>
                </a:lnTo>
                <a:lnTo>
                  <a:pt x="193230" y="169925"/>
                </a:lnTo>
                <a:lnTo>
                  <a:pt x="151929" y="27939"/>
                </a:lnTo>
                <a:close/>
              </a:path>
              <a:path w="400684" h="201294">
                <a:moveTo>
                  <a:pt x="143802" y="0"/>
                </a:moveTo>
                <a:lnTo>
                  <a:pt x="119837" y="0"/>
                </a:lnTo>
                <a:lnTo>
                  <a:pt x="70535" y="169925"/>
                </a:lnTo>
                <a:lnTo>
                  <a:pt x="89756" y="169925"/>
                </a:lnTo>
                <a:lnTo>
                  <a:pt x="131267" y="27939"/>
                </a:lnTo>
                <a:lnTo>
                  <a:pt x="151929" y="27939"/>
                </a:lnTo>
                <a:lnTo>
                  <a:pt x="143802" y="0"/>
                </a:lnTo>
                <a:close/>
              </a:path>
              <a:path w="400684" h="201294">
                <a:moveTo>
                  <a:pt x="263232" y="0"/>
                </a:moveTo>
                <a:lnTo>
                  <a:pt x="241985" y="0"/>
                </a:lnTo>
                <a:lnTo>
                  <a:pt x="193776" y="169925"/>
                </a:lnTo>
                <a:lnTo>
                  <a:pt x="213074" y="169925"/>
                </a:lnTo>
                <a:lnTo>
                  <a:pt x="263232" y="0"/>
                </a:lnTo>
                <a:close/>
              </a:path>
              <a:path w="400684" h="201294">
                <a:moveTo>
                  <a:pt x="338086" y="63626"/>
                </a:moveTo>
                <a:lnTo>
                  <a:pt x="300875" y="75009"/>
                </a:lnTo>
                <a:lnTo>
                  <a:pt x="275093" y="111378"/>
                </a:lnTo>
                <a:lnTo>
                  <a:pt x="272313" y="132333"/>
                </a:lnTo>
                <a:lnTo>
                  <a:pt x="272632" y="139547"/>
                </a:lnTo>
                <a:lnTo>
                  <a:pt x="287262" y="176569"/>
                </a:lnTo>
                <a:lnTo>
                  <a:pt x="319217" y="197967"/>
                </a:lnTo>
                <a:lnTo>
                  <a:pt x="339724" y="200913"/>
                </a:lnTo>
                <a:lnTo>
                  <a:pt x="347690" y="200509"/>
                </a:lnTo>
                <a:lnTo>
                  <a:pt x="383513" y="185927"/>
                </a:lnTo>
                <a:lnTo>
                  <a:pt x="384889" y="184657"/>
                </a:lnTo>
                <a:lnTo>
                  <a:pt x="333095" y="184657"/>
                </a:lnTo>
                <a:lnTo>
                  <a:pt x="326898" y="183387"/>
                </a:lnTo>
                <a:lnTo>
                  <a:pt x="295935" y="155701"/>
                </a:lnTo>
                <a:lnTo>
                  <a:pt x="292061" y="137287"/>
                </a:lnTo>
                <a:lnTo>
                  <a:pt x="400316" y="137287"/>
                </a:lnTo>
                <a:lnTo>
                  <a:pt x="400494" y="135635"/>
                </a:lnTo>
                <a:lnTo>
                  <a:pt x="400596" y="128396"/>
                </a:lnTo>
                <a:lnTo>
                  <a:pt x="400352" y="122174"/>
                </a:lnTo>
                <a:lnTo>
                  <a:pt x="292328" y="122174"/>
                </a:lnTo>
                <a:lnTo>
                  <a:pt x="292696" y="116712"/>
                </a:lnTo>
                <a:lnTo>
                  <a:pt x="306285" y="92582"/>
                </a:lnTo>
                <a:lnTo>
                  <a:pt x="310413" y="88518"/>
                </a:lnTo>
                <a:lnTo>
                  <a:pt x="315163" y="85343"/>
                </a:lnTo>
                <a:lnTo>
                  <a:pt x="325869" y="80771"/>
                </a:lnTo>
                <a:lnTo>
                  <a:pt x="331723" y="79628"/>
                </a:lnTo>
                <a:lnTo>
                  <a:pt x="381848" y="79628"/>
                </a:lnTo>
                <a:lnTo>
                  <a:pt x="379488" y="76962"/>
                </a:lnTo>
                <a:lnTo>
                  <a:pt x="345552" y="63958"/>
                </a:lnTo>
                <a:lnTo>
                  <a:pt x="338086" y="63626"/>
                </a:lnTo>
                <a:close/>
              </a:path>
              <a:path w="400684" h="201294">
                <a:moveTo>
                  <a:pt x="381660" y="162051"/>
                </a:moveTo>
                <a:lnTo>
                  <a:pt x="346889" y="184229"/>
                </a:lnTo>
                <a:lnTo>
                  <a:pt x="339724" y="184657"/>
                </a:lnTo>
                <a:lnTo>
                  <a:pt x="384889" y="184657"/>
                </a:lnTo>
                <a:lnTo>
                  <a:pt x="389815" y="180113"/>
                </a:lnTo>
                <a:lnTo>
                  <a:pt x="395820" y="173227"/>
                </a:lnTo>
                <a:lnTo>
                  <a:pt x="381660" y="162051"/>
                </a:lnTo>
                <a:close/>
              </a:path>
              <a:path w="400684" h="201294">
                <a:moveTo>
                  <a:pt x="381848" y="79628"/>
                </a:moveTo>
                <a:lnTo>
                  <a:pt x="338086" y="79628"/>
                </a:lnTo>
                <a:lnTo>
                  <a:pt x="347706" y="80389"/>
                </a:lnTo>
                <a:lnTo>
                  <a:pt x="356144" y="82661"/>
                </a:lnTo>
                <a:lnTo>
                  <a:pt x="380210" y="113411"/>
                </a:lnTo>
                <a:lnTo>
                  <a:pt x="381254" y="122174"/>
                </a:lnTo>
                <a:lnTo>
                  <a:pt x="400352" y="122174"/>
                </a:lnTo>
                <a:lnTo>
                  <a:pt x="389826" y="88645"/>
                </a:lnTo>
                <a:lnTo>
                  <a:pt x="381848" y="79628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6035" y="1699260"/>
            <a:ext cx="538480" cy="214629"/>
          </a:xfrm>
          <a:custGeom>
            <a:avLst/>
            <a:gdLst/>
            <a:ahLst/>
            <a:cxnLst/>
            <a:rect l="l" t="t" r="r" b="b"/>
            <a:pathLst>
              <a:path w="538480" h="214630">
                <a:moveTo>
                  <a:pt x="37272" y="188849"/>
                </a:moveTo>
                <a:lnTo>
                  <a:pt x="19558" y="188849"/>
                </a:lnTo>
                <a:lnTo>
                  <a:pt x="24058" y="194681"/>
                </a:lnTo>
                <a:lnTo>
                  <a:pt x="61831" y="213844"/>
                </a:lnTo>
                <a:lnTo>
                  <a:pt x="68834" y="214249"/>
                </a:lnTo>
                <a:lnTo>
                  <a:pt x="76358" y="213915"/>
                </a:lnTo>
                <a:lnTo>
                  <a:pt x="113238" y="198770"/>
                </a:lnTo>
                <a:lnTo>
                  <a:pt x="114067" y="197992"/>
                </a:lnTo>
                <a:lnTo>
                  <a:pt x="59690" y="197992"/>
                </a:lnTo>
                <a:lnTo>
                  <a:pt x="52959" y="196723"/>
                </a:lnTo>
                <a:lnTo>
                  <a:pt x="46862" y="193928"/>
                </a:lnTo>
                <a:lnTo>
                  <a:pt x="40767" y="191262"/>
                </a:lnTo>
                <a:lnTo>
                  <a:pt x="37272" y="188849"/>
                </a:lnTo>
                <a:close/>
              </a:path>
              <a:path w="538480" h="214630">
                <a:moveTo>
                  <a:pt x="19050" y="0"/>
                </a:moveTo>
                <a:lnTo>
                  <a:pt x="0" y="0"/>
                </a:lnTo>
                <a:lnTo>
                  <a:pt x="0" y="210819"/>
                </a:lnTo>
                <a:lnTo>
                  <a:pt x="19050" y="210819"/>
                </a:lnTo>
                <a:lnTo>
                  <a:pt x="19050" y="188849"/>
                </a:lnTo>
                <a:lnTo>
                  <a:pt x="37272" y="188849"/>
                </a:lnTo>
                <a:lnTo>
                  <a:pt x="35433" y="187578"/>
                </a:lnTo>
                <a:lnTo>
                  <a:pt x="30987" y="182879"/>
                </a:lnTo>
                <a:lnTo>
                  <a:pt x="26543" y="178307"/>
                </a:lnTo>
                <a:lnTo>
                  <a:pt x="23114" y="172847"/>
                </a:lnTo>
                <a:lnTo>
                  <a:pt x="20472" y="166115"/>
                </a:lnTo>
                <a:lnTo>
                  <a:pt x="18034" y="160019"/>
                </a:lnTo>
                <a:lnTo>
                  <a:pt x="16764" y="153035"/>
                </a:lnTo>
                <a:lnTo>
                  <a:pt x="16764" y="138175"/>
                </a:lnTo>
                <a:lnTo>
                  <a:pt x="35433" y="103377"/>
                </a:lnTo>
                <a:lnTo>
                  <a:pt x="36144" y="102869"/>
                </a:lnTo>
                <a:lnTo>
                  <a:pt x="19050" y="102869"/>
                </a:lnTo>
                <a:lnTo>
                  <a:pt x="19050" y="0"/>
                </a:lnTo>
                <a:close/>
              </a:path>
              <a:path w="538480" h="214630">
                <a:moveTo>
                  <a:pt x="113796" y="92963"/>
                </a:moveTo>
                <a:lnTo>
                  <a:pt x="74803" y="92963"/>
                </a:lnTo>
                <a:lnTo>
                  <a:pt x="81787" y="94361"/>
                </a:lnTo>
                <a:lnTo>
                  <a:pt x="87884" y="97027"/>
                </a:lnTo>
                <a:lnTo>
                  <a:pt x="112903" y="125094"/>
                </a:lnTo>
                <a:lnTo>
                  <a:pt x="115189" y="131572"/>
                </a:lnTo>
                <a:lnTo>
                  <a:pt x="116185" y="138175"/>
                </a:lnTo>
                <a:lnTo>
                  <a:pt x="116186" y="153035"/>
                </a:lnTo>
                <a:lnTo>
                  <a:pt x="115217" y="159575"/>
                </a:lnTo>
                <a:lnTo>
                  <a:pt x="115097" y="160019"/>
                </a:lnTo>
                <a:lnTo>
                  <a:pt x="112816" y="166369"/>
                </a:lnTo>
                <a:lnTo>
                  <a:pt x="110743" y="172465"/>
                </a:lnTo>
                <a:lnTo>
                  <a:pt x="107442" y="178053"/>
                </a:lnTo>
                <a:lnTo>
                  <a:pt x="99187" y="187578"/>
                </a:lnTo>
                <a:lnTo>
                  <a:pt x="93980" y="191262"/>
                </a:lnTo>
                <a:lnTo>
                  <a:pt x="87884" y="193928"/>
                </a:lnTo>
                <a:lnTo>
                  <a:pt x="81787" y="196723"/>
                </a:lnTo>
                <a:lnTo>
                  <a:pt x="74803" y="197992"/>
                </a:lnTo>
                <a:lnTo>
                  <a:pt x="114067" y="197992"/>
                </a:lnTo>
                <a:lnTo>
                  <a:pt x="135159" y="159575"/>
                </a:lnTo>
                <a:lnTo>
                  <a:pt x="136398" y="145668"/>
                </a:lnTo>
                <a:lnTo>
                  <a:pt x="136088" y="138475"/>
                </a:lnTo>
                <a:lnTo>
                  <a:pt x="121997" y="101631"/>
                </a:lnTo>
                <a:lnTo>
                  <a:pt x="117856" y="96774"/>
                </a:lnTo>
                <a:lnTo>
                  <a:pt x="113796" y="92963"/>
                </a:lnTo>
                <a:close/>
              </a:path>
              <a:path w="538480" h="214630">
                <a:moveTo>
                  <a:pt x="68834" y="76962"/>
                </a:moveTo>
                <a:lnTo>
                  <a:pt x="29178" y="91646"/>
                </a:lnTo>
                <a:lnTo>
                  <a:pt x="19558" y="102869"/>
                </a:lnTo>
                <a:lnTo>
                  <a:pt x="36144" y="102869"/>
                </a:lnTo>
                <a:lnTo>
                  <a:pt x="40767" y="99567"/>
                </a:lnTo>
                <a:lnTo>
                  <a:pt x="52959" y="94234"/>
                </a:lnTo>
                <a:lnTo>
                  <a:pt x="59690" y="92963"/>
                </a:lnTo>
                <a:lnTo>
                  <a:pt x="113796" y="92963"/>
                </a:lnTo>
                <a:lnTo>
                  <a:pt x="113238" y="92440"/>
                </a:lnTo>
                <a:lnTo>
                  <a:pt x="76358" y="77295"/>
                </a:lnTo>
                <a:lnTo>
                  <a:pt x="68834" y="76962"/>
                </a:lnTo>
                <a:close/>
              </a:path>
              <a:path w="538480" h="214630">
                <a:moveTo>
                  <a:pt x="195580" y="80390"/>
                </a:moveTo>
                <a:lnTo>
                  <a:pt x="176656" y="80390"/>
                </a:lnTo>
                <a:lnTo>
                  <a:pt x="176656" y="160274"/>
                </a:lnTo>
                <a:lnTo>
                  <a:pt x="188976" y="199389"/>
                </a:lnTo>
                <a:lnTo>
                  <a:pt x="226314" y="214249"/>
                </a:lnTo>
                <a:lnTo>
                  <a:pt x="233173" y="213798"/>
                </a:lnTo>
                <a:lnTo>
                  <a:pt x="263921" y="198374"/>
                </a:lnTo>
                <a:lnTo>
                  <a:pt x="224155" y="198374"/>
                </a:lnTo>
                <a:lnTo>
                  <a:pt x="218440" y="197230"/>
                </a:lnTo>
                <a:lnTo>
                  <a:pt x="213868" y="194944"/>
                </a:lnTo>
                <a:lnTo>
                  <a:pt x="209296" y="192786"/>
                </a:lnTo>
                <a:lnTo>
                  <a:pt x="205612" y="189611"/>
                </a:lnTo>
                <a:lnTo>
                  <a:pt x="195642" y="160274"/>
                </a:lnTo>
                <a:lnTo>
                  <a:pt x="195580" y="80390"/>
                </a:lnTo>
                <a:close/>
              </a:path>
              <a:path w="538480" h="214630">
                <a:moveTo>
                  <a:pt x="289687" y="188467"/>
                </a:moveTo>
                <a:lnTo>
                  <a:pt x="271399" y="188467"/>
                </a:lnTo>
                <a:lnTo>
                  <a:pt x="271450" y="192786"/>
                </a:lnTo>
                <a:lnTo>
                  <a:pt x="271548" y="195199"/>
                </a:lnTo>
                <a:lnTo>
                  <a:pt x="272034" y="203453"/>
                </a:lnTo>
                <a:lnTo>
                  <a:pt x="272288" y="207263"/>
                </a:lnTo>
                <a:lnTo>
                  <a:pt x="272669" y="210819"/>
                </a:lnTo>
                <a:lnTo>
                  <a:pt x="290703" y="210819"/>
                </a:lnTo>
                <a:lnTo>
                  <a:pt x="290297" y="205890"/>
                </a:lnTo>
                <a:lnTo>
                  <a:pt x="290068" y="201422"/>
                </a:lnTo>
                <a:lnTo>
                  <a:pt x="289972" y="197230"/>
                </a:lnTo>
                <a:lnTo>
                  <a:pt x="289854" y="193921"/>
                </a:lnTo>
                <a:lnTo>
                  <a:pt x="289738" y="191385"/>
                </a:lnTo>
                <a:lnTo>
                  <a:pt x="289687" y="188467"/>
                </a:lnTo>
                <a:close/>
              </a:path>
              <a:path w="538480" h="214630">
                <a:moveTo>
                  <a:pt x="289687" y="80390"/>
                </a:moveTo>
                <a:lnTo>
                  <a:pt x="270637" y="80390"/>
                </a:lnTo>
                <a:lnTo>
                  <a:pt x="270637" y="155955"/>
                </a:lnTo>
                <a:lnTo>
                  <a:pt x="269494" y="163575"/>
                </a:lnTo>
                <a:lnTo>
                  <a:pt x="267208" y="170052"/>
                </a:lnTo>
                <a:lnTo>
                  <a:pt x="265049" y="176402"/>
                </a:lnTo>
                <a:lnTo>
                  <a:pt x="262001" y="181737"/>
                </a:lnTo>
                <a:lnTo>
                  <a:pt x="254634" y="190118"/>
                </a:lnTo>
                <a:lnTo>
                  <a:pt x="250444" y="193166"/>
                </a:lnTo>
                <a:lnTo>
                  <a:pt x="245618" y="195199"/>
                </a:lnTo>
                <a:lnTo>
                  <a:pt x="240919" y="197357"/>
                </a:lnTo>
                <a:lnTo>
                  <a:pt x="236093" y="198374"/>
                </a:lnTo>
                <a:lnTo>
                  <a:pt x="263921" y="198374"/>
                </a:lnTo>
                <a:lnTo>
                  <a:pt x="267624" y="193921"/>
                </a:lnTo>
                <a:lnTo>
                  <a:pt x="270891" y="188467"/>
                </a:lnTo>
                <a:lnTo>
                  <a:pt x="289687" y="188467"/>
                </a:lnTo>
                <a:lnTo>
                  <a:pt x="289687" y="80390"/>
                </a:lnTo>
                <a:close/>
              </a:path>
              <a:path w="538480" h="214630">
                <a:moveTo>
                  <a:pt x="352425" y="16763"/>
                </a:moveTo>
                <a:lnTo>
                  <a:pt x="345694" y="16763"/>
                </a:lnTo>
                <a:lnTo>
                  <a:pt x="342646" y="18034"/>
                </a:lnTo>
                <a:lnTo>
                  <a:pt x="339852" y="20574"/>
                </a:lnTo>
                <a:lnTo>
                  <a:pt x="337058" y="22987"/>
                </a:lnTo>
                <a:lnTo>
                  <a:pt x="335660" y="26288"/>
                </a:lnTo>
                <a:lnTo>
                  <a:pt x="335660" y="34036"/>
                </a:lnTo>
                <a:lnTo>
                  <a:pt x="337058" y="37211"/>
                </a:lnTo>
                <a:lnTo>
                  <a:pt x="342646" y="42290"/>
                </a:lnTo>
                <a:lnTo>
                  <a:pt x="345694" y="43434"/>
                </a:lnTo>
                <a:lnTo>
                  <a:pt x="352425" y="43434"/>
                </a:lnTo>
                <a:lnTo>
                  <a:pt x="355472" y="42290"/>
                </a:lnTo>
                <a:lnTo>
                  <a:pt x="361060" y="37211"/>
                </a:lnTo>
                <a:lnTo>
                  <a:pt x="362458" y="34036"/>
                </a:lnTo>
                <a:lnTo>
                  <a:pt x="362458" y="26288"/>
                </a:lnTo>
                <a:lnTo>
                  <a:pt x="361060" y="22987"/>
                </a:lnTo>
                <a:lnTo>
                  <a:pt x="358266" y="20574"/>
                </a:lnTo>
                <a:lnTo>
                  <a:pt x="355472" y="18034"/>
                </a:lnTo>
                <a:lnTo>
                  <a:pt x="352425" y="16763"/>
                </a:lnTo>
                <a:close/>
              </a:path>
              <a:path w="538480" h="214630">
                <a:moveTo>
                  <a:pt x="358647" y="80390"/>
                </a:moveTo>
                <a:lnTo>
                  <a:pt x="339597" y="80390"/>
                </a:lnTo>
                <a:lnTo>
                  <a:pt x="339597" y="210819"/>
                </a:lnTo>
                <a:lnTo>
                  <a:pt x="358647" y="210819"/>
                </a:lnTo>
                <a:lnTo>
                  <a:pt x="358647" y="80390"/>
                </a:lnTo>
                <a:close/>
              </a:path>
              <a:path w="538480" h="214630">
                <a:moveTo>
                  <a:pt x="429006" y="0"/>
                </a:moveTo>
                <a:lnTo>
                  <a:pt x="409956" y="0"/>
                </a:lnTo>
                <a:lnTo>
                  <a:pt x="409956" y="210819"/>
                </a:lnTo>
                <a:lnTo>
                  <a:pt x="429006" y="210819"/>
                </a:lnTo>
                <a:lnTo>
                  <a:pt x="429006" y="0"/>
                </a:lnTo>
                <a:close/>
              </a:path>
              <a:path w="538480" h="214630">
                <a:moveTo>
                  <a:pt x="501522" y="96138"/>
                </a:moveTo>
                <a:lnTo>
                  <a:pt x="482600" y="96138"/>
                </a:lnTo>
                <a:lnTo>
                  <a:pt x="482600" y="184912"/>
                </a:lnTo>
                <a:lnTo>
                  <a:pt x="504952" y="211074"/>
                </a:lnTo>
                <a:lnTo>
                  <a:pt x="508889" y="212089"/>
                </a:lnTo>
                <a:lnTo>
                  <a:pt x="512572" y="212470"/>
                </a:lnTo>
                <a:lnTo>
                  <a:pt x="520319" y="212470"/>
                </a:lnTo>
                <a:lnTo>
                  <a:pt x="524256" y="212216"/>
                </a:lnTo>
                <a:lnTo>
                  <a:pt x="531622" y="210947"/>
                </a:lnTo>
                <a:lnTo>
                  <a:pt x="535051" y="209930"/>
                </a:lnTo>
                <a:lnTo>
                  <a:pt x="538353" y="208661"/>
                </a:lnTo>
                <a:lnTo>
                  <a:pt x="537696" y="196468"/>
                </a:lnTo>
                <a:lnTo>
                  <a:pt x="518287" y="196468"/>
                </a:lnTo>
                <a:lnTo>
                  <a:pt x="515747" y="196087"/>
                </a:lnTo>
                <a:lnTo>
                  <a:pt x="513334" y="195452"/>
                </a:lnTo>
                <a:lnTo>
                  <a:pt x="510921" y="194690"/>
                </a:lnTo>
                <a:lnTo>
                  <a:pt x="508762" y="193548"/>
                </a:lnTo>
                <a:lnTo>
                  <a:pt x="507110" y="191769"/>
                </a:lnTo>
                <a:lnTo>
                  <a:pt x="505333" y="189991"/>
                </a:lnTo>
                <a:lnTo>
                  <a:pt x="503935" y="187451"/>
                </a:lnTo>
                <a:lnTo>
                  <a:pt x="502920" y="184403"/>
                </a:lnTo>
                <a:lnTo>
                  <a:pt x="502031" y="181228"/>
                </a:lnTo>
                <a:lnTo>
                  <a:pt x="501586" y="177673"/>
                </a:lnTo>
                <a:lnTo>
                  <a:pt x="501522" y="96138"/>
                </a:lnTo>
                <a:close/>
              </a:path>
              <a:path w="538480" h="214630">
                <a:moveTo>
                  <a:pt x="537464" y="192150"/>
                </a:moveTo>
                <a:lnTo>
                  <a:pt x="534923" y="193420"/>
                </a:lnTo>
                <a:lnTo>
                  <a:pt x="532257" y="194437"/>
                </a:lnTo>
                <a:lnTo>
                  <a:pt x="529335" y="195199"/>
                </a:lnTo>
                <a:lnTo>
                  <a:pt x="526415" y="196087"/>
                </a:lnTo>
                <a:lnTo>
                  <a:pt x="523621" y="196468"/>
                </a:lnTo>
                <a:lnTo>
                  <a:pt x="537696" y="196468"/>
                </a:lnTo>
                <a:lnTo>
                  <a:pt x="537464" y="192150"/>
                </a:lnTo>
                <a:close/>
              </a:path>
              <a:path w="538480" h="214630">
                <a:moveTo>
                  <a:pt x="538353" y="80390"/>
                </a:moveTo>
                <a:lnTo>
                  <a:pt x="455548" y="80390"/>
                </a:lnTo>
                <a:lnTo>
                  <a:pt x="455548" y="96138"/>
                </a:lnTo>
                <a:lnTo>
                  <a:pt x="538353" y="96138"/>
                </a:lnTo>
                <a:lnTo>
                  <a:pt x="538353" y="80390"/>
                </a:lnTo>
                <a:close/>
              </a:path>
              <a:path w="538480" h="214630">
                <a:moveTo>
                  <a:pt x="501522" y="43434"/>
                </a:moveTo>
                <a:lnTo>
                  <a:pt x="482600" y="43434"/>
                </a:lnTo>
                <a:lnTo>
                  <a:pt x="482600" y="80390"/>
                </a:lnTo>
                <a:lnTo>
                  <a:pt x="501522" y="80390"/>
                </a:lnTo>
                <a:lnTo>
                  <a:pt x="501522" y="43434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22779" y="1776222"/>
            <a:ext cx="112140" cy="1372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51888" y="1699260"/>
            <a:ext cx="9232392" cy="277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9221" y="2034539"/>
            <a:ext cx="1075867" cy="2778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4375" y="2677032"/>
            <a:ext cx="69049" cy="6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1545" y="2598420"/>
            <a:ext cx="457834" cy="214629"/>
          </a:xfrm>
          <a:custGeom>
            <a:avLst/>
            <a:gdLst/>
            <a:ahLst/>
            <a:cxnLst/>
            <a:rect l="l" t="t" r="r" b="b"/>
            <a:pathLst>
              <a:path w="457834" h="214630">
                <a:moveTo>
                  <a:pt x="86055" y="31241"/>
                </a:moveTo>
                <a:lnTo>
                  <a:pt x="66040" y="31241"/>
                </a:lnTo>
                <a:lnTo>
                  <a:pt x="66040" y="210819"/>
                </a:lnTo>
                <a:lnTo>
                  <a:pt x="86055" y="210819"/>
                </a:lnTo>
                <a:lnTo>
                  <a:pt x="86055" y="31241"/>
                </a:lnTo>
                <a:close/>
              </a:path>
              <a:path w="457834" h="214630">
                <a:moveTo>
                  <a:pt x="152247" y="13334"/>
                </a:moveTo>
                <a:lnTo>
                  <a:pt x="0" y="13334"/>
                </a:lnTo>
                <a:lnTo>
                  <a:pt x="0" y="31241"/>
                </a:lnTo>
                <a:lnTo>
                  <a:pt x="152247" y="31241"/>
                </a:lnTo>
                <a:lnTo>
                  <a:pt x="152247" y="13334"/>
                </a:lnTo>
                <a:close/>
              </a:path>
              <a:path w="457834" h="214630">
                <a:moveTo>
                  <a:pt x="195186" y="0"/>
                </a:moveTo>
                <a:lnTo>
                  <a:pt x="176123" y="0"/>
                </a:lnTo>
                <a:lnTo>
                  <a:pt x="176123" y="210819"/>
                </a:lnTo>
                <a:lnTo>
                  <a:pt x="195186" y="210819"/>
                </a:lnTo>
                <a:lnTo>
                  <a:pt x="195186" y="135127"/>
                </a:lnTo>
                <a:lnTo>
                  <a:pt x="196291" y="127634"/>
                </a:lnTo>
                <a:lnTo>
                  <a:pt x="198513" y="121157"/>
                </a:lnTo>
                <a:lnTo>
                  <a:pt x="200748" y="114807"/>
                </a:lnTo>
                <a:lnTo>
                  <a:pt x="203720" y="109474"/>
                </a:lnTo>
                <a:lnTo>
                  <a:pt x="210599" y="101726"/>
                </a:lnTo>
                <a:lnTo>
                  <a:pt x="195186" y="101726"/>
                </a:lnTo>
                <a:lnTo>
                  <a:pt x="195186" y="0"/>
                </a:lnTo>
                <a:close/>
              </a:path>
              <a:path w="457834" h="214630">
                <a:moveTo>
                  <a:pt x="277537" y="92963"/>
                </a:moveTo>
                <a:lnTo>
                  <a:pt x="241579" y="92963"/>
                </a:lnTo>
                <a:lnTo>
                  <a:pt x="247319" y="93979"/>
                </a:lnTo>
                <a:lnTo>
                  <a:pt x="251904" y="96265"/>
                </a:lnTo>
                <a:lnTo>
                  <a:pt x="268516" y="120014"/>
                </a:lnTo>
                <a:lnTo>
                  <a:pt x="269646" y="125475"/>
                </a:lnTo>
                <a:lnTo>
                  <a:pt x="270126" y="130809"/>
                </a:lnTo>
                <a:lnTo>
                  <a:pt x="270217" y="210819"/>
                </a:lnTo>
                <a:lnTo>
                  <a:pt x="289140" y="210819"/>
                </a:lnTo>
                <a:lnTo>
                  <a:pt x="289140" y="130809"/>
                </a:lnTo>
                <a:lnTo>
                  <a:pt x="288366" y="119288"/>
                </a:lnTo>
                <a:lnTo>
                  <a:pt x="286045" y="108934"/>
                </a:lnTo>
                <a:lnTo>
                  <a:pt x="282175" y="99770"/>
                </a:lnTo>
                <a:lnTo>
                  <a:pt x="277537" y="92963"/>
                </a:lnTo>
                <a:close/>
              </a:path>
              <a:path w="457834" h="214630">
                <a:moveTo>
                  <a:pt x="239445" y="76962"/>
                </a:moveTo>
                <a:lnTo>
                  <a:pt x="199262" y="94106"/>
                </a:lnTo>
                <a:lnTo>
                  <a:pt x="195732" y="101726"/>
                </a:lnTo>
                <a:lnTo>
                  <a:pt x="210599" y="101726"/>
                </a:lnTo>
                <a:lnTo>
                  <a:pt x="211162" y="101091"/>
                </a:lnTo>
                <a:lnTo>
                  <a:pt x="215379" y="98043"/>
                </a:lnTo>
                <a:lnTo>
                  <a:pt x="224828" y="93979"/>
                </a:lnTo>
                <a:lnTo>
                  <a:pt x="229679" y="92963"/>
                </a:lnTo>
                <a:lnTo>
                  <a:pt x="277537" y="92963"/>
                </a:lnTo>
                <a:lnTo>
                  <a:pt x="276758" y="91820"/>
                </a:lnTo>
                <a:lnTo>
                  <a:pt x="269776" y="85320"/>
                </a:lnTo>
                <a:lnTo>
                  <a:pt x="261231" y="80676"/>
                </a:lnTo>
                <a:lnTo>
                  <a:pt x="251121" y="77890"/>
                </a:lnTo>
                <a:lnTo>
                  <a:pt x="239445" y="76962"/>
                </a:lnTo>
                <a:close/>
              </a:path>
              <a:path w="457834" h="214630">
                <a:moveTo>
                  <a:pt x="395020" y="76962"/>
                </a:moveTo>
                <a:lnTo>
                  <a:pt x="357809" y="88344"/>
                </a:lnTo>
                <a:lnTo>
                  <a:pt x="332027" y="124713"/>
                </a:lnTo>
                <a:lnTo>
                  <a:pt x="329247" y="145668"/>
                </a:lnTo>
                <a:lnTo>
                  <a:pt x="329566" y="152882"/>
                </a:lnTo>
                <a:lnTo>
                  <a:pt x="344196" y="189904"/>
                </a:lnTo>
                <a:lnTo>
                  <a:pt x="376151" y="211302"/>
                </a:lnTo>
                <a:lnTo>
                  <a:pt x="396659" y="214249"/>
                </a:lnTo>
                <a:lnTo>
                  <a:pt x="404624" y="213844"/>
                </a:lnTo>
                <a:lnTo>
                  <a:pt x="440447" y="199262"/>
                </a:lnTo>
                <a:lnTo>
                  <a:pt x="441823" y="197992"/>
                </a:lnTo>
                <a:lnTo>
                  <a:pt x="390029" y="197992"/>
                </a:lnTo>
                <a:lnTo>
                  <a:pt x="383832" y="196722"/>
                </a:lnTo>
                <a:lnTo>
                  <a:pt x="352869" y="169037"/>
                </a:lnTo>
                <a:lnTo>
                  <a:pt x="348996" y="150621"/>
                </a:lnTo>
                <a:lnTo>
                  <a:pt x="457250" y="150621"/>
                </a:lnTo>
                <a:lnTo>
                  <a:pt x="457428" y="148970"/>
                </a:lnTo>
                <a:lnTo>
                  <a:pt x="457530" y="141731"/>
                </a:lnTo>
                <a:lnTo>
                  <a:pt x="457287" y="135508"/>
                </a:lnTo>
                <a:lnTo>
                  <a:pt x="349262" y="135508"/>
                </a:lnTo>
                <a:lnTo>
                  <a:pt x="349631" y="130047"/>
                </a:lnTo>
                <a:lnTo>
                  <a:pt x="363219" y="105917"/>
                </a:lnTo>
                <a:lnTo>
                  <a:pt x="367347" y="101853"/>
                </a:lnTo>
                <a:lnTo>
                  <a:pt x="372097" y="98678"/>
                </a:lnTo>
                <a:lnTo>
                  <a:pt x="382803" y="94106"/>
                </a:lnTo>
                <a:lnTo>
                  <a:pt x="388658" y="92963"/>
                </a:lnTo>
                <a:lnTo>
                  <a:pt x="438782" y="92963"/>
                </a:lnTo>
                <a:lnTo>
                  <a:pt x="436422" y="90296"/>
                </a:lnTo>
                <a:lnTo>
                  <a:pt x="402486" y="77293"/>
                </a:lnTo>
                <a:lnTo>
                  <a:pt x="395020" y="76962"/>
                </a:lnTo>
                <a:close/>
              </a:path>
              <a:path w="457834" h="214630">
                <a:moveTo>
                  <a:pt x="438594" y="175387"/>
                </a:moveTo>
                <a:lnTo>
                  <a:pt x="403824" y="197564"/>
                </a:lnTo>
                <a:lnTo>
                  <a:pt x="396659" y="197992"/>
                </a:lnTo>
                <a:lnTo>
                  <a:pt x="441823" y="197992"/>
                </a:lnTo>
                <a:lnTo>
                  <a:pt x="446749" y="193448"/>
                </a:lnTo>
                <a:lnTo>
                  <a:pt x="452754" y="186562"/>
                </a:lnTo>
                <a:lnTo>
                  <a:pt x="438594" y="175387"/>
                </a:lnTo>
                <a:close/>
              </a:path>
              <a:path w="457834" h="214630">
                <a:moveTo>
                  <a:pt x="438782" y="92963"/>
                </a:moveTo>
                <a:lnTo>
                  <a:pt x="395020" y="92963"/>
                </a:lnTo>
                <a:lnTo>
                  <a:pt x="404640" y="93724"/>
                </a:lnTo>
                <a:lnTo>
                  <a:pt x="413078" y="95996"/>
                </a:lnTo>
                <a:lnTo>
                  <a:pt x="437144" y="126745"/>
                </a:lnTo>
                <a:lnTo>
                  <a:pt x="438188" y="135508"/>
                </a:lnTo>
                <a:lnTo>
                  <a:pt x="457287" y="135508"/>
                </a:lnTo>
                <a:lnTo>
                  <a:pt x="446760" y="101980"/>
                </a:lnTo>
                <a:lnTo>
                  <a:pt x="438782" y="92963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0866" y="2615183"/>
            <a:ext cx="1029208" cy="1974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80817" y="2598420"/>
            <a:ext cx="8392414" cy="2778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779221" y="2930398"/>
            <a:ext cx="10710545" cy="616585"/>
            <a:chOff x="779221" y="2930398"/>
            <a:chExt cx="10710545" cy="616585"/>
          </a:xfrm>
        </p:grpSpPr>
        <p:sp>
          <p:nvSpPr>
            <p:cNvPr id="18" name="object 18"/>
            <p:cNvSpPr/>
            <p:nvPr/>
          </p:nvSpPr>
          <p:spPr>
            <a:xfrm>
              <a:off x="779221" y="3265678"/>
              <a:ext cx="2465501" cy="2175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3744" y="2930398"/>
              <a:ext cx="10685564" cy="55283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13684" y="3268979"/>
              <a:ext cx="1076325" cy="214629"/>
            </a:xfrm>
            <a:custGeom>
              <a:avLst/>
              <a:gdLst/>
              <a:ahLst/>
              <a:cxnLst/>
              <a:rect l="l" t="t" r="r" b="b"/>
              <a:pathLst>
                <a:path w="1076325" h="214629">
                  <a:moveTo>
                    <a:pt x="82804" y="80391"/>
                  </a:moveTo>
                  <a:lnTo>
                    <a:pt x="45974" y="80391"/>
                  </a:lnTo>
                  <a:lnTo>
                    <a:pt x="45974" y="43434"/>
                  </a:lnTo>
                  <a:lnTo>
                    <a:pt x="27051" y="43434"/>
                  </a:lnTo>
                  <a:lnTo>
                    <a:pt x="27051" y="80391"/>
                  </a:lnTo>
                  <a:lnTo>
                    <a:pt x="0" y="80391"/>
                  </a:lnTo>
                  <a:lnTo>
                    <a:pt x="0" y="96139"/>
                  </a:lnTo>
                  <a:lnTo>
                    <a:pt x="27051" y="96139"/>
                  </a:lnTo>
                  <a:lnTo>
                    <a:pt x="27051" y="184912"/>
                  </a:lnTo>
                  <a:lnTo>
                    <a:pt x="28067" y="190754"/>
                  </a:lnTo>
                  <a:lnTo>
                    <a:pt x="49403" y="211074"/>
                  </a:lnTo>
                  <a:lnTo>
                    <a:pt x="53340" y="212090"/>
                  </a:lnTo>
                  <a:lnTo>
                    <a:pt x="57023" y="212471"/>
                  </a:lnTo>
                  <a:lnTo>
                    <a:pt x="64770" y="212471"/>
                  </a:lnTo>
                  <a:lnTo>
                    <a:pt x="68707" y="212217"/>
                  </a:lnTo>
                  <a:lnTo>
                    <a:pt x="76073" y="210947"/>
                  </a:lnTo>
                  <a:lnTo>
                    <a:pt x="79502" y="209931"/>
                  </a:lnTo>
                  <a:lnTo>
                    <a:pt x="82804" y="208661"/>
                  </a:lnTo>
                  <a:lnTo>
                    <a:pt x="82143" y="196469"/>
                  </a:lnTo>
                  <a:lnTo>
                    <a:pt x="81915" y="192151"/>
                  </a:lnTo>
                  <a:lnTo>
                    <a:pt x="79375" y="193421"/>
                  </a:lnTo>
                  <a:lnTo>
                    <a:pt x="76708" y="194437"/>
                  </a:lnTo>
                  <a:lnTo>
                    <a:pt x="73787" y="195199"/>
                  </a:lnTo>
                  <a:lnTo>
                    <a:pt x="70866" y="196088"/>
                  </a:lnTo>
                  <a:lnTo>
                    <a:pt x="68072" y="196469"/>
                  </a:lnTo>
                  <a:lnTo>
                    <a:pt x="62738" y="196469"/>
                  </a:lnTo>
                  <a:lnTo>
                    <a:pt x="51562" y="191770"/>
                  </a:lnTo>
                  <a:lnTo>
                    <a:pt x="49784" y="189992"/>
                  </a:lnTo>
                  <a:lnTo>
                    <a:pt x="45974" y="96139"/>
                  </a:lnTo>
                  <a:lnTo>
                    <a:pt x="82804" y="96139"/>
                  </a:lnTo>
                  <a:lnTo>
                    <a:pt x="82804" y="80391"/>
                  </a:lnTo>
                  <a:close/>
                </a:path>
                <a:path w="1076325" h="214629">
                  <a:moveTo>
                    <a:pt x="225933" y="130810"/>
                  </a:moveTo>
                  <a:lnTo>
                    <a:pt x="225145" y="119291"/>
                  </a:lnTo>
                  <a:lnTo>
                    <a:pt x="222796" y="108940"/>
                  </a:lnTo>
                  <a:lnTo>
                    <a:pt x="218909" y="99771"/>
                  </a:lnTo>
                  <a:lnTo>
                    <a:pt x="214261" y="92964"/>
                  </a:lnTo>
                  <a:lnTo>
                    <a:pt x="213487" y="91821"/>
                  </a:lnTo>
                  <a:lnTo>
                    <a:pt x="206502" y="85331"/>
                  </a:lnTo>
                  <a:lnTo>
                    <a:pt x="197954" y="80683"/>
                  </a:lnTo>
                  <a:lnTo>
                    <a:pt x="187833" y="77901"/>
                  </a:lnTo>
                  <a:lnTo>
                    <a:pt x="176149" y="76962"/>
                  </a:lnTo>
                  <a:lnTo>
                    <a:pt x="169303" y="77393"/>
                  </a:lnTo>
                  <a:lnTo>
                    <a:pt x="132461" y="101727"/>
                  </a:lnTo>
                  <a:lnTo>
                    <a:pt x="131953" y="101727"/>
                  </a:lnTo>
                  <a:lnTo>
                    <a:pt x="131953" y="0"/>
                  </a:lnTo>
                  <a:lnTo>
                    <a:pt x="112903" y="0"/>
                  </a:lnTo>
                  <a:lnTo>
                    <a:pt x="112903" y="210820"/>
                  </a:lnTo>
                  <a:lnTo>
                    <a:pt x="131953" y="210820"/>
                  </a:lnTo>
                  <a:lnTo>
                    <a:pt x="131953" y="135128"/>
                  </a:lnTo>
                  <a:lnTo>
                    <a:pt x="133096" y="127635"/>
                  </a:lnTo>
                  <a:lnTo>
                    <a:pt x="161544" y="93980"/>
                  </a:lnTo>
                  <a:lnTo>
                    <a:pt x="166370" y="92964"/>
                  </a:lnTo>
                  <a:lnTo>
                    <a:pt x="178308" y="92964"/>
                  </a:lnTo>
                  <a:lnTo>
                    <a:pt x="184023" y="93980"/>
                  </a:lnTo>
                  <a:lnTo>
                    <a:pt x="188595" y="96266"/>
                  </a:lnTo>
                  <a:lnTo>
                    <a:pt x="193167" y="98425"/>
                  </a:lnTo>
                  <a:lnTo>
                    <a:pt x="205232" y="120015"/>
                  </a:lnTo>
                  <a:lnTo>
                    <a:pt x="206375" y="125476"/>
                  </a:lnTo>
                  <a:lnTo>
                    <a:pt x="206908" y="130810"/>
                  </a:lnTo>
                  <a:lnTo>
                    <a:pt x="207010" y="210820"/>
                  </a:lnTo>
                  <a:lnTo>
                    <a:pt x="225933" y="210820"/>
                  </a:lnTo>
                  <a:lnTo>
                    <a:pt x="225933" y="130810"/>
                  </a:lnTo>
                  <a:close/>
                </a:path>
                <a:path w="1076325" h="214629">
                  <a:moveTo>
                    <a:pt x="394208" y="148971"/>
                  </a:moveTo>
                  <a:lnTo>
                    <a:pt x="394081" y="138391"/>
                  </a:lnTo>
                  <a:lnTo>
                    <a:pt x="393966" y="135509"/>
                  </a:lnTo>
                  <a:lnTo>
                    <a:pt x="393954" y="135166"/>
                  </a:lnTo>
                  <a:lnTo>
                    <a:pt x="375500" y="92964"/>
                  </a:lnTo>
                  <a:lnTo>
                    <a:pt x="374904" y="92303"/>
                  </a:lnTo>
                  <a:lnTo>
                    <a:pt x="374904" y="135509"/>
                  </a:lnTo>
                  <a:lnTo>
                    <a:pt x="286004" y="135509"/>
                  </a:lnTo>
                  <a:lnTo>
                    <a:pt x="299974" y="105918"/>
                  </a:lnTo>
                  <a:lnTo>
                    <a:pt x="304038" y="101854"/>
                  </a:lnTo>
                  <a:lnTo>
                    <a:pt x="308864" y="98679"/>
                  </a:lnTo>
                  <a:lnTo>
                    <a:pt x="319532" y="94107"/>
                  </a:lnTo>
                  <a:lnTo>
                    <a:pt x="325374" y="92964"/>
                  </a:lnTo>
                  <a:lnTo>
                    <a:pt x="331724" y="92964"/>
                  </a:lnTo>
                  <a:lnTo>
                    <a:pt x="367969" y="111506"/>
                  </a:lnTo>
                  <a:lnTo>
                    <a:pt x="374904" y="135509"/>
                  </a:lnTo>
                  <a:lnTo>
                    <a:pt x="374904" y="92303"/>
                  </a:lnTo>
                  <a:lnTo>
                    <a:pt x="339191" y="77304"/>
                  </a:lnTo>
                  <a:lnTo>
                    <a:pt x="331724" y="76962"/>
                  </a:lnTo>
                  <a:lnTo>
                    <a:pt x="324878" y="77304"/>
                  </a:lnTo>
                  <a:lnTo>
                    <a:pt x="284861" y="96520"/>
                  </a:lnTo>
                  <a:lnTo>
                    <a:pt x="267182" y="131381"/>
                  </a:lnTo>
                  <a:lnTo>
                    <a:pt x="265938" y="145669"/>
                  </a:lnTo>
                  <a:lnTo>
                    <a:pt x="266268" y="152882"/>
                  </a:lnTo>
                  <a:lnTo>
                    <a:pt x="280924" y="189915"/>
                  </a:lnTo>
                  <a:lnTo>
                    <a:pt x="312889" y="211302"/>
                  </a:lnTo>
                  <a:lnTo>
                    <a:pt x="333375" y="214249"/>
                  </a:lnTo>
                  <a:lnTo>
                    <a:pt x="341337" y="213855"/>
                  </a:lnTo>
                  <a:lnTo>
                    <a:pt x="377190" y="199263"/>
                  </a:lnTo>
                  <a:lnTo>
                    <a:pt x="378561" y="197993"/>
                  </a:lnTo>
                  <a:lnTo>
                    <a:pt x="383476" y="193459"/>
                  </a:lnTo>
                  <a:lnTo>
                    <a:pt x="389509" y="186563"/>
                  </a:lnTo>
                  <a:lnTo>
                    <a:pt x="375285" y="175387"/>
                  </a:lnTo>
                  <a:lnTo>
                    <a:pt x="371602" y="181356"/>
                  </a:lnTo>
                  <a:lnTo>
                    <a:pt x="366141" y="186563"/>
                  </a:lnTo>
                  <a:lnTo>
                    <a:pt x="333375" y="197993"/>
                  </a:lnTo>
                  <a:lnTo>
                    <a:pt x="326771" y="197993"/>
                  </a:lnTo>
                  <a:lnTo>
                    <a:pt x="320548" y="196723"/>
                  </a:lnTo>
                  <a:lnTo>
                    <a:pt x="314718" y="194144"/>
                  </a:lnTo>
                  <a:lnTo>
                    <a:pt x="308991" y="191643"/>
                  </a:lnTo>
                  <a:lnTo>
                    <a:pt x="285877" y="157099"/>
                  </a:lnTo>
                  <a:lnTo>
                    <a:pt x="285750" y="150622"/>
                  </a:lnTo>
                  <a:lnTo>
                    <a:pt x="393954" y="150622"/>
                  </a:lnTo>
                  <a:lnTo>
                    <a:pt x="394208" y="148971"/>
                  </a:lnTo>
                  <a:close/>
                </a:path>
                <a:path w="1076325" h="214629">
                  <a:moveTo>
                    <a:pt x="615442" y="191643"/>
                  </a:moveTo>
                  <a:lnTo>
                    <a:pt x="601218" y="180975"/>
                  </a:lnTo>
                  <a:lnTo>
                    <a:pt x="597535" y="186055"/>
                  </a:lnTo>
                  <a:lnTo>
                    <a:pt x="592836" y="190119"/>
                  </a:lnTo>
                  <a:lnTo>
                    <a:pt x="586994" y="193294"/>
                  </a:lnTo>
                  <a:lnTo>
                    <a:pt x="581279" y="196469"/>
                  </a:lnTo>
                  <a:lnTo>
                    <a:pt x="574167" y="197993"/>
                  </a:lnTo>
                  <a:lnTo>
                    <a:pt x="558165" y="197993"/>
                  </a:lnTo>
                  <a:lnTo>
                    <a:pt x="551307" y="196723"/>
                  </a:lnTo>
                  <a:lnTo>
                    <a:pt x="545211" y="193929"/>
                  </a:lnTo>
                  <a:lnTo>
                    <a:pt x="539115" y="191262"/>
                  </a:lnTo>
                  <a:lnTo>
                    <a:pt x="533908" y="187579"/>
                  </a:lnTo>
                  <a:lnTo>
                    <a:pt x="529590" y="182753"/>
                  </a:lnTo>
                  <a:lnTo>
                    <a:pt x="525272" y="178054"/>
                  </a:lnTo>
                  <a:lnTo>
                    <a:pt x="521970" y="172593"/>
                  </a:lnTo>
                  <a:lnTo>
                    <a:pt x="519557" y="166243"/>
                  </a:lnTo>
                  <a:lnTo>
                    <a:pt x="517258" y="159854"/>
                  </a:lnTo>
                  <a:lnTo>
                    <a:pt x="516128" y="153035"/>
                  </a:lnTo>
                  <a:lnTo>
                    <a:pt x="516128" y="138176"/>
                  </a:lnTo>
                  <a:lnTo>
                    <a:pt x="534035" y="103378"/>
                  </a:lnTo>
                  <a:lnTo>
                    <a:pt x="558419" y="92964"/>
                  </a:lnTo>
                  <a:lnTo>
                    <a:pt x="573151" y="92964"/>
                  </a:lnTo>
                  <a:lnTo>
                    <a:pt x="579755" y="94488"/>
                  </a:lnTo>
                  <a:lnTo>
                    <a:pt x="585724" y="97790"/>
                  </a:lnTo>
                  <a:lnTo>
                    <a:pt x="591820" y="100965"/>
                  </a:lnTo>
                  <a:lnTo>
                    <a:pt x="596392" y="105156"/>
                  </a:lnTo>
                  <a:lnTo>
                    <a:pt x="599440" y="110236"/>
                  </a:lnTo>
                  <a:lnTo>
                    <a:pt x="614299" y="99568"/>
                  </a:lnTo>
                  <a:lnTo>
                    <a:pt x="579018" y="78397"/>
                  </a:lnTo>
                  <a:lnTo>
                    <a:pt x="565785" y="76962"/>
                  </a:lnTo>
                  <a:lnTo>
                    <a:pt x="558038" y="77304"/>
                  </a:lnTo>
                  <a:lnTo>
                    <a:pt x="519912" y="92189"/>
                  </a:lnTo>
                  <a:lnTo>
                    <a:pt x="498894" y="124675"/>
                  </a:lnTo>
                  <a:lnTo>
                    <a:pt x="496062" y="145669"/>
                  </a:lnTo>
                  <a:lnTo>
                    <a:pt x="496366" y="152882"/>
                  </a:lnTo>
                  <a:lnTo>
                    <a:pt x="510870" y="189915"/>
                  </a:lnTo>
                  <a:lnTo>
                    <a:pt x="543674" y="211302"/>
                  </a:lnTo>
                  <a:lnTo>
                    <a:pt x="565785" y="214249"/>
                  </a:lnTo>
                  <a:lnTo>
                    <a:pt x="574027" y="213868"/>
                  </a:lnTo>
                  <a:lnTo>
                    <a:pt x="609358" y="197993"/>
                  </a:lnTo>
                  <a:lnTo>
                    <a:pt x="615442" y="191643"/>
                  </a:lnTo>
                  <a:close/>
                </a:path>
                <a:path w="1076325" h="214629">
                  <a:moveTo>
                    <a:pt x="759333" y="130810"/>
                  </a:moveTo>
                  <a:lnTo>
                    <a:pt x="758545" y="119291"/>
                  </a:lnTo>
                  <a:lnTo>
                    <a:pt x="756196" y="108940"/>
                  </a:lnTo>
                  <a:lnTo>
                    <a:pt x="752309" y="99771"/>
                  </a:lnTo>
                  <a:lnTo>
                    <a:pt x="747661" y="92964"/>
                  </a:lnTo>
                  <a:lnTo>
                    <a:pt x="746887" y="91821"/>
                  </a:lnTo>
                  <a:lnTo>
                    <a:pt x="739902" y="85331"/>
                  </a:lnTo>
                  <a:lnTo>
                    <a:pt x="731354" y="80683"/>
                  </a:lnTo>
                  <a:lnTo>
                    <a:pt x="721233" y="77901"/>
                  </a:lnTo>
                  <a:lnTo>
                    <a:pt x="709549" y="76962"/>
                  </a:lnTo>
                  <a:lnTo>
                    <a:pt x="702703" y="77393"/>
                  </a:lnTo>
                  <a:lnTo>
                    <a:pt x="665861" y="101727"/>
                  </a:lnTo>
                  <a:lnTo>
                    <a:pt x="665353" y="101727"/>
                  </a:lnTo>
                  <a:lnTo>
                    <a:pt x="665353" y="0"/>
                  </a:lnTo>
                  <a:lnTo>
                    <a:pt x="646303" y="0"/>
                  </a:lnTo>
                  <a:lnTo>
                    <a:pt x="646303" y="210820"/>
                  </a:lnTo>
                  <a:lnTo>
                    <a:pt x="665353" y="210820"/>
                  </a:lnTo>
                  <a:lnTo>
                    <a:pt x="665353" y="135128"/>
                  </a:lnTo>
                  <a:lnTo>
                    <a:pt x="666496" y="127635"/>
                  </a:lnTo>
                  <a:lnTo>
                    <a:pt x="694944" y="93980"/>
                  </a:lnTo>
                  <a:lnTo>
                    <a:pt x="699770" y="92964"/>
                  </a:lnTo>
                  <a:lnTo>
                    <a:pt x="711708" y="92964"/>
                  </a:lnTo>
                  <a:lnTo>
                    <a:pt x="717423" y="93980"/>
                  </a:lnTo>
                  <a:lnTo>
                    <a:pt x="721995" y="96266"/>
                  </a:lnTo>
                  <a:lnTo>
                    <a:pt x="726567" y="98425"/>
                  </a:lnTo>
                  <a:lnTo>
                    <a:pt x="738632" y="120015"/>
                  </a:lnTo>
                  <a:lnTo>
                    <a:pt x="739775" y="125476"/>
                  </a:lnTo>
                  <a:lnTo>
                    <a:pt x="740308" y="130810"/>
                  </a:lnTo>
                  <a:lnTo>
                    <a:pt x="740410" y="210820"/>
                  </a:lnTo>
                  <a:lnTo>
                    <a:pt x="759333" y="210820"/>
                  </a:lnTo>
                  <a:lnTo>
                    <a:pt x="759333" y="130810"/>
                  </a:lnTo>
                  <a:close/>
                </a:path>
                <a:path w="1076325" h="214629">
                  <a:moveTo>
                    <a:pt x="828167" y="80391"/>
                  </a:moveTo>
                  <a:lnTo>
                    <a:pt x="809117" y="80391"/>
                  </a:lnTo>
                  <a:lnTo>
                    <a:pt x="809117" y="210820"/>
                  </a:lnTo>
                  <a:lnTo>
                    <a:pt x="828167" y="210820"/>
                  </a:lnTo>
                  <a:lnTo>
                    <a:pt x="828167" y="80391"/>
                  </a:lnTo>
                  <a:close/>
                </a:path>
                <a:path w="1076325" h="214629">
                  <a:moveTo>
                    <a:pt x="831977" y="26289"/>
                  </a:moveTo>
                  <a:lnTo>
                    <a:pt x="830580" y="22987"/>
                  </a:lnTo>
                  <a:lnTo>
                    <a:pt x="827786" y="20574"/>
                  </a:lnTo>
                  <a:lnTo>
                    <a:pt x="824992" y="18034"/>
                  </a:lnTo>
                  <a:lnTo>
                    <a:pt x="821944" y="16764"/>
                  </a:lnTo>
                  <a:lnTo>
                    <a:pt x="815213" y="16764"/>
                  </a:lnTo>
                  <a:lnTo>
                    <a:pt x="812165" y="18034"/>
                  </a:lnTo>
                  <a:lnTo>
                    <a:pt x="809371" y="20574"/>
                  </a:lnTo>
                  <a:lnTo>
                    <a:pt x="806577" y="22987"/>
                  </a:lnTo>
                  <a:lnTo>
                    <a:pt x="805180" y="26289"/>
                  </a:lnTo>
                  <a:lnTo>
                    <a:pt x="805180" y="34036"/>
                  </a:lnTo>
                  <a:lnTo>
                    <a:pt x="806577" y="37211"/>
                  </a:lnTo>
                  <a:lnTo>
                    <a:pt x="812165" y="42291"/>
                  </a:lnTo>
                  <a:lnTo>
                    <a:pt x="815213" y="43434"/>
                  </a:lnTo>
                  <a:lnTo>
                    <a:pt x="821944" y="43434"/>
                  </a:lnTo>
                  <a:lnTo>
                    <a:pt x="824992" y="42291"/>
                  </a:lnTo>
                  <a:lnTo>
                    <a:pt x="830580" y="37211"/>
                  </a:lnTo>
                  <a:lnTo>
                    <a:pt x="831977" y="34036"/>
                  </a:lnTo>
                  <a:lnTo>
                    <a:pt x="831977" y="26289"/>
                  </a:lnTo>
                  <a:close/>
                </a:path>
                <a:path w="1076325" h="214629">
                  <a:moveTo>
                    <a:pt x="898525" y="0"/>
                  </a:moveTo>
                  <a:lnTo>
                    <a:pt x="879475" y="0"/>
                  </a:lnTo>
                  <a:lnTo>
                    <a:pt x="879475" y="210820"/>
                  </a:lnTo>
                  <a:lnTo>
                    <a:pt x="898525" y="210820"/>
                  </a:lnTo>
                  <a:lnTo>
                    <a:pt x="898525" y="0"/>
                  </a:lnTo>
                  <a:close/>
                </a:path>
                <a:path w="1076325" h="214629">
                  <a:moveTo>
                    <a:pt x="1075944" y="0"/>
                  </a:moveTo>
                  <a:lnTo>
                    <a:pt x="1059180" y="0"/>
                  </a:lnTo>
                  <a:lnTo>
                    <a:pt x="1059180" y="138176"/>
                  </a:lnTo>
                  <a:lnTo>
                    <a:pt x="1059180" y="153035"/>
                  </a:lnTo>
                  <a:lnTo>
                    <a:pt x="1057910" y="160020"/>
                  </a:lnTo>
                  <a:lnTo>
                    <a:pt x="1055370" y="166370"/>
                  </a:lnTo>
                  <a:lnTo>
                    <a:pt x="1052957" y="172847"/>
                  </a:lnTo>
                  <a:lnTo>
                    <a:pt x="1049401" y="178308"/>
                  </a:lnTo>
                  <a:lnTo>
                    <a:pt x="1044956" y="182880"/>
                  </a:lnTo>
                  <a:lnTo>
                    <a:pt x="1040511" y="187579"/>
                  </a:lnTo>
                  <a:lnTo>
                    <a:pt x="1035304" y="191262"/>
                  </a:lnTo>
                  <a:lnTo>
                    <a:pt x="1029081" y="193929"/>
                  </a:lnTo>
                  <a:lnTo>
                    <a:pt x="1022985" y="196723"/>
                  </a:lnTo>
                  <a:lnTo>
                    <a:pt x="1016254" y="197993"/>
                  </a:lnTo>
                  <a:lnTo>
                    <a:pt x="1001268" y="197993"/>
                  </a:lnTo>
                  <a:lnTo>
                    <a:pt x="994283" y="196723"/>
                  </a:lnTo>
                  <a:lnTo>
                    <a:pt x="988060" y="193929"/>
                  </a:lnTo>
                  <a:lnTo>
                    <a:pt x="981837" y="191262"/>
                  </a:lnTo>
                  <a:lnTo>
                    <a:pt x="976757" y="187579"/>
                  </a:lnTo>
                  <a:lnTo>
                    <a:pt x="972566" y="182753"/>
                  </a:lnTo>
                  <a:lnTo>
                    <a:pt x="968375" y="178054"/>
                  </a:lnTo>
                  <a:lnTo>
                    <a:pt x="959624" y="153035"/>
                  </a:lnTo>
                  <a:lnTo>
                    <a:pt x="959624" y="138176"/>
                  </a:lnTo>
                  <a:lnTo>
                    <a:pt x="976757" y="103632"/>
                  </a:lnTo>
                  <a:lnTo>
                    <a:pt x="1001268" y="92964"/>
                  </a:lnTo>
                  <a:lnTo>
                    <a:pt x="1016254" y="92964"/>
                  </a:lnTo>
                  <a:lnTo>
                    <a:pt x="1022985" y="94234"/>
                  </a:lnTo>
                  <a:lnTo>
                    <a:pt x="1029081" y="96901"/>
                  </a:lnTo>
                  <a:lnTo>
                    <a:pt x="1035304" y="99568"/>
                  </a:lnTo>
                  <a:lnTo>
                    <a:pt x="1055458" y="125095"/>
                  </a:lnTo>
                  <a:lnTo>
                    <a:pt x="1057910" y="131318"/>
                  </a:lnTo>
                  <a:lnTo>
                    <a:pt x="1059180" y="138176"/>
                  </a:lnTo>
                  <a:lnTo>
                    <a:pt x="1059180" y="0"/>
                  </a:lnTo>
                  <a:lnTo>
                    <a:pt x="1057021" y="0"/>
                  </a:lnTo>
                  <a:lnTo>
                    <a:pt x="1057021" y="102870"/>
                  </a:lnTo>
                  <a:lnTo>
                    <a:pt x="1056386" y="102870"/>
                  </a:lnTo>
                  <a:lnTo>
                    <a:pt x="1021054" y="78600"/>
                  </a:lnTo>
                  <a:lnTo>
                    <a:pt x="1006983" y="76962"/>
                  </a:lnTo>
                  <a:lnTo>
                    <a:pt x="999528" y="77304"/>
                  </a:lnTo>
                  <a:lnTo>
                    <a:pt x="962698" y="92443"/>
                  </a:lnTo>
                  <a:lnTo>
                    <a:pt x="942289" y="124841"/>
                  </a:lnTo>
                  <a:lnTo>
                    <a:pt x="939546" y="145669"/>
                  </a:lnTo>
                  <a:lnTo>
                    <a:pt x="939850" y="152717"/>
                  </a:lnTo>
                  <a:lnTo>
                    <a:pt x="953935" y="189661"/>
                  </a:lnTo>
                  <a:lnTo>
                    <a:pt x="985672" y="211251"/>
                  </a:lnTo>
                  <a:lnTo>
                    <a:pt x="1006983" y="214249"/>
                  </a:lnTo>
                  <a:lnTo>
                    <a:pt x="1014069" y="213855"/>
                  </a:lnTo>
                  <a:lnTo>
                    <a:pt x="1048562" y="197993"/>
                  </a:lnTo>
                  <a:lnTo>
                    <a:pt x="1051877" y="194691"/>
                  </a:lnTo>
                  <a:lnTo>
                    <a:pt x="1056386" y="188849"/>
                  </a:lnTo>
                  <a:lnTo>
                    <a:pt x="1057021" y="188849"/>
                  </a:lnTo>
                  <a:lnTo>
                    <a:pt x="1057021" y="210820"/>
                  </a:lnTo>
                  <a:lnTo>
                    <a:pt x="1075944" y="210820"/>
                  </a:lnTo>
                  <a:lnTo>
                    <a:pt x="1075944" y="188849"/>
                  </a:lnTo>
                  <a:lnTo>
                    <a:pt x="1075944" y="102870"/>
                  </a:lnTo>
                  <a:lnTo>
                    <a:pt x="1075944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07483" y="3285744"/>
              <a:ext cx="159892" cy="1974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63769" y="3268980"/>
              <a:ext cx="1271777" cy="2778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47307" y="3345942"/>
              <a:ext cx="112140" cy="13728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54318" y="3285744"/>
              <a:ext cx="831850" cy="261620"/>
            </a:xfrm>
            <a:custGeom>
              <a:avLst/>
              <a:gdLst/>
              <a:ahLst/>
              <a:cxnLst/>
              <a:rect l="l" t="t" r="r" b="b"/>
              <a:pathLst>
                <a:path w="831850" h="261620">
                  <a:moveTo>
                    <a:pt x="21209" y="63626"/>
                  </a:moveTo>
                  <a:lnTo>
                    <a:pt x="0" y="63626"/>
                  </a:lnTo>
                  <a:lnTo>
                    <a:pt x="53340" y="194055"/>
                  </a:lnTo>
                  <a:lnTo>
                    <a:pt x="74295" y="194055"/>
                  </a:lnTo>
                  <a:lnTo>
                    <a:pt x="82390" y="174116"/>
                  </a:lnTo>
                  <a:lnTo>
                    <a:pt x="63627" y="174116"/>
                  </a:lnTo>
                  <a:lnTo>
                    <a:pt x="21209" y="63626"/>
                  </a:lnTo>
                  <a:close/>
                </a:path>
                <a:path w="831850" h="261620">
                  <a:moveTo>
                    <a:pt x="127254" y="63626"/>
                  </a:moveTo>
                  <a:lnTo>
                    <a:pt x="106807" y="63626"/>
                  </a:lnTo>
                  <a:lnTo>
                    <a:pt x="64135" y="174116"/>
                  </a:lnTo>
                  <a:lnTo>
                    <a:pt x="82390" y="174116"/>
                  </a:lnTo>
                  <a:lnTo>
                    <a:pt x="127254" y="63626"/>
                  </a:lnTo>
                  <a:close/>
                </a:path>
                <a:path w="831850" h="261620">
                  <a:moveTo>
                    <a:pt x="246536" y="76200"/>
                  </a:moveTo>
                  <a:lnTo>
                    <a:pt x="203708" y="76200"/>
                  </a:lnTo>
                  <a:lnTo>
                    <a:pt x="211685" y="76723"/>
                  </a:lnTo>
                  <a:lnTo>
                    <a:pt x="218662" y="78295"/>
                  </a:lnTo>
                  <a:lnTo>
                    <a:pt x="238506" y="109981"/>
                  </a:lnTo>
                  <a:lnTo>
                    <a:pt x="238506" y="114045"/>
                  </a:lnTo>
                  <a:lnTo>
                    <a:pt x="229645" y="114119"/>
                  </a:lnTo>
                  <a:lnTo>
                    <a:pt x="220964" y="114347"/>
                  </a:lnTo>
                  <a:lnTo>
                    <a:pt x="181371" y="118923"/>
                  </a:lnTo>
                  <a:lnTo>
                    <a:pt x="149098" y="139826"/>
                  </a:lnTo>
                  <a:lnTo>
                    <a:pt x="146558" y="147827"/>
                  </a:lnTo>
                  <a:lnTo>
                    <a:pt x="146674" y="165607"/>
                  </a:lnTo>
                  <a:lnTo>
                    <a:pt x="176149" y="195325"/>
                  </a:lnTo>
                  <a:lnTo>
                    <a:pt x="181483" y="196850"/>
                  </a:lnTo>
                  <a:lnTo>
                    <a:pt x="186689" y="197484"/>
                  </a:lnTo>
                  <a:lnTo>
                    <a:pt x="191642" y="197484"/>
                  </a:lnTo>
                  <a:lnTo>
                    <a:pt x="229615" y="184165"/>
                  </a:lnTo>
                  <a:lnTo>
                    <a:pt x="231787" y="181863"/>
                  </a:lnTo>
                  <a:lnTo>
                    <a:pt x="193039" y="181863"/>
                  </a:lnTo>
                  <a:lnTo>
                    <a:pt x="189357" y="181355"/>
                  </a:lnTo>
                  <a:lnTo>
                    <a:pt x="185674" y="180593"/>
                  </a:lnTo>
                  <a:lnTo>
                    <a:pt x="181990" y="179704"/>
                  </a:lnTo>
                  <a:lnTo>
                    <a:pt x="178688" y="178307"/>
                  </a:lnTo>
                  <a:lnTo>
                    <a:pt x="175767" y="176275"/>
                  </a:lnTo>
                  <a:lnTo>
                    <a:pt x="172847" y="174370"/>
                  </a:lnTo>
                  <a:lnTo>
                    <a:pt x="170434" y="171830"/>
                  </a:lnTo>
                  <a:lnTo>
                    <a:pt x="168656" y="168655"/>
                  </a:lnTo>
                  <a:lnTo>
                    <a:pt x="167005" y="165607"/>
                  </a:lnTo>
                  <a:lnTo>
                    <a:pt x="166115" y="161670"/>
                  </a:lnTo>
                  <a:lnTo>
                    <a:pt x="166115" y="150875"/>
                  </a:lnTo>
                  <a:lnTo>
                    <a:pt x="168148" y="145922"/>
                  </a:lnTo>
                  <a:lnTo>
                    <a:pt x="172212" y="142239"/>
                  </a:lnTo>
                  <a:lnTo>
                    <a:pt x="176276" y="138429"/>
                  </a:lnTo>
                  <a:lnTo>
                    <a:pt x="181483" y="135635"/>
                  </a:lnTo>
                  <a:lnTo>
                    <a:pt x="187960" y="133730"/>
                  </a:lnTo>
                  <a:lnTo>
                    <a:pt x="194310" y="131698"/>
                  </a:lnTo>
                  <a:lnTo>
                    <a:pt x="201549" y="130428"/>
                  </a:lnTo>
                  <a:lnTo>
                    <a:pt x="217424" y="129158"/>
                  </a:lnTo>
                  <a:lnTo>
                    <a:pt x="225298" y="128904"/>
                  </a:lnTo>
                  <a:lnTo>
                    <a:pt x="256539" y="128904"/>
                  </a:lnTo>
                  <a:lnTo>
                    <a:pt x="256539" y="99567"/>
                  </a:lnTo>
                  <a:lnTo>
                    <a:pt x="255142" y="92709"/>
                  </a:lnTo>
                  <a:lnTo>
                    <a:pt x="252476" y="86740"/>
                  </a:lnTo>
                  <a:lnTo>
                    <a:pt x="249936" y="80771"/>
                  </a:lnTo>
                  <a:lnTo>
                    <a:pt x="246536" y="76200"/>
                  </a:lnTo>
                  <a:close/>
                </a:path>
                <a:path w="831850" h="261620">
                  <a:moveTo>
                    <a:pt x="256614" y="172846"/>
                  </a:moveTo>
                  <a:lnTo>
                    <a:pt x="239776" y="172846"/>
                  </a:lnTo>
                  <a:lnTo>
                    <a:pt x="239867" y="178964"/>
                  </a:lnTo>
                  <a:lnTo>
                    <a:pt x="239980" y="180720"/>
                  </a:lnTo>
                  <a:lnTo>
                    <a:pt x="241046" y="190880"/>
                  </a:lnTo>
                  <a:lnTo>
                    <a:pt x="241681" y="194055"/>
                  </a:lnTo>
                  <a:lnTo>
                    <a:pt x="258699" y="194055"/>
                  </a:lnTo>
                  <a:lnTo>
                    <a:pt x="257937" y="190372"/>
                  </a:lnTo>
                  <a:lnTo>
                    <a:pt x="257429" y="185800"/>
                  </a:lnTo>
                  <a:lnTo>
                    <a:pt x="256765" y="176402"/>
                  </a:lnTo>
                  <a:lnTo>
                    <a:pt x="256651" y="174370"/>
                  </a:lnTo>
                  <a:lnTo>
                    <a:pt x="256614" y="172846"/>
                  </a:lnTo>
                  <a:close/>
                </a:path>
                <a:path w="831850" h="261620">
                  <a:moveTo>
                    <a:pt x="256539" y="128904"/>
                  </a:moveTo>
                  <a:lnTo>
                    <a:pt x="238506" y="128904"/>
                  </a:lnTo>
                  <a:lnTo>
                    <a:pt x="238506" y="144398"/>
                  </a:lnTo>
                  <a:lnTo>
                    <a:pt x="237616" y="149859"/>
                  </a:lnTo>
                  <a:lnTo>
                    <a:pt x="214630" y="178307"/>
                  </a:lnTo>
                  <a:lnTo>
                    <a:pt x="209423" y="180720"/>
                  </a:lnTo>
                  <a:lnTo>
                    <a:pt x="203454" y="181863"/>
                  </a:lnTo>
                  <a:lnTo>
                    <a:pt x="231787" y="181863"/>
                  </a:lnTo>
                  <a:lnTo>
                    <a:pt x="234521" y="178964"/>
                  </a:lnTo>
                  <a:lnTo>
                    <a:pt x="239140" y="172846"/>
                  </a:lnTo>
                  <a:lnTo>
                    <a:pt x="256614" y="172846"/>
                  </a:lnTo>
                  <a:lnTo>
                    <a:pt x="256539" y="128904"/>
                  </a:lnTo>
                  <a:close/>
                </a:path>
                <a:path w="831850" h="261620">
                  <a:moveTo>
                    <a:pt x="212725" y="60197"/>
                  </a:moveTo>
                  <a:lnTo>
                    <a:pt x="205739" y="60197"/>
                  </a:lnTo>
                  <a:lnTo>
                    <a:pt x="197572" y="60531"/>
                  </a:lnTo>
                  <a:lnTo>
                    <a:pt x="159765" y="73532"/>
                  </a:lnTo>
                  <a:lnTo>
                    <a:pt x="154305" y="78866"/>
                  </a:lnTo>
                  <a:lnTo>
                    <a:pt x="164973" y="91439"/>
                  </a:lnTo>
                  <a:lnTo>
                    <a:pt x="169545" y="86740"/>
                  </a:lnTo>
                  <a:lnTo>
                    <a:pt x="175260" y="83057"/>
                  </a:lnTo>
                  <a:lnTo>
                    <a:pt x="181863" y="80263"/>
                  </a:lnTo>
                  <a:lnTo>
                    <a:pt x="188595" y="77596"/>
                  </a:lnTo>
                  <a:lnTo>
                    <a:pt x="195834" y="76200"/>
                  </a:lnTo>
                  <a:lnTo>
                    <a:pt x="246536" y="76200"/>
                  </a:lnTo>
                  <a:lnTo>
                    <a:pt x="246253" y="75818"/>
                  </a:lnTo>
                  <a:lnTo>
                    <a:pt x="219329" y="61213"/>
                  </a:lnTo>
                  <a:lnTo>
                    <a:pt x="212725" y="60197"/>
                  </a:lnTo>
                  <a:close/>
                </a:path>
                <a:path w="831850" h="261620">
                  <a:moveTo>
                    <a:pt x="322580" y="63626"/>
                  </a:moveTo>
                  <a:lnTo>
                    <a:pt x="304546" y="63626"/>
                  </a:lnTo>
                  <a:lnTo>
                    <a:pt x="304927" y="68071"/>
                  </a:lnTo>
                  <a:lnTo>
                    <a:pt x="305181" y="73151"/>
                  </a:lnTo>
                  <a:lnTo>
                    <a:pt x="305287" y="77850"/>
                  </a:lnTo>
                  <a:lnTo>
                    <a:pt x="305479" y="82422"/>
                  </a:lnTo>
                  <a:lnTo>
                    <a:pt x="305562" y="194055"/>
                  </a:lnTo>
                  <a:lnTo>
                    <a:pt x="324612" y="194055"/>
                  </a:lnTo>
                  <a:lnTo>
                    <a:pt x="324612" y="118363"/>
                  </a:lnTo>
                  <a:lnTo>
                    <a:pt x="325755" y="110870"/>
                  </a:lnTo>
                  <a:lnTo>
                    <a:pt x="327913" y="104647"/>
                  </a:lnTo>
                  <a:lnTo>
                    <a:pt x="329946" y="98425"/>
                  </a:lnTo>
                  <a:lnTo>
                    <a:pt x="332739" y="93344"/>
                  </a:lnTo>
                  <a:lnTo>
                    <a:pt x="336168" y="89407"/>
                  </a:lnTo>
                  <a:lnTo>
                    <a:pt x="339169" y="85851"/>
                  </a:lnTo>
                  <a:lnTo>
                    <a:pt x="323723" y="85851"/>
                  </a:lnTo>
                  <a:lnTo>
                    <a:pt x="323543" y="77850"/>
                  </a:lnTo>
                  <a:lnTo>
                    <a:pt x="323468" y="75310"/>
                  </a:lnTo>
                  <a:lnTo>
                    <a:pt x="322961" y="67055"/>
                  </a:lnTo>
                  <a:lnTo>
                    <a:pt x="322580" y="63626"/>
                  </a:lnTo>
                  <a:close/>
                </a:path>
                <a:path w="831850" h="261620">
                  <a:moveTo>
                    <a:pt x="368554" y="60197"/>
                  </a:moveTo>
                  <a:lnTo>
                    <a:pt x="366267" y="60197"/>
                  </a:lnTo>
                  <a:lnTo>
                    <a:pt x="359408" y="60648"/>
                  </a:lnTo>
                  <a:lnTo>
                    <a:pt x="324358" y="85851"/>
                  </a:lnTo>
                  <a:lnTo>
                    <a:pt x="339169" y="85851"/>
                  </a:lnTo>
                  <a:lnTo>
                    <a:pt x="339598" y="85343"/>
                  </a:lnTo>
                  <a:lnTo>
                    <a:pt x="343662" y="82422"/>
                  </a:lnTo>
                  <a:lnTo>
                    <a:pt x="348361" y="80644"/>
                  </a:lnTo>
                  <a:lnTo>
                    <a:pt x="352933" y="78739"/>
                  </a:lnTo>
                  <a:lnTo>
                    <a:pt x="357759" y="77850"/>
                  </a:lnTo>
                  <a:lnTo>
                    <a:pt x="376391" y="77850"/>
                  </a:lnTo>
                  <a:lnTo>
                    <a:pt x="378713" y="61594"/>
                  </a:lnTo>
                  <a:lnTo>
                    <a:pt x="376682" y="61086"/>
                  </a:lnTo>
                  <a:lnTo>
                    <a:pt x="374650" y="60705"/>
                  </a:lnTo>
                  <a:lnTo>
                    <a:pt x="372617" y="60451"/>
                  </a:lnTo>
                  <a:lnTo>
                    <a:pt x="368554" y="60197"/>
                  </a:lnTo>
                  <a:close/>
                </a:path>
                <a:path w="831850" h="261620">
                  <a:moveTo>
                    <a:pt x="376391" y="77850"/>
                  </a:moveTo>
                  <a:lnTo>
                    <a:pt x="365379" y="77850"/>
                  </a:lnTo>
                  <a:lnTo>
                    <a:pt x="368046" y="77977"/>
                  </a:lnTo>
                  <a:lnTo>
                    <a:pt x="373253" y="78739"/>
                  </a:lnTo>
                  <a:lnTo>
                    <a:pt x="376174" y="79375"/>
                  </a:lnTo>
                  <a:lnTo>
                    <a:pt x="376391" y="77850"/>
                  </a:lnTo>
                  <a:close/>
                </a:path>
                <a:path w="831850" h="261620">
                  <a:moveTo>
                    <a:pt x="419354" y="0"/>
                  </a:moveTo>
                  <a:lnTo>
                    <a:pt x="412623" y="0"/>
                  </a:lnTo>
                  <a:lnTo>
                    <a:pt x="409575" y="1269"/>
                  </a:lnTo>
                  <a:lnTo>
                    <a:pt x="406781" y="3809"/>
                  </a:lnTo>
                  <a:lnTo>
                    <a:pt x="403987" y="6222"/>
                  </a:lnTo>
                  <a:lnTo>
                    <a:pt x="402589" y="9525"/>
                  </a:lnTo>
                  <a:lnTo>
                    <a:pt x="402589" y="17271"/>
                  </a:lnTo>
                  <a:lnTo>
                    <a:pt x="403987" y="20446"/>
                  </a:lnTo>
                  <a:lnTo>
                    <a:pt x="409575" y="25526"/>
                  </a:lnTo>
                  <a:lnTo>
                    <a:pt x="412623" y="26669"/>
                  </a:lnTo>
                  <a:lnTo>
                    <a:pt x="419354" y="26669"/>
                  </a:lnTo>
                  <a:lnTo>
                    <a:pt x="422402" y="25526"/>
                  </a:lnTo>
                  <a:lnTo>
                    <a:pt x="427989" y="20446"/>
                  </a:lnTo>
                  <a:lnTo>
                    <a:pt x="429387" y="17271"/>
                  </a:lnTo>
                  <a:lnTo>
                    <a:pt x="429387" y="9525"/>
                  </a:lnTo>
                  <a:lnTo>
                    <a:pt x="427989" y="6222"/>
                  </a:lnTo>
                  <a:lnTo>
                    <a:pt x="425196" y="3809"/>
                  </a:lnTo>
                  <a:lnTo>
                    <a:pt x="422402" y="1269"/>
                  </a:lnTo>
                  <a:lnTo>
                    <a:pt x="419354" y="0"/>
                  </a:lnTo>
                  <a:close/>
                </a:path>
                <a:path w="831850" h="261620">
                  <a:moveTo>
                    <a:pt x="425577" y="63626"/>
                  </a:moveTo>
                  <a:lnTo>
                    <a:pt x="406527" y="63626"/>
                  </a:lnTo>
                  <a:lnTo>
                    <a:pt x="406527" y="194055"/>
                  </a:lnTo>
                  <a:lnTo>
                    <a:pt x="425577" y="194055"/>
                  </a:lnTo>
                  <a:lnTo>
                    <a:pt x="425577" y="63626"/>
                  </a:lnTo>
                  <a:close/>
                </a:path>
                <a:path w="831850" h="261620">
                  <a:moveTo>
                    <a:pt x="532638" y="60197"/>
                  </a:moveTo>
                  <a:lnTo>
                    <a:pt x="491743" y="73659"/>
                  </a:lnTo>
                  <a:lnTo>
                    <a:pt x="469680" y="107950"/>
                  </a:lnTo>
                  <a:lnTo>
                    <a:pt x="466852" y="128904"/>
                  </a:lnTo>
                  <a:lnTo>
                    <a:pt x="467183" y="136118"/>
                  </a:lnTo>
                  <a:lnTo>
                    <a:pt x="481845" y="173140"/>
                  </a:lnTo>
                  <a:lnTo>
                    <a:pt x="513804" y="194538"/>
                  </a:lnTo>
                  <a:lnTo>
                    <a:pt x="534288" y="197484"/>
                  </a:lnTo>
                  <a:lnTo>
                    <a:pt x="542264" y="197080"/>
                  </a:lnTo>
                  <a:lnTo>
                    <a:pt x="578104" y="182498"/>
                  </a:lnTo>
                  <a:lnTo>
                    <a:pt x="579478" y="181228"/>
                  </a:lnTo>
                  <a:lnTo>
                    <a:pt x="527685" y="181228"/>
                  </a:lnTo>
                  <a:lnTo>
                    <a:pt x="521462" y="179958"/>
                  </a:lnTo>
                  <a:lnTo>
                    <a:pt x="515637" y="177371"/>
                  </a:lnTo>
                  <a:lnTo>
                    <a:pt x="509905" y="174878"/>
                  </a:lnTo>
                  <a:lnTo>
                    <a:pt x="504952" y="171576"/>
                  </a:lnTo>
                  <a:lnTo>
                    <a:pt x="486663" y="133857"/>
                  </a:lnTo>
                  <a:lnTo>
                    <a:pt x="594867" y="133857"/>
                  </a:lnTo>
                  <a:lnTo>
                    <a:pt x="595122" y="132206"/>
                  </a:lnTo>
                  <a:lnTo>
                    <a:pt x="594998" y="121618"/>
                  </a:lnTo>
                  <a:lnTo>
                    <a:pt x="594892" y="118744"/>
                  </a:lnTo>
                  <a:lnTo>
                    <a:pt x="486917" y="118744"/>
                  </a:lnTo>
                  <a:lnTo>
                    <a:pt x="487299" y="113283"/>
                  </a:lnTo>
                  <a:lnTo>
                    <a:pt x="500888" y="89153"/>
                  </a:lnTo>
                  <a:lnTo>
                    <a:pt x="504952" y="85089"/>
                  </a:lnTo>
                  <a:lnTo>
                    <a:pt x="509778" y="81914"/>
                  </a:lnTo>
                  <a:lnTo>
                    <a:pt x="520446" y="77342"/>
                  </a:lnTo>
                  <a:lnTo>
                    <a:pt x="526288" y="76200"/>
                  </a:lnTo>
                  <a:lnTo>
                    <a:pt x="576417" y="76200"/>
                  </a:lnTo>
                  <a:lnTo>
                    <a:pt x="574039" y="73532"/>
                  </a:lnTo>
                  <a:lnTo>
                    <a:pt x="540117" y="60529"/>
                  </a:lnTo>
                  <a:lnTo>
                    <a:pt x="532638" y="60197"/>
                  </a:lnTo>
                  <a:close/>
                </a:path>
                <a:path w="831850" h="261620">
                  <a:moveTo>
                    <a:pt x="576199" y="158622"/>
                  </a:moveTo>
                  <a:lnTo>
                    <a:pt x="541458" y="180800"/>
                  </a:lnTo>
                  <a:lnTo>
                    <a:pt x="534288" y="181228"/>
                  </a:lnTo>
                  <a:lnTo>
                    <a:pt x="579478" y="181228"/>
                  </a:lnTo>
                  <a:lnTo>
                    <a:pt x="584394" y="176684"/>
                  </a:lnTo>
                  <a:lnTo>
                    <a:pt x="590423" y="169798"/>
                  </a:lnTo>
                  <a:lnTo>
                    <a:pt x="576199" y="158622"/>
                  </a:lnTo>
                  <a:close/>
                </a:path>
                <a:path w="831850" h="261620">
                  <a:moveTo>
                    <a:pt x="576417" y="76200"/>
                  </a:moveTo>
                  <a:lnTo>
                    <a:pt x="532638" y="76200"/>
                  </a:lnTo>
                  <a:lnTo>
                    <a:pt x="542307" y="76942"/>
                  </a:lnTo>
                  <a:lnTo>
                    <a:pt x="550751" y="79184"/>
                  </a:lnTo>
                  <a:lnTo>
                    <a:pt x="574794" y="109981"/>
                  </a:lnTo>
                  <a:lnTo>
                    <a:pt x="575817" y="118744"/>
                  </a:lnTo>
                  <a:lnTo>
                    <a:pt x="594892" y="118744"/>
                  </a:lnTo>
                  <a:lnTo>
                    <a:pt x="584454" y="85216"/>
                  </a:lnTo>
                  <a:lnTo>
                    <a:pt x="576417" y="76200"/>
                  </a:lnTo>
                  <a:close/>
                </a:path>
                <a:path w="831850" h="261620">
                  <a:moveTo>
                    <a:pt x="658367" y="79375"/>
                  </a:moveTo>
                  <a:lnTo>
                    <a:pt x="639445" y="79375"/>
                  </a:lnTo>
                  <a:lnTo>
                    <a:pt x="639445" y="168147"/>
                  </a:lnTo>
                  <a:lnTo>
                    <a:pt x="661797" y="194309"/>
                  </a:lnTo>
                  <a:lnTo>
                    <a:pt x="665734" y="195325"/>
                  </a:lnTo>
                  <a:lnTo>
                    <a:pt x="669416" y="195706"/>
                  </a:lnTo>
                  <a:lnTo>
                    <a:pt x="677163" y="195706"/>
                  </a:lnTo>
                  <a:lnTo>
                    <a:pt x="681101" y="195452"/>
                  </a:lnTo>
                  <a:lnTo>
                    <a:pt x="688466" y="194182"/>
                  </a:lnTo>
                  <a:lnTo>
                    <a:pt x="691896" y="193166"/>
                  </a:lnTo>
                  <a:lnTo>
                    <a:pt x="695198" y="191896"/>
                  </a:lnTo>
                  <a:lnTo>
                    <a:pt x="694541" y="179704"/>
                  </a:lnTo>
                  <a:lnTo>
                    <a:pt x="675132" y="179704"/>
                  </a:lnTo>
                  <a:lnTo>
                    <a:pt x="672591" y="179323"/>
                  </a:lnTo>
                  <a:lnTo>
                    <a:pt x="658431" y="160908"/>
                  </a:lnTo>
                  <a:lnTo>
                    <a:pt x="658367" y="79375"/>
                  </a:lnTo>
                  <a:close/>
                </a:path>
                <a:path w="831850" h="261620">
                  <a:moveTo>
                    <a:pt x="694309" y="175386"/>
                  </a:moveTo>
                  <a:lnTo>
                    <a:pt x="691768" y="176656"/>
                  </a:lnTo>
                  <a:lnTo>
                    <a:pt x="689102" y="177672"/>
                  </a:lnTo>
                  <a:lnTo>
                    <a:pt x="686181" y="178434"/>
                  </a:lnTo>
                  <a:lnTo>
                    <a:pt x="683260" y="179323"/>
                  </a:lnTo>
                  <a:lnTo>
                    <a:pt x="680465" y="179704"/>
                  </a:lnTo>
                  <a:lnTo>
                    <a:pt x="694541" y="179704"/>
                  </a:lnTo>
                  <a:lnTo>
                    <a:pt x="694309" y="175386"/>
                  </a:lnTo>
                  <a:close/>
                </a:path>
                <a:path w="831850" h="261620">
                  <a:moveTo>
                    <a:pt x="695198" y="63626"/>
                  </a:moveTo>
                  <a:lnTo>
                    <a:pt x="612393" y="63626"/>
                  </a:lnTo>
                  <a:lnTo>
                    <a:pt x="612393" y="79375"/>
                  </a:lnTo>
                  <a:lnTo>
                    <a:pt x="695198" y="79375"/>
                  </a:lnTo>
                  <a:lnTo>
                    <a:pt x="695198" y="63626"/>
                  </a:lnTo>
                  <a:close/>
                </a:path>
                <a:path w="831850" h="261620">
                  <a:moveTo>
                    <a:pt x="658367" y="26669"/>
                  </a:moveTo>
                  <a:lnTo>
                    <a:pt x="639445" y="26669"/>
                  </a:lnTo>
                  <a:lnTo>
                    <a:pt x="639445" y="63626"/>
                  </a:lnTo>
                  <a:lnTo>
                    <a:pt x="658367" y="63626"/>
                  </a:lnTo>
                  <a:lnTo>
                    <a:pt x="658367" y="26669"/>
                  </a:lnTo>
                  <a:close/>
                </a:path>
                <a:path w="831850" h="261620">
                  <a:moveTo>
                    <a:pt x="710311" y="242061"/>
                  </a:moveTo>
                  <a:lnTo>
                    <a:pt x="708279" y="259333"/>
                  </a:lnTo>
                  <a:lnTo>
                    <a:pt x="713866" y="260476"/>
                  </a:lnTo>
                  <a:lnTo>
                    <a:pt x="719582" y="261111"/>
                  </a:lnTo>
                  <a:lnTo>
                    <a:pt x="725297" y="261111"/>
                  </a:lnTo>
                  <a:lnTo>
                    <a:pt x="757557" y="244347"/>
                  </a:lnTo>
                  <a:lnTo>
                    <a:pt x="719328" y="244347"/>
                  </a:lnTo>
                  <a:lnTo>
                    <a:pt x="714756" y="243585"/>
                  </a:lnTo>
                  <a:lnTo>
                    <a:pt x="710311" y="242061"/>
                  </a:lnTo>
                  <a:close/>
                </a:path>
                <a:path w="831850" h="261620">
                  <a:moveTo>
                    <a:pt x="725297" y="63626"/>
                  </a:moveTo>
                  <a:lnTo>
                    <a:pt x="704088" y="63626"/>
                  </a:lnTo>
                  <a:lnTo>
                    <a:pt x="759840" y="193801"/>
                  </a:lnTo>
                  <a:lnTo>
                    <a:pt x="749300" y="221233"/>
                  </a:lnTo>
                  <a:lnTo>
                    <a:pt x="746506" y="228600"/>
                  </a:lnTo>
                  <a:lnTo>
                    <a:pt x="743331" y="234314"/>
                  </a:lnTo>
                  <a:lnTo>
                    <a:pt x="735838" y="242315"/>
                  </a:lnTo>
                  <a:lnTo>
                    <a:pt x="730758" y="244347"/>
                  </a:lnTo>
                  <a:lnTo>
                    <a:pt x="757557" y="244347"/>
                  </a:lnTo>
                  <a:lnTo>
                    <a:pt x="759618" y="241379"/>
                  </a:lnTo>
                  <a:lnTo>
                    <a:pt x="763119" y="234983"/>
                  </a:lnTo>
                  <a:lnTo>
                    <a:pt x="766190" y="227837"/>
                  </a:lnTo>
                  <a:lnTo>
                    <a:pt x="787706" y="173608"/>
                  </a:lnTo>
                  <a:lnTo>
                    <a:pt x="769620" y="173608"/>
                  </a:lnTo>
                  <a:lnTo>
                    <a:pt x="725297" y="63626"/>
                  </a:lnTo>
                  <a:close/>
                </a:path>
                <a:path w="831850" h="261620">
                  <a:moveTo>
                    <a:pt x="831341" y="63626"/>
                  </a:moveTo>
                  <a:lnTo>
                    <a:pt x="810640" y="63626"/>
                  </a:lnTo>
                  <a:lnTo>
                    <a:pt x="770255" y="173608"/>
                  </a:lnTo>
                  <a:lnTo>
                    <a:pt x="787706" y="173608"/>
                  </a:lnTo>
                  <a:lnTo>
                    <a:pt x="831341" y="63626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788758" y="3604259"/>
            <a:ext cx="4265206" cy="2778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4375" y="4246753"/>
            <a:ext cx="69049" cy="690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1545" y="4168140"/>
            <a:ext cx="10848098" cy="2778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4418" y="4500117"/>
            <a:ext cx="10721593" cy="28117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3800" y="4838700"/>
            <a:ext cx="4869383" cy="2778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73420" y="4838700"/>
            <a:ext cx="776605" cy="214629"/>
          </a:xfrm>
          <a:custGeom>
            <a:avLst/>
            <a:gdLst/>
            <a:ahLst/>
            <a:cxnLst/>
            <a:rect l="l" t="t" r="r" b="b"/>
            <a:pathLst>
              <a:path w="776604" h="214629">
                <a:moveTo>
                  <a:pt x="18033" y="80391"/>
                </a:moveTo>
                <a:lnTo>
                  <a:pt x="0" y="80391"/>
                </a:lnTo>
                <a:lnTo>
                  <a:pt x="380" y="84836"/>
                </a:lnTo>
                <a:lnTo>
                  <a:pt x="539" y="88003"/>
                </a:lnTo>
                <a:lnTo>
                  <a:pt x="658" y="90931"/>
                </a:lnTo>
                <a:lnTo>
                  <a:pt x="779" y="95885"/>
                </a:lnTo>
                <a:lnTo>
                  <a:pt x="891" y="98290"/>
                </a:lnTo>
                <a:lnTo>
                  <a:pt x="1015" y="210819"/>
                </a:lnTo>
                <a:lnTo>
                  <a:pt x="20065" y="210819"/>
                </a:lnTo>
                <a:lnTo>
                  <a:pt x="20065" y="135127"/>
                </a:lnTo>
                <a:lnTo>
                  <a:pt x="21208" y="127635"/>
                </a:lnTo>
                <a:lnTo>
                  <a:pt x="23494" y="121157"/>
                </a:lnTo>
                <a:lnTo>
                  <a:pt x="25653" y="114807"/>
                </a:lnTo>
                <a:lnTo>
                  <a:pt x="28575" y="109474"/>
                </a:lnTo>
                <a:lnTo>
                  <a:pt x="34601" y="102616"/>
                </a:lnTo>
                <a:lnTo>
                  <a:pt x="19176" y="102616"/>
                </a:lnTo>
                <a:lnTo>
                  <a:pt x="19050" y="96393"/>
                </a:lnTo>
                <a:lnTo>
                  <a:pt x="18942" y="92741"/>
                </a:lnTo>
                <a:lnTo>
                  <a:pt x="18414" y="83819"/>
                </a:lnTo>
                <a:lnTo>
                  <a:pt x="18033" y="80391"/>
                </a:lnTo>
                <a:close/>
              </a:path>
              <a:path w="776604" h="214629">
                <a:moveTo>
                  <a:pt x="96802" y="92963"/>
                </a:moveTo>
                <a:lnTo>
                  <a:pt x="64388" y="92963"/>
                </a:lnTo>
                <a:lnTo>
                  <a:pt x="69595" y="93852"/>
                </a:lnTo>
                <a:lnTo>
                  <a:pt x="73659" y="95885"/>
                </a:lnTo>
                <a:lnTo>
                  <a:pt x="77724" y="97789"/>
                </a:lnTo>
                <a:lnTo>
                  <a:pt x="80899" y="100583"/>
                </a:lnTo>
                <a:lnTo>
                  <a:pt x="83184" y="104267"/>
                </a:lnTo>
                <a:lnTo>
                  <a:pt x="85597" y="107823"/>
                </a:lnTo>
                <a:lnTo>
                  <a:pt x="87223" y="112198"/>
                </a:lnTo>
                <a:lnTo>
                  <a:pt x="88188" y="117729"/>
                </a:lnTo>
                <a:lnTo>
                  <a:pt x="89153" y="122555"/>
                </a:lnTo>
                <a:lnTo>
                  <a:pt x="89485" y="127635"/>
                </a:lnTo>
                <a:lnTo>
                  <a:pt x="89534" y="210819"/>
                </a:lnTo>
                <a:lnTo>
                  <a:pt x="108457" y="210819"/>
                </a:lnTo>
                <a:lnTo>
                  <a:pt x="108471" y="135127"/>
                </a:lnTo>
                <a:lnTo>
                  <a:pt x="116712" y="108076"/>
                </a:lnTo>
                <a:lnTo>
                  <a:pt x="118903" y="104648"/>
                </a:lnTo>
                <a:lnTo>
                  <a:pt x="102869" y="104648"/>
                </a:lnTo>
                <a:lnTo>
                  <a:pt x="100710" y="99060"/>
                </a:lnTo>
                <a:lnTo>
                  <a:pt x="98043" y="94361"/>
                </a:lnTo>
                <a:lnTo>
                  <a:pt x="96802" y="92963"/>
                </a:lnTo>
                <a:close/>
              </a:path>
              <a:path w="776604" h="214629">
                <a:moveTo>
                  <a:pt x="186581" y="92963"/>
                </a:moveTo>
                <a:lnTo>
                  <a:pt x="145541" y="92963"/>
                </a:lnTo>
                <a:lnTo>
                  <a:pt x="154092" y="93747"/>
                </a:lnTo>
                <a:lnTo>
                  <a:pt x="161274" y="96091"/>
                </a:lnTo>
                <a:lnTo>
                  <a:pt x="179324" y="138683"/>
                </a:lnTo>
                <a:lnTo>
                  <a:pt x="179324" y="210819"/>
                </a:lnTo>
                <a:lnTo>
                  <a:pt x="198246" y="210819"/>
                </a:lnTo>
                <a:lnTo>
                  <a:pt x="198143" y="129286"/>
                </a:lnTo>
                <a:lnTo>
                  <a:pt x="197463" y="119288"/>
                </a:lnTo>
                <a:lnTo>
                  <a:pt x="195119" y="108934"/>
                </a:lnTo>
                <a:lnTo>
                  <a:pt x="191228" y="99770"/>
                </a:lnTo>
                <a:lnTo>
                  <a:pt x="186581" y="92963"/>
                </a:lnTo>
                <a:close/>
              </a:path>
              <a:path w="776604" h="214629">
                <a:moveTo>
                  <a:pt x="148716" y="76962"/>
                </a:moveTo>
                <a:lnTo>
                  <a:pt x="110775" y="92741"/>
                </a:lnTo>
                <a:lnTo>
                  <a:pt x="102869" y="104648"/>
                </a:lnTo>
                <a:lnTo>
                  <a:pt x="118903" y="104648"/>
                </a:lnTo>
                <a:lnTo>
                  <a:pt x="119633" y="103505"/>
                </a:lnTo>
                <a:lnTo>
                  <a:pt x="123443" y="99822"/>
                </a:lnTo>
                <a:lnTo>
                  <a:pt x="128142" y="97027"/>
                </a:lnTo>
                <a:lnTo>
                  <a:pt x="132841" y="94361"/>
                </a:lnTo>
                <a:lnTo>
                  <a:pt x="138683" y="92963"/>
                </a:lnTo>
                <a:lnTo>
                  <a:pt x="186581" y="92963"/>
                </a:lnTo>
                <a:lnTo>
                  <a:pt x="185800" y="91820"/>
                </a:lnTo>
                <a:lnTo>
                  <a:pt x="178845" y="85320"/>
                </a:lnTo>
                <a:lnTo>
                  <a:pt x="170354" y="80676"/>
                </a:lnTo>
                <a:lnTo>
                  <a:pt x="160315" y="77890"/>
                </a:lnTo>
                <a:lnTo>
                  <a:pt x="148716" y="76962"/>
                </a:lnTo>
                <a:close/>
              </a:path>
              <a:path w="776604" h="214629">
                <a:moveTo>
                  <a:pt x="66293" y="76962"/>
                </a:moveTo>
                <a:lnTo>
                  <a:pt x="62737" y="76962"/>
                </a:lnTo>
                <a:lnTo>
                  <a:pt x="55760" y="77412"/>
                </a:lnTo>
                <a:lnTo>
                  <a:pt x="19812" y="102616"/>
                </a:lnTo>
                <a:lnTo>
                  <a:pt x="34601" y="102616"/>
                </a:lnTo>
                <a:lnTo>
                  <a:pt x="35940" y="101092"/>
                </a:lnTo>
                <a:lnTo>
                  <a:pt x="40004" y="98043"/>
                </a:lnTo>
                <a:lnTo>
                  <a:pt x="44450" y="96012"/>
                </a:lnTo>
                <a:lnTo>
                  <a:pt x="49021" y="93980"/>
                </a:lnTo>
                <a:lnTo>
                  <a:pt x="53593" y="92963"/>
                </a:lnTo>
                <a:lnTo>
                  <a:pt x="96802" y="92963"/>
                </a:lnTo>
                <a:lnTo>
                  <a:pt x="94995" y="90931"/>
                </a:lnTo>
                <a:lnTo>
                  <a:pt x="91947" y="87375"/>
                </a:lnTo>
                <a:lnTo>
                  <a:pt x="88518" y="84455"/>
                </a:lnTo>
                <a:lnTo>
                  <a:pt x="84962" y="82423"/>
                </a:lnTo>
                <a:lnTo>
                  <a:pt x="81279" y="80263"/>
                </a:lnTo>
                <a:lnTo>
                  <a:pt x="77596" y="78867"/>
                </a:lnTo>
                <a:lnTo>
                  <a:pt x="69976" y="77343"/>
                </a:lnTo>
                <a:lnTo>
                  <a:pt x="66293" y="76962"/>
                </a:lnTo>
                <a:close/>
              </a:path>
              <a:path w="776604" h="214629">
                <a:moveTo>
                  <a:pt x="307975" y="76962"/>
                </a:moveTo>
                <a:lnTo>
                  <a:pt x="268144" y="88344"/>
                </a:lnTo>
                <a:lnTo>
                  <a:pt x="243712" y="118237"/>
                </a:lnTo>
                <a:lnTo>
                  <a:pt x="238505" y="145669"/>
                </a:lnTo>
                <a:lnTo>
                  <a:pt x="238841" y="152907"/>
                </a:lnTo>
                <a:lnTo>
                  <a:pt x="253660" y="189904"/>
                </a:lnTo>
                <a:lnTo>
                  <a:pt x="286633" y="211302"/>
                </a:lnTo>
                <a:lnTo>
                  <a:pt x="307975" y="214249"/>
                </a:lnTo>
                <a:lnTo>
                  <a:pt x="315452" y="213917"/>
                </a:lnTo>
                <a:lnTo>
                  <a:pt x="353331" y="199022"/>
                </a:lnTo>
                <a:lnTo>
                  <a:pt x="354474" y="197993"/>
                </a:lnTo>
                <a:lnTo>
                  <a:pt x="300354" y="197993"/>
                </a:lnTo>
                <a:lnTo>
                  <a:pt x="293496" y="196723"/>
                </a:lnTo>
                <a:lnTo>
                  <a:pt x="287527" y="193929"/>
                </a:lnTo>
                <a:lnTo>
                  <a:pt x="281431" y="191262"/>
                </a:lnTo>
                <a:lnTo>
                  <a:pt x="276351" y="187579"/>
                </a:lnTo>
                <a:lnTo>
                  <a:pt x="272033" y="182752"/>
                </a:lnTo>
                <a:lnTo>
                  <a:pt x="267715" y="178054"/>
                </a:lnTo>
                <a:lnTo>
                  <a:pt x="264413" y="172466"/>
                </a:lnTo>
                <a:lnTo>
                  <a:pt x="262000" y="166116"/>
                </a:lnTo>
                <a:lnTo>
                  <a:pt x="259714" y="159766"/>
                </a:lnTo>
                <a:lnTo>
                  <a:pt x="258571" y="152907"/>
                </a:lnTo>
                <a:lnTo>
                  <a:pt x="258571" y="138302"/>
                </a:lnTo>
                <a:lnTo>
                  <a:pt x="276351" y="103631"/>
                </a:lnTo>
                <a:lnTo>
                  <a:pt x="300354" y="92963"/>
                </a:lnTo>
                <a:lnTo>
                  <a:pt x="354193" y="92963"/>
                </a:lnTo>
                <a:lnTo>
                  <a:pt x="353331" y="92188"/>
                </a:lnTo>
                <a:lnTo>
                  <a:pt x="315452" y="77293"/>
                </a:lnTo>
                <a:lnTo>
                  <a:pt x="307975" y="76962"/>
                </a:lnTo>
                <a:close/>
              </a:path>
              <a:path w="776604" h="214629">
                <a:moveTo>
                  <a:pt x="354193" y="92963"/>
                </a:moveTo>
                <a:lnTo>
                  <a:pt x="315594" y="92963"/>
                </a:lnTo>
                <a:lnTo>
                  <a:pt x="322452" y="94361"/>
                </a:lnTo>
                <a:lnTo>
                  <a:pt x="328675" y="97027"/>
                </a:lnTo>
                <a:lnTo>
                  <a:pt x="356362" y="131572"/>
                </a:lnTo>
                <a:lnTo>
                  <a:pt x="357631" y="138302"/>
                </a:lnTo>
                <a:lnTo>
                  <a:pt x="357631" y="152907"/>
                </a:lnTo>
                <a:lnTo>
                  <a:pt x="356362" y="159766"/>
                </a:lnTo>
                <a:lnTo>
                  <a:pt x="351789" y="172466"/>
                </a:lnTo>
                <a:lnTo>
                  <a:pt x="348488" y="178054"/>
                </a:lnTo>
                <a:lnTo>
                  <a:pt x="344169" y="182752"/>
                </a:lnTo>
                <a:lnTo>
                  <a:pt x="339978" y="187579"/>
                </a:lnTo>
                <a:lnTo>
                  <a:pt x="334771" y="191262"/>
                </a:lnTo>
                <a:lnTo>
                  <a:pt x="328675" y="193929"/>
                </a:lnTo>
                <a:lnTo>
                  <a:pt x="322452" y="196723"/>
                </a:lnTo>
                <a:lnTo>
                  <a:pt x="315594" y="197993"/>
                </a:lnTo>
                <a:lnTo>
                  <a:pt x="354474" y="197993"/>
                </a:lnTo>
                <a:lnTo>
                  <a:pt x="376438" y="159766"/>
                </a:lnTo>
                <a:lnTo>
                  <a:pt x="377697" y="145669"/>
                </a:lnTo>
                <a:lnTo>
                  <a:pt x="377373" y="138302"/>
                </a:lnTo>
                <a:lnTo>
                  <a:pt x="362525" y="101306"/>
                </a:lnTo>
                <a:lnTo>
                  <a:pt x="358139" y="96519"/>
                </a:lnTo>
                <a:lnTo>
                  <a:pt x="354193" y="92963"/>
                </a:lnTo>
                <a:close/>
              </a:path>
              <a:path w="776604" h="214629">
                <a:moveTo>
                  <a:pt x="476630" y="76962"/>
                </a:moveTo>
                <a:lnTo>
                  <a:pt x="437435" y="88582"/>
                </a:lnTo>
                <a:lnTo>
                  <a:pt x="411945" y="124841"/>
                </a:lnTo>
                <a:lnTo>
                  <a:pt x="409193" y="145669"/>
                </a:lnTo>
                <a:lnTo>
                  <a:pt x="409501" y="152717"/>
                </a:lnTo>
                <a:lnTo>
                  <a:pt x="423592" y="189650"/>
                </a:lnTo>
                <a:lnTo>
                  <a:pt x="455324" y="211248"/>
                </a:lnTo>
                <a:lnTo>
                  <a:pt x="476630" y="214249"/>
                </a:lnTo>
                <a:lnTo>
                  <a:pt x="483725" y="213844"/>
                </a:lnTo>
                <a:lnTo>
                  <a:pt x="518212" y="197993"/>
                </a:lnTo>
                <a:lnTo>
                  <a:pt x="470915" y="197993"/>
                </a:lnTo>
                <a:lnTo>
                  <a:pt x="463930" y="196723"/>
                </a:lnTo>
                <a:lnTo>
                  <a:pt x="457707" y="193929"/>
                </a:lnTo>
                <a:lnTo>
                  <a:pt x="451484" y="191262"/>
                </a:lnTo>
                <a:lnTo>
                  <a:pt x="446404" y="187579"/>
                </a:lnTo>
                <a:lnTo>
                  <a:pt x="442213" y="182752"/>
                </a:lnTo>
                <a:lnTo>
                  <a:pt x="438022" y="178054"/>
                </a:lnTo>
                <a:lnTo>
                  <a:pt x="434847" y="172466"/>
                </a:lnTo>
                <a:lnTo>
                  <a:pt x="432562" y="166116"/>
                </a:lnTo>
                <a:lnTo>
                  <a:pt x="430489" y="160019"/>
                </a:lnTo>
                <a:lnTo>
                  <a:pt x="430371" y="159575"/>
                </a:lnTo>
                <a:lnTo>
                  <a:pt x="429281" y="153035"/>
                </a:lnTo>
                <a:lnTo>
                  <a:pt x="429281" y="138175"/>
                </a:lnTo>
                <a:lnTo>
                  <a:pt x="446404" y="103631"/>
                </a:lnTo>
                <a:lnTo>
                  <a:pt x="470915" y="92963"/>
                </a:lnTo>
                <a:lnTo>
                  <a:pt x="517704" y="92963"/>
                </a:lnTo>
                <a:lnTo>
                  <a:pt x="516413" y="91646"/>
                </a:lnTo>
                <a:lnTo>
                  <a:pt x="483725" y="77368"/>
                </a:lnTo>
                <a:lnTo>
                  <a:pt x="476630" y="76962"/>
                </a:lnTo>
                <a:close/>
              </a:path>
              <a:path w="776604" h="214629">
                <a:moveTo>
                  <a:pt x="545591" y="188849"/>
                </a:moveTo>
                <a:lnTo>
                  <a:pt x="526668" y="188849"/>
                </a:lnTo>
                <a:lnTo>
                  <a:pt x="526668" y="210819"/>
                </a:lnTo>
                <a:lnTo>
                  <a:pt x="545591" y="210819"/>
                </a:lnTo>
                <a:lnTo>
                  <a:pt x="545591" y="188849"/>
                </a:lnTo>
                <a:close/>
              </a:path>
              <a:path w="776604" h="214629">
                <a:moveTo>
                  <a:pt x="517704" y="92963"/>
                </a:moveTo>
                <a:lnTo>
                  <a:pt x="485901" y="92963"/>
                </a:lnTo>
                <a:lnTo>
                  <a:pt x="492632" y="94233"/>
                </a:lnTo>
                <a:lnTo>
                  <a:pt x="498728" y="96900"/>
                </a:lnTo>
                <a:lnTo>
                  <a:pt x="525117" y="125094"/>
                </a:lnTo>
                <a:lnTo>
                  <a:pt x="527557" y="131318"/>
                </a:lnTo>
                <a:lnTo>
                  <a:pt x="528827" y="138175"/>
                </a:lnTo>
                <a:lnTo>
                  <a:pt x="528827" y="153035"/>
                </a:lnTo>
                <a:lnTo>
                  <a:pt x="527557" y="160019"/>
                </a:lnTo>
                <a:lnTo>
                  <a:pt x="525017" y="166369"/>
                </a:lnTo>
                <a:lnTo>
                  <a:pt x="522604" y="172847"/>
                </a:lnTo>
                <a:lnTo>
                  <a:pt x="519049" y="178307"/>
                </a:lnTo>
                <a:lnTo>
                  <a:pt x="514603" y="182880"/>
                </a:lnTo>
                <a:lnTo>
                  <a:pt x="510158" y="187579"/>
                </a:lnTo>
                <a:lnTo>
                  <a:pt x="504951" y="191262"/>
                </a:lnTo>
                <a:lnTo>
                  <a:pt x="498728" y="193929"/>
                </a:lnTo>
                <a:lnTo>
                  <a:pt x="492632" y="196723"/>
                </a:lnTo>
                <a:lnTo>
                  <a:pt x="485901" y="197993"/>
                </a:lnTo>
                <a:lnTo>
                  <a:pt x="518212" y="197993"/>
                </a:lnTo>
                <a:lnTo>
                  <a:pt x="521533" y="194681"/>
                </a:lnTo>
                <a:lnTo>
                  <a:pt x="526033" y="188849"/>
                </a:lnTo>
                <a:lnTo>
                  <a:pt x="545591" y="188849"/>
                </a:lnTo>
                <a:lnTo>
                  <a:pt x="545591" y="102869"/>
                </a:lnTo>
                <a:lnTo>
                  <a:pt x="526033" y="102869"/>
                </a:lnTo>
                <a:lnTo>
                  <a:pt x="521533" y="96871"/>
                </a:lnTo>
                <a:lnTo>
                  <a:pt x="517704" y="92963"/>
                </a:lnTo>
                <a:close/>
              </a:path>
              <a:path w="776604" h="214629">
                <a:moveTo>
                  <a:pt x="545591" y="0"/>
                </a:moveTo>
                <a:lnTo>
                  <a:pt x="526668" y="0"/>
                </a:lnTo>
                <a:lnTo>
                  <a:pt x="526668" y="102869"/>
                </a:lnTo>
                <a:lnTo>
                  <a:pt x="545591" y="102869"/>
                </a:lnTo>
                <a:lnTo>
                  <a:pt x="545591" y="0"/>
                </a:lnTo>
                <a:close/>
              </a:path>
              <a:path w="776604" h="214629">
                <a:moveTo>
                  <a:pt x="653288" y="76962"/>
                </a:moveTo>
                <a:lnTo>
                  <a:pt x="612393" y="90424"/>
                </a:lnTo>
                <a:lnTo>
                  <a:pt x="590330" y="124713"/>
                </a:lnTo>
                <a:lnTo>
                  <a:pt x="587501" y="145669"/>
                </a:lnTo>
                <a:lnTo>
                  <a:pt x="587833" y="152882"/>
                </a:lnTo>
                <a:lnTo>
                  <a:pt x="602495" y="189904"/>
                </a:lnTo>
                <a:lnTo>
                  <a:pt x="634454" y="211302"/>
                </a:lnTo>
                <a:lnTo>
                  <a:pt x="654938" y="214249"/>
                </a:lnTo>
                <a:lnTo>
                  <a:pt x="662914" y="213844"/>
                </a:lnTo>
                <a:lnTo>
                  <a:pt x="698753" y="199263"/>
                </a:lnTo>
                <a:lnTo>
                  <a:pt x="700128" y="197993"/>
                </a:lnTo>
                <a:lnTo>
                  <a:pt x="648334" y="197993"/>
                </a:lnTo>
                <a:lnTo>
                  <a:pt x="642112" y="196723"/>
                </a:lnTo>
                <a:lnTo>
                  <a:pt x="636287" y="194135"/>
                </a:lnTo>
                <a:lnTo>
                  <a:pt x="630554" y="191643"/>
                </a:lnTo>
                <a:lnTo>
                  <a:pt x="625601" y="188341"/>
                </a:lnTo>
                <a:lnTo>
                  <a:pt x="607313" y="150622"/>
                </a:lnTo>
                <a:lnTo>
                  <a:pt x="715517" y="150622"/>
                </a:lnTo>
                <a:lnTo>
                  <a:pt x="715771" y="148970"/>
                </a:lnTo>
                <a:lnTo>
                  <a:pt x="715648" y="138382"/>
                </a:lnTo>
                <a:lnTo>
                  <a:pt x="715542" y="135508"/>
                </a:lnTo>
                <a:lnTo>
                  <a:pt x="607567" y="135508"/>
                </a:lnTo>
                <a:lnTo>
                  <a:pt x="607949" y="130048"/>
                </a:lnTo>
                <a:lnTo>
                  <a:pt x="621538" y="105918"/>
                </a:lnTo>
                <a:lnTo>
                  <a:pt x="625601" y="101854"/>
                </a:lnTo>
                <a:lnTo>
                  <a:pt x="630427" y="98679"/>
                </a:lnTo>
                <a:lnTo>
                  <a:pt x="641095" y="94106"/>
                </a:lnTo>
                <a:lnTo>
                  <a:pt x="646938" y="92963"/>
                </a:lnTo>
                <a:lnTo>
                  <a:pt x="697067" y="92963"/>
                </a:lnTo>
                <a:lnTo>
                  <a:pt x="694689" y="90297"/>
                </a:lnTo>
                <a:lnTo>
                  <a:pt x="660767" y="77293"/>
                </a:lnTo>
                <a:lnTo>
                  <a:pt x="653288" y="76962"/>
                </a:lnTo>
                <a:close/>
              </a:path>
              <a:path w="776604" h="214629">
                <a:moveTo>
                  <a:pt x="696849" y="175387"/>
                </a:moveTo>
                <a:lnTo>
                  <a:pt x="662108" y="197564"/>
                </a:lnTo>
                <a:lnTo>
                  <a:pt x="654938" y="197993"/>
                </a:lnTo>
                <a:lnTo>
                  <a:pt x="700128" y="197993"/>
                </a:lnTo>
                <a:lnTo>
                  <a:pt x="705044" y="193448"/>
                </a:lnTo>
                <a:lnTo>
                  <a:pt x="711072" y="186562"/>
                </a:lnTo>
                <a:lnTo>
                  <a:pt x="696849" y="175387"/>
                </a:lnTo>
                <a:close/>
              </a:path>
              <a:path w="776604" h="214629">
                <a:moveTo>
                  <a:pt x="697067" y="92963"/>
                </a:moveTo>
                <a:lnTo>
                  <a:pt x="653288" y="92963"/>
                </a:lnTo>
                <a:lnTo>
                  <a:pt x="662957" y="93724"/>
                </a:lnTo>
                <a:lnTo>
                  <a:pt x="671401" y="95996"/>
                </a:lnTo>
                <a:lnTo>
                  <a:pt x="695444" y="126745"/>
                </a:lnTo>
                <a:lnTo>
                  <a:pt x="696467" y="135508"/>
                </a:lnTo>
                <a:lnTo>
                  <a:pt x="715542" y="135508"/>
                </a:lnTo>
                <a:lnTo>
                  <a:pt x="705103" y="101981"/>
                </a:lnTo>
                <a:lnTo>
                  <a:pt x="697067" y="92963"/>
                </a:lnTo>
                <a:close/>
              </a:path>
              <a:path w="776604" h="214629">
                <a:moveTo>
                  <a:pt x="776604" y="0"/>
                </a:moveTo>
                <a:lnTo>
                  <a:pt x="757554" y="0"/>
                </a:lnTo>
                <a:lnTo>
                  <a:pt x="757554" y="210819"/>
                </a:lnTo>
                <a:lnTo>
                  <a:pt x="776604" y="210819"/>
                </a:lnTo>
                <a:lnTo>
                  <a:pt x="776604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59626" y="4838700"/>
            <a:ext cx="729615" cy="214629"/>
          </a:xfrm>
          <a:custGeom>
            <a:avLst/>
            <a:gdLst/>
            <a:ahLst/>
            <a:cxnLst/>
            <a:rect l="l" t="t" r="r" b="b"/>
            <a:pathLst>
              <a:path w="729615" h="214629">
                <a:moveTo>
                  <a:pt x="67437" y="76962"/>
                </a:moveTo>
                <a:lnTo>
                  <a:pt x="28241" y="88582"/>
                </a:lnTo>
                <a:lnTo>
                  <a:pt x="2751" y="124841"/>
                </a:lnTo>
                <a:lnTo>
                  <a:pt x="0" y="145669"/>
                </a:lnTo>
                <a:lnTo>
                  <a:pt x="307" y="152717"/>
                </a:lnTo>
                <a:lnTo>
                  <a:pt x="14398" y="189650"/>
                </a:lnTo>
                <a:lnTo>
                  <a:pt x="46130" y="211248"/>
                </a:lnTo>
                <a:lnTo>
                  <a:pt x="67437" y="214249"/>
                </a:lnTo>
                <a:lnTo>
                  <a:pt x="74531" y="213844"/>
                </a:lnTo>
                <a:lnTo>
                  <a:pt x="109018" y="197993"/>
                </a:lnTo>
                <a:lnTo>
                  <a:pt x="61722" y="197993"/>
                </a:lnTo>
                <a:lnTo>
                  <a:pt x="54737" y="196723"/>
                </a:lnTo>
                <a:lnTo>
                  <a:pt x="48514" y="193929"/>
                </a:lnTo>
                <a:lnTo>
                  <a:pt x="42291" y="191262"/>
                </a:lnTo>
                <a:lnTo>
                  <a:pt x="37210" y="187579"/>
                </a:lnTo>
                <a:lnTo>
                  <a:pt x="33020" y="182752"/>
                </a:lnTo>
                <a:lnTo>
                  <a:pt x="28828" y="178054"/>
                </a:lnTo>
                <a:lnTo>
                  <a:pt x="25653" y="172466"/>
                </a:lnTo>
                <a:lnTo>
                  <a:pt x="23368" y="166116"/>
                </a:lnTo>
                <a:lnTo>
                  <a:pt x="21295" y="160019"/>
                </a:lnTo>
                <a:lnTo>
                  <a:pt x="21177" y="159575"/>
                </a:lnTo>
                <a:lnTo>
                  <a:pt x="20087" y="153035"/>
                </a:lnTo>
                <a:lnTo>
                  <a:pt x="20087" y="138175"/>
                </a:lnTo>
                <a:lnTo>
                  <a:pt x="37210" y="103631"/>
                </a:lnTo>
                <a:lnTo>
                  <a:pt x="61722" y="92963"/>
                </a:lnTo>
                <a:lnTo>
                  <a:pt x="108510" y="92963"/>
                </a:lnTo>
                <a:lnTo>
                  <a:pt x="107219" y="91646"/>
                </a:lnTo>
                <a:lnTo>
                  <a:pt x="74531" y="77368"/>
                </a:lnTo>
                <a:lnTo>
                  <a:pt x="67437" y="76962"/>
                </a:lnTo>
                <a:close/>
              </a:path>
              <a:path w="729615" h="214629">
                <a:moveTo>
                  <a:pt x="136398" y="188849"/>
                </a:moveTo>
                <a:lnTo>
                  <a:pt x="117475" y="188849"/>
                </a:lnTo>
                <a:lnTo>
                  <a:pt x="117475" y="210819"/>
                </a:lnTo>
                <a:lnTo>
                  <a:pt x="136398" y="210819"/>
                </a:lnTo>
                <a:lnTo>
                  <a:pt x="136398" y="188849"/>
                </a:lnTo>
                <a:close/>
              </a:path>
              <a:path w="729615" h="214629">
                <a:moveTo>
                  <a:pt x="108510" y="92963"/>
                </a:moveTo>
                <a:lnTo>
                  <a:pt x="76707" y="92963"/>
                </a:lnTo>
                <a:lnTo>
                  <a:pt x="83439" y="94233"/>
                </a:lnTo>
                <a:lnTo>
                  <a:pt x="89534" y="96900"/>
                </a:lnTo>
                <a:lnTo>
                  <a:pt x="115923" y="125094"/>
                </a:lnTo>
                <a:lnTo>
                  <a:pt x="118364" y="131318"/>
                </a:lnTo>
                <a:lnTo>
                  <a:pt x="119633" y="138175"/>
                </a:lnTo>
                <a:lnTo>
                  <a:pt x="119633" y="153035"/>
                </a:lnTo>
                <a:lnTo>
                  <a:pt x="118364" y="160019"/>
                </a:lnTo>
                <a:lnTo>
                  <a:pt x="115824" y="166369"/>
                </a:lnTo>
                <a:lnTo>
                  <a:pt x="113410" y="172847"/>
                </a:lnTo>
                <a:lnTo>
                  <a:pt x="109854" y="178307"/>
                </a:lnTo>
                <a:lnTo>
                  <a:pt x="105409" y="182880"/>
                </a:lnTo>
                <a:lnTo>
                  <a:pt x="100965" y="187579"/>
                </a:lnTo>
                <a:lnTo>
                  <a:pt x="95757" y="191262"/>
                </a:lnTo>
                <a:lnTo>
                  <a:pt x="89534" y="193929"/>
                </a:lnTo>
                <a:lnTo>
                  <a:pt x="83439" y="196723"/>
                </a:lnTo>
                <a:lnTo>
                  <a:pt x="76707" y="197993"/>
                </a:lnTo>
                <a:lnTo>
                  <a:pt x="109018" y="197993"/>
                </a:lnTo>
                <a:lnTo>
                  <a:pt x="112339" y="194681"/>
                </a:lnTo>
                <a:lnTo>
                  <a:pt x="116840" y="188849"/>
                </a:lnTo>
                <a:lnTo>
                  <a:pt x="136398" y="188849"/>
                </a:lnTo>
                <a:lnTo>
                  <a:pt x="136398" y="102869"/>
                </a:lnTo>
                <a:lnTo>
                  <a:pt x="116840" y="102869"/>
                </a:lnTo>
                <a:lnTo>
                  <a:pt x="112339" y="96871"/>
                </a:lnTo>
                <a:lnTo>
                  <a:pt x="108510" y="92963"/>
                </a:lnTo>
                <a:close/>
              </a:path>
              <a:path w="729615" h="214629">
                <a:moveTo>
                  <a:pt x="136398" y="0"/>
                </a:moveTo>
                <a:lnTo>
                  <a:pt x="117475" y="0"/>
                </a:lnTo>
                <a:lnTo>
                  <a:pt x="117475" y="102869"/>
                </a:lnTo>
                <a:lnTo>
                  <a:pt x="136398" y="102869"/>
                </a:lnTo>
                <a:lnTo>
                  <a:pt x="136398" y="0"/>
                </a:lnTo>
                <a:close/>
              </a:path>
              <a:path w="729615" h="214629">
                <a:moveTo>
                  <a:pt x="204724" y="80391"/>
                </a:moveTo>
                <a:lnTo>
                  <a:pt x="186690" y="80391"/>
                </a:lnTo>
                <a:lnTo>
                  <a:pt x="187071" y="84836"/>
                </a:lnTo>
                <a:lnTo>
                  <a:pt x="187325" y="89916"/>
                </a:lnTo>
                <a:lnTo>
                  <a:pt x="187431" y="94614"/>
                </a:lnTo>
                <a:lnTo>
                  <a:pt x="187623" y="99187"/>
                </a:lnTo>
                <a:lnTo>
                  <a:pt x="187705" y="210819"/>
                </a:lnTo>
                <a:lnTo>
                  <a:pt x="206755" y="210819"/>
                </a:lnTo>
                <a:lnTo>
                  <a:pt x="206755" y="135127"/>
                </a:lnTo>
                <a:lnTo>
                  <a:pt x="207899" y="127635"/>
                </a:lnTo>
                <a:lnTo>
                  <a:pt x="210057" y="121412"/>
                </a:lnTo>
                <a:lnTo>
                  <a:pt x="212090" y="115188"/>
                </a:lnTo>
                <a:lnTo>
                  <a:pt x="214883" y="110108"/>
                </a:lnTo>
                <a:lnTo>
                  <a:pt x="218313" y="106172"/>
                </a:lnTo>
                <a:lnTo>
                  <a:pt x="221313" y="102616"/>
                </a:lnTo>
                <a:lnTo>
                  <a:pt x="205867" y="102616"/>
                </a:lnTo>
                <a:lnTo>
                  <a:pt x="205740" y="96393"/>
                </a:lnTo>
                <a:lnTo>
                  <a:pt x="205613" y="92075"/>
                </a:lnTo>
                <a:lnTo>
                  <a:pt x="205104" y="83819"/>
                </a:lnTo>
                <a:lnTo>
                  <a:pt x="204724" y="80391"/>
                </a:lnTo>
                <a:close/>
              </a:path>
              <a:path w="729615" h="214629">
                <a:moveTo>
                  <a:pt x="250698" y="76962"/>
                </a:moveTo>
                <a:lnTo>
                  <a:pt x="248412" y="76962"/>
                </a:lnTo>
                <a:lnTo>
                  <a:pt x="241552" y="77412"/>
                </a:lnTo>
                <a:lnTo>
                  <a:pt x="206501" y="102616"/>
                </a:lnTo>
                <a:lnTo>
                  <a:pt x="221313" y="102616"/>
                </a:lnTo>
                <a:lnTo>
                  <a:pt x="221742" y="102107"/>
                </a:lnTo>
                <a:lnTo>
                  <a:pt x="225805" y="99187"/>
                </a:lnTo>
                <a:lnTo>
                  <a:pt x="230504" y="97408"/>
                </a:lnTo>
                <a:lnTo>
                  <a:pt x="235076" y="95504"/>
                </a:lnTo>
                <a:lnTo>
                  <a:pt x="239902" y="94614"/>
                </a:lnTo>
                <a:lnTo>
                  <a:pt x="258535" y="94614"/>
                </a:lnTo>
                <a:lnTo>
                  <a:pt x="260857" y="78358"/>
                </a:lnTo>
                <a:lnTo>
                  <a:pt x="258825" y="77850"/>
                </a:lnTo>
                <a:lnTo>
                  <a:pt x="256794" y="77469"/>
                </a:lnTo>
                <a:lnTo>
                  <a:pt x="254762" y="77216"/>
                </a:lnTo>
                <a:lnTo>
                  <a:pt x="250698" y="76962"/>
                </a:lnTo>
                <a:close/>
              </a:path>
              <a:path w="729615" h="214629">
                <a:moveTo>
                  <a:pt x="258535" y="94614"/>
                </a:moveTo>
                <a:lnTo>
                  <a:pt x="247523" y="94614"/>
                </a:lnTo>
                <a:lnTo>
                  <a:pt x="250190" y="94742"/>
                </a:lnTo>
                <a:lnTo>
                  <a:pt x="255397" y="95504"/>
                </a:lnTo>
                <a:lnTo>
                  <a:pt x="258318" y="96138"/>
                </a:lnTo>
                <a:lnTo>
                  <a:pt x="258535" y="94614"/>
                </a:lnTo>
                <a:close/>
              </a:path>
              <a:path w="729615" h="214629">
                <a:moveTo>
                  <a:pt x="375568" y="92963"/>
                </a:moveTo>
                <a:lnTo>
                  <a:pt x="332740" y="92963"/>
                </a:lnTo>
                <a:lnTo>
                  <a:pt x="340717" y="93487"/>
                </a:lnTo>
                <a:lnTo>
                  <a:pt x="347694" y="95059"/>
                </a:lnTo>
                <a:lnTo>
                  <a:pt x="367538" y="126745"/>
                </a:lnTo>
                <a:lnTo>
                  <a:pt x="367538" y="130810"/>
                </a:lnTo>
                <a:lnTo>
                  <a:pt x="358677" y="130883"/>
                </a:lnTo>
                <a:lnTo>
                  <a:pt x="349996" y="131111"/>
                </a:lnTo>
                <a:lnTo>
                  <a:pt x="310403" y="135687"/>
                </a:lnTo>
                <a:lnTo>
                  <a:pt x="278129" y="156591"/>
                </a:lnTo>
                <a:lnTo>
                  <a:pt x="275590" y="164592"/>
                </a:lnTo>
                <a:lnTo>
                  <a:pt x="275706" y="182372"/>
                </a:lnTo>
                <a:lnTo>
                  <a:pt x="305180" y="212089"/>
                </a:lnTo>
                <a:lnTo>
                  <a:pt x="310515" y="213613"/>
                </a:lnTo>
                <a:lnTo>
                  <a:pt x="315722" y="214249"/>
                </a:lnTo>
                <a:lnTo>
                  <a:pt x="320675" y="214249"/>
                </a:lnTo>
                <a:lnTo>
                  <a:pt x="358648" y="200929"/>
                </a:lnTo>
                <a:lnTo>
                  <a:pt x="360819" y="198627"/>
                </a:lnTo>
                <a:lnTo>
                  <a:pt x="322072" y="198627"/>
                </a:lnTo>
                <a:lnTo>
                  <a:pt x="318389" y="198119"/>
                </a:lnTo>
                <a:lnTo>
                  <a:pt x="314705" y="197357"/>
                </a:lnTo>
                <a:lnTo>
                  <a:pt x="311023" y="196469"/>
                </a:lnTo>
                <a:lnTo>
                  <a:pt x="307721" y="195072"/>
                </a:lnTo>
                <a:lnTo>
                  <a:pt x="304800" y="193039"/>
                </a:lnTo>
                <a:lnTo>
                  <a:pt x="301878" y="191135"/>
                </a:lnTo>
                <a:lnTo>
                  <a:pt x="299466" y="188594"/>
                </a:lnTo>
                <a:lnTo>
                  <a:pt x="297688" y="185419"/>
                </a:lnTo>
                <a:lnTo>
                  <a:pt x="296037" y="182372"/>
                </a:lnTo>
                <a:lnTo>
                  <a:pt x="295148" y="178435"/>
                </a:lnTo>
                <a:lnTo>
                  <a:pt x="295148" y="167639"/>
                </a:lnTo>
                <a:lnTo>
                  <a:pt x="297179" y="162687"/>
                </a:lnTo>
                <a:lnTo>
                  <a:pt x="301244" y="159004"/>
                </a:lnTo>
                <a:lnTo>
                  <a:pt x="305307" y="155194"/>
                </a:lnTo>
                <a:lnTo>
                  <a:pt x="310515" y="152400"/>
                </a:lnTo>
                <a:lnTo>
                  <a:pt x="316992" y="150494"/>
                </a:lnTo>
                <a:lnTo>
                  <a:pt x="323342" y="148462"/>
                </a:lnTo>
                <a:lnTo>
                  <a:pt x="330580" y="147193"/>
                </a:lnTo>
                <a:lnTo>
                  <a:pt x="346455" y="145923"/>
                </a:lnTo>
                <a:lnTo>
                  <a:pt x="354329" y="145669"/>
                </a:lnTo>
                <a:lnTo>
                  <a:pt x="385572" y="145669"/>
                </a:lnTo>
                <a:lnTo>
                  <a:pt x="385572" y="116331"/>
                </a:lnTo>
                <a:lnTo>
                  <a:pt x="384175" y="109474"/>
                </a:lnTo>
                <a:lnTo>
                  <a:pt x="381507" y="103505"/>
                </a:lnTo>
                <a:lnTo>
                  <a:pt x="378968" y="97536"/>
                </a:lnTo>
                <a:lnTo>
                  <a:pt x="375568" y="92963"/>
                </a:lnTo>
                <a:close/>
              </a:path>
              <a:path w="729615" h="214629">
                <a:moveTo>
                  <a:pt x="385646" y="189611"/>
                </a:moveTo>
                <a:lnTo>
                  <a:pt x="368807" y="189611"/>
                </a:lnTo>
                <a:lnTo>
                  <a:pt x="368899" y="195728"/>
                </a:lnTo>
                <a:lnTo>
                  <a:pt x="369012" y="197485"/>
                </a:lnTo>
                <a:lnTo>
                  <a:pt x="370077" y="207644"/>
                </a:lnTo>
                <a:lnTo>
                  <a:pt x="370713" y="210819"/>
                </a:lnTo>
                <a:lnTo>
                  <a:pt x="387730" y="210819"/>
                </a:lnTo>
                <a:lnTo>
                  <a:pt x="386969" y="207137"/>
                </a:lnTo>
                <a:lnTo>
                  <a:pt x="386460" y="202564"/>
                </a:lnTo>
                <a:lnTo>
                  <a:pt x="385797" y="193167"/>
                </a:lnTo>
                <a:lnTo>
                  <a:pt x="385683" y="191135"/>
                </a:lnTo>
                <a:lnTo>
                  <a:pt x="385646" y="189611"/>
                </a:lnTo>
                <a:close/>
              </a:path>
              <a:path w="729615" h="214629">
                <a:moveTo>
                  <a:pt x="385572" y="145669"/>
                </a:moveTo>
                <a:lnTo>
                  <a:pt x="367538" y="145669"/>
                </a:lnTo>
                <a:lnTo>
                  <a:pt x="367538" y="161162"/>
                </a:lnTo>
                <a:lnTo>
                  <a:pt x="366649" y="166624"/>
                </a:lnTo>
                <a:lnTo>
                  <a:pt x="343662" y="195072"/>
                </a:lnTo>
                <a:lnTo>
                  <a:pt x="338454" y="197485"/>
                </a:lnTo>
                <a:lnTo>
                  <a:pt x="332485" y="198627"/>
                </a:lnTo>
                <a:lnTo>
                  <a:pt x="360819" y="198627"/>
                </a:lnTo>
                <a:lnTo>
                  <a:pt x="363553" y="195728"/>
                </a:lnTo>
                <a:lnTo>
                  <a:pt x="368173" y="189611"/>
                </a:lnTo>
                <a:lnTo>
                  <a:pt x="385646" y="189611"/>
                </a:lnTo>
                <a:lnTo>
                  <a:pt x="385572" y="145669"/>
                </a:lnTo>
                <a:close/>
              </a:path>
              <a:path w="729615" h="214629">
                <a:moveTo>
                  <a:pt x="341756" y="76962"/>
                </a:moveTo>
                <a:lnTo>
                  <a:pt x="334772" y="76962"/>
                </a:lnTo>
                <a:lnTo>
                  <a:pt x="326604" y="77295"/>
                </a:lnTo>
                <a:lnTo>
                  <a:pt x="288798" y="90297"/>
                </a:lnTo>
                <a:lnTo>
                  <a:pt x="283337" y="95631"/>
                </a:lnTo>
                <a:lnTo>
                  <a:pt x="294004" y="108204"/>
                </a:lnTo>
                <a:lnTo>
                  <a:pt x="298576" y="103505"/>
                </a:lnTo>
                <a:lnTo>
                  <a:pt x="304292" y="99822"/>
                </a:lnTo>
                <a:lnTo>
                  <a:pt x="310896" y="97027"/>
                </a:lnTo>
                <a:lnTo>
                  <a:pt x="317626" y="94361"/>
                </a:lnTo>
                <a:lnTo>
                  <a:pt x="324866" y="92963"/>
                </a:lnTo>
                <a:lnTo>
                  <a:pt x="375568" y="92963"/>
                </a:lnTo>
                <a:lnTo>
                  <a:pt x="375284" y="92582"/>
                </a:lnTo>
                <a:lnTo>
                  <a:pt x="348360" y="77977"/>
                </a:lnTo>
                <a:lnTo>
                  <a:pt x="341756" y="76962"/>
                </a:lnTo>
                <a:close/>
              </a:path>
              <a:path w="729615" h="214629">
                <a:moveTo>
                  <a:pt x="437260" y="80391"/>
                </a:moveTo>
                <a:lnTo>
                  <a:pt x="416814" y="80391"/>
                </a:lnTo>
                <a:lnTo>
                  <a:pt x="458089" y="210819"/>
                </a:lnTo>
                <a:lnTo>
                  <a:pt x="478790" y="210819"/>
                </a:lnTo>
                <a:lnTo>
                  <a:pt x="486744" y="186308"/>
                </a:lnTo>
                <a:lnTo>
                  <a:pt x="468629" y="186308"/>
                </a:lnTo>
                <a:lnTo>
                  <a:pt x="437260" y="80391"/>
                </a:lnTo>
                <a:close/>
              </a:path>
              <a:path w="729615" h="214629">
                <a:moveTo>
                  <a:pt x="531105" y="105156"/>
                </a:moveTo>
                <a:lnTo>
                  <a:pt x="513588" y="105156"/>
                </a:lnTo>
                <a:lnTo>
                  <a:pt x="548513" y="210819"/>
                </a:lnTo>
                <a:lnTo>
                  <a:pt x="569087" y="210819"/>
                </a:lnTo>
                <a:lnTo>
                  <a:pt x="576867" y="186308"/>
                </a:lnTo>
                <a:lnTo>
                  <a:pt x="558546" y="186308"/>
                </a:lnTo>
                <a:lnTo>
                  <a:pt x="531105" y="105156"/>
                </a:lnTo>
                <a:close/>
              </a:path>
              <a:path w="729615" h="214629">
                <a:moveTo>
                  <a:pt x="522731" y="80391"/>
                </a:moveTo>
                <a:lnTo>
                  <a:pt x="504317" y="80391"/>
                </a:lnTo>
                <a:lnTo>
                  <a:pt x="469265" y="186308"/>
                </a:lnTo>
                <a:lnTo>
                  <a:pt x="486744" y="186308"/>
                </a:lnTo>
                <a:lnTo>
                  <a:pt x="513079" y="105156"/>
                </a:lnTo>
                <a:lnTo>
                  <a:pt x="531105" y="105156"/>
                </a:lnTo>
                <a:lnTo>
                  <a:pt x="522731" y="80391"/>
                </a:lnTo>
                <a:close/>
              </a:path>
              <a:path w="729615" h="214629">
                <a:moveTo>
                  <a:pt x="610489" y="80391"/>
                </a:moveTo>
                <a:lnTo>
                  <a:pt x="590296" y="80391"/>
                </a:lnTo>
                <a:lnTo>
                  <a:pt x="559053" y="186308"/>
                </a:lnTo>
                <a:lnTo>
                  <a:pt x="576867" y="186308"/>
                </a:lnTo>
                <a:lnTo>
                  <a:pt x="610489" y="80391"/>
                </a:lnTo>
                <a:close/>
              </a:path>
              <a:path w="729615" h="214629">
                <a:moveTo>
                  <a:pt x="644017" y="177673"/>
                </a:moveTo>
                <a:lnTo>
                  <a:pt x="629030" y="188849"/>
                </a:lnTo>
                <a:lnTo>
                  <a:pt x="633743" y="194917"/>
                </a:lnTo>
                <a:lnTo>
                  <a:pt x="639111" y="200152"/>
                </a:lnTo>
                <a:lnTo>
                  <a:pt x="680593" y="214249"/>
                </a:lnTo>
                <a:lnTo>
                  <a:pt x="686562" y="214249"/>
                </a:lnTo>
                <a:lnTo>
                  <a:pt x="692403" y="213613"/>
                </a:lnTo>
                <a:lnTo>
                  <a:pt x="698246" y="212089"/>
                </a:lnTo>
                <a:lnTo>
                  <a:pt x="704088" y="210693"/>
                </a:lnTo>
                <a:lnTo>
                  <a:pt x="709422" y="208406"/>
                </a:lnTo>
                <a:lnTo>
                  <a:pt x="713994" y="205105"/>
                </a:lnTo>
                <a:lnTo>
                  <a:pt x="718693" y="201930"/>
                </a:lnTo>
                <a:lnTo>
                  <a:pt x="722272" y="197993"/>
                </a:lnTo>
                <a:lnTo>
                  <a:pt x="672465" y="197993"/>
                </a:lnTo>
                <a:lnTo>
                  <a:pt x="665352" y="196087"/>
                </a:lnTo>
                <a:lnTo>
                  <a:pt x="658876" y="192150"/>
                </a:lnTo>
                <a:lnTo>
                  <a:pt x="652272" y="188341"/>
                </a:lnTo>
                <a:lnTo>
                  <a:pt x="647319" y="183387"/>
                </a:lnTo>
                <a:lnTo>
                  <a:pt x="644017" y="177673"/>
                </a:lnTo>
                <a:close/>
              </a:path>
              <a:path w="729615" h="214629">
                <a:moveTo>
                  <a:pt x="681735" y="76962"/>
                </a:moveTo>
                <a:lnTo>
                  <a:pt x="675640" y="76962"/>
                </a:lnTo>
                <a:lnTo>
                  <a:pt x="669925" y="77724"/>
                </a:lnTo>
                <a:lnTo>
                  <a:pt x="658749" y="80772"/>
                </a:lnTo>
                <a:lnTo>
                  <a:pt x="653796" y="83057"/>
                </a:lnTo>
                <a:lnTo>
                  <a:pt x="649477" y="86106"/>
                </a:lnTo>
                <a:lnTo>
                  <a:pt x="645032" y="89026"/>
                </a:lnTo>
                <a:lnTo>
                  <a:pt x="641603" y="92963"/>
                </a:lnTo>
                <a:lnTo>
                  <a:pt x="639064" y="97789"/>
                </a:lnTo>
                <a:lnTo>
                  <a:pt x="636397" y="102488"/>
                </a:lnTo>
                <a:lnTo>
                  <a:pt x="635126" y="108204"/>
                </a:lnTo>
                <a:lnTo>
                  <a:pt x="635126" y="121031"/>
                </a:lnTo>
                <a:lnTo>
                  <a:pt x="636270" y="126111"/>
                </a:lnTo>
                <a:lnTo>
                  <a:pt x="638682" y="130175"/>
                </a:lnTo>
                <a:lnTo>
                  <a:pt x="641096" y="134366"/>
                </a:lnTo>
                <a:lnTo>
                  <a:pt x="681269" y="152352"/>
                </a:lnTo>
                <a:lnTo>
                  <a:pt x="688990" y="154686"/>
                </a:lnTo>
                <a:lnTo>
                  <a:pt x="695592" y="157114"/>
                </a:lnTo>
                <a:lnTo>
                  <a:pt x="701040" y="159638"/>
                </a:lnTo>
                <a:lnTo>
                  <a:pt x="707644" y="163068"/>
                </a:lnTo>
                <a:lnTo>
                  <a:pt x="710946" y="168275"/>
                </a:lnTo>
                <a:lnTo>
                  <a:pt x="710946" y="179450"/>
                </a:lnTo>
                <a:lnTo>
                  <a:pt x="710183" y="183006"/>
                </a:lnTo>
                <a:lnTo>
                  <a:pt x="708405" y="185927"/>
                </a:lnTo>
                <a:lnTo>
                  <a:pt x="706754" y="188722"/>
                </a:lnTo>
                <a:lnTo>
                  <a:pt x="704596" y="191135"/>
                </a:lnTo>
                <a:lnTo>
                  <a:pt x="701801" y="192912"/>
                </a:lnTo>
                <a:lnTo>
                  <a:pt x="699007" y="194818"/>
                </a:lnTo>
                <a:lnTo>
                  <a:pt x="695705" y="196087"/>
                </a:lnTo>
                <a:lnTo>
                  <a:pt x="688340" y="197612"/>
                </a:lnTo>
                <a:lnTo>
                  <a:pt x="684402" y="197993"/>
                </a:lnTo>
                <a:lnTo>
                  <a:pt x="722272" y="197993"/>
                </a:lnTo>
                <a:lnTo>
                  <a:pt x="722502" y="197738"/>
                </a:lnTo>
                <a:lnTo>
                  <a:pt x="725297" y="192658"/>
                </a:lnTo>
                <a:lnTo>
                  <a:pt x="728218" y="187579"/>
                </a:lnTo>
                <a:lnTo>
                  <a:pt x="729615" y="181229"/>
                </a:lnTo>
                <a:lnTo>
                  <a:pt x="729615" y="173862"/>
                </a:lnTo>
                <a:lnTo>
                  <a:pt x="704532" y="141382"/>
                </a:lnTo>
                <a:lnTo>
                  <a:pt x="673734" y="133223"/>
                </a:lnTo>
                <a:lnTo>
                  <a:pt x="665860" y="130556"/>
                </a:lnTo>
                <a:lnTo>
                  <a:pt x="660780" y="127254"/>
                </a:lnTo>
                <a:lnTo>
                  <a:pt x="655701" y="124079"/>
                </a:lnTo>
                <a:lnTo>
                  <a:pt x="653288" y="119380"/>
                </a:lnTo>
                <a:lnTo>
                  <a:pt x="653288" y="109727"/>
                </a:lnTo>
                <a:lnTo>
                  <a:pt x="654050" y="106552"/>
                </a:lnTo>
                <a:lnTo>
                  <a:pt x="655574" y="104012"/>
                </a:lnTo>
                <a:lnTo>
                  <a:pt x="657225" y="101473"/>
                </a:lnTo>
                <a:lnTo>
                  <a:pt x="659256" y="99313"/>
                </a:lnTo>
                <a:lnTo>
                  <a:pt x="661924" y="97662"/>
                </a:lnTo>
                <a:lnTo>
                  <a:pt x="664464" y="95885"/>
                </a:lnTo>
                <a:lnTo>
                  <a:pt x="667384" y="94742"/>
                </a:lnTo>
                <a:lnTo>
                  <a:pt x="670814" y="93980"/>
                </a:lnTo>
                <a:lnTo>
                  <a:pt x="674116" y="93344"/>
                </a:lnTo>
                <a:lnTo>
                  <a:pt x="677545" y="92963"/>
                </a:lnTo>
                <a:lnTo>
                  <a:pt x="721742" y="92963"/>
                </a:lnTo>
                <a:lnTo>
                  <a:pt x="719423" y="90519"/>
                </a:lnTo>
                <a:lnTo>
                  <a:pt x="688470" y="77343"/>
                </a:lnTo>
                <a:lnTo>
                  <a:pt x="681735" y="76962"/>
                </a:lnTo>
                <a:close/>
              </a:path>
              <a:path w="729615" h="214629">
                <a:moveTo>
                  <a:pt x="721742" y="92963"/>
                </a:moveTo>
                <a:lnTo>
                  <a:pt x="688085" y="92963"/>
                </a:lnTo>
                <a:lnTo>
                  <a:pt x="694563" y="94614"/>
                </a:lnTo>
                <a:lnTo>
                  <a:pt x="705993" y="101473"/>
                </a:lnTo>
                <a:lnTo>
                  <a:pt x="710183" y="105918"/>
                </a:lnTo>
                <a:lnTo>
                  <a:pt x="712851" y="111251"/>
                </a:lnTo>
                <a:lnTo>
                  <a:pt x="727455" y="100456"/>
                </a:lnTo>
                <a:lnTo>
                  <a:pt x="723832" y="95166"/>
                </a:lnTo>
                <a:lnTo>
                  <a:pt x="721742" y="92963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95031" y="4855464"/>
            <a:ext cx="753745" cy="261620"/>
          </a:xfrm>
          <a:custGeom>
            <a:avLst/>
            <a:gdLst/>
            <a:ahLst/>
            <a:cxnLst/>
            <a:rect l="l" t="t" r="r" b="b"/>
            <a:pathLst>
              <a:path w="753745" h="261620">
                <a:moveTo>
                  <a:pt x="19050" y="63627"/>
                </a:moveTo>
                <a:lnTo>
                  <a:pt x="0" y="63627"/>
                </a:lnTo>
                <a:lnTo>
                  <a:pt x="0" y="261112"/>
                </a:lnTo>
                <a:lnTo>
                  <a:pt x="19050" y="261112"/>
                </a:lnTo>
                <a:lnTo>
                  <a:pt x="19050" y="172085"/>
                </a:lnTo>
                <a:lnTo>
                  <a:pt x="37399" y="172085"/>
                </a:lnTo>
                <a:lnTo>
                  <a:pt x="35560" y="170815"/>
                </a:lnTo>
                <a:lnTo>
                  <a:pt x="26543" y="161544"/>
                </a:lnTo>
                <a:lnTo>
                  <a:pt x="22987" y="156083"/>
                </a:lnTo>
                <a:lnTo>
                  <a:pt x="20472" y="149352"/>
                </a:lnTo>
                <a:lnTo>
                  <a:pt x="18034" y="143256"/>
                </a:lnTo>
                <a:lnTo>
                  <a:pt x="16764" y="136271"/>
                </a:lnTo>
                <a:lnTo>
                  <a:pt x="16764" y="121412"/>
                </a:lnTo>
                <a:lnTo>
                  <a:pt x="18034" y="114554"/>
                </a:lnTo>
                <a:lnTo>
                  <a:pt x="20574" y="108077"/>
                </a:lnTo>
                <a:lnTo>
                  <a:pt x="22987" y="101727"/>
                </a:lnTo>
                <a:lnTo>
                  <a:pt x="26543" y="96138"/>
                </a:lnTo>
                <a:lnTo>
                  <a:pt x="30988" y="91312"/>
                </a:lnTo>
                <a:lnTo>
                  <a:pt x="35560" y="86613"/>
                </a:lnTo>
                <a:lnTo>
                  <a:pt x="36271" y="86106"/>
                </a:lnTo>
                <a:lnTo>
                  <a:pt x="19050" y="86106"/>
                </a:lnTo>
                <a:lnTo>
                  <a:pt x="19050" y="63627"/>
                </a:lnTo>
                <a:close/>
              </a:path>
              <a:path w="753745" h="261620">
                <a:moveTo>
                  <a:pt x="37399" y="172085"/>
                </a:moveTo>
                <a:lnTo>
                  <a:pt x="19939" y="172085"/>
                </a:lnTo>
                <a:lnTo>
                  <a:pt x="24294" y="177825"/>
                </a:lnTo>
                <a:lnTo>
                  <a:pt x="62031" y="197078"/>
                </a:lnTo>
                <a:lnTo>
                  <a:pt x="68961" y="197485"/>
                </a:lnTo>
                <a:lnTo>
                  <a:pt x="76485" y="197151"/>
                </a:lnTo>
                <a:lnTo>
                  <a:pt x="113258" y="182006"/>
                </a:lnTo>
                <a:lnTo>
                  <a:pt x="114083" y="181229"/>
                </a:lnTo>
                <a:lnTo>
                  <a:pt x="59817" y="181229"/>
                </a:lnTo>
                <a:lnTo>
                  <a:pt x="53086" y="179959"/>
                </a:lnTo>
                <a:lnTo>
                  <a:pt x="46990" y="177165"/>
                </a:lnTo>
                <a:lnTo>
                  <a:pt x="40894" y="174498"/>
                </a:lnTo>
                <a:lnTo>
                  <a:pt x="37399" y="172085"/>
                </a:lnTo>
                <a:close/>
              </a:path>
              <a:path w="753745" h="261620">
                <a:moveTo>
                  <a:pt x="113813" y="76200"/>
                </a:moveTo>
                <a:lnTo>
                  <a:pt x="74802" y="76200"/>
                </a:lnTo>
                <a:lnTo>
                  <a:pt x="81788" y="77597"/>
                </a:lnTo>
                <a:lnTo>
                  <a:pt x="88011" y="80263"/>
                </a:lnTo>
                <a:lnTo>
                  <a:pt x="115189" y="114808"/>
                </a:lnTo>
                <a:lnTo>
                  <a:pt x="116310" y="136271"/>
                </a:lnTo>
                <a:lnTo>
                  <a:pt x="115220" y="142811"/>
                </a:lnTo>
                <a:lnTo>
                  <a:pt x="103377" y="165988"/>
                </a:lnTo>
                <a:lnTo>
                  <a:pt x="99187" y="170815"/>
                </a:lnTo>
                <a:lnTo>
                  <a:pt x="94107" y="174498"/>
                </a:lnTo>
                <a:lnTo>
                  <a:pt x="88011" y="177165"/>
                </a:lnTo>
                <a:lnTo>
                  <a:pt x="81788" y="179959"/>
                </a:lnTo>
                <a:lnTo>
                  <a:pt x="74802" y="181229"/>
                </a:lnTo>
                <a:lnTo>
                  <a:pt x="114083" y="181229"/>
                </a:lnTo>
                <a:lnTo>
                  <a:pt x="135286" y="142811"/>
                </a:lnTo>
                <a:lnTo>
                  <a:pt x="136525" y="128905"/>
                </a:lnTo>
                <a:lnTo>
                  <a:pt x="136215" y="121711"/>
                </a:lnTo>
                <a:lnTo>
                  <a:pt x="122052" y="84867"/>
                </a:lnTo>
                <a:lnTo>
                  <a:pt x="117856" y="80010"/>
                </a:lnTo>
                <a:lnTo>
                  <a:pt x="113813" y="76200"/>
                </a:lnTo>
                <a:close/>
              </a:path>
              <a:path w="753745" h="261620">
                <a:moveTo>
                  <a:pt x="68961" y="60198"/>
                </a:moveTo>
                <a:lnTo>
                  <a:pt x="29352" y="74882"/>
                </a:lnTo>
                <a:lnTo>
                  <a:pt x="19939" y="86106"/>
                </a:lnTo>
                <a:lnTo>
                  <a:pt x="36271" y="86106"/>
                </a:lnTo>
                <a:lnTo>
                  <a:pt x="40894" y="82804"/>
                </a:lnTo>
                <a:lnTo>
                  <a:pt x="53086" y="77469"/>
                </a:lnTo>
                <a:lnTo>
                  <a:pt x="59817" y="76200"/>
                </a:lnTo>
                <a:lnTo>
                  <a:pt x="113813" y="76200"/>
                </a:lnTo>
                <a:lnTo>
                  <a:pt x="113258" y="75676"/>
                </a:lnTo>
                <a:lnTo>
                  <a:pt x="76485" y="60531"/>
                </a:lnTo>
                <a:lnTo>
                  <a:pt x="68961" y="60198"/>
                </a:lnTo>
                <a:close/>
              </a:path>
              <a:path w="753745" h="261620">
                <a:moveTo>
                  <a:pt x="236854" y="60198"/>
                </a:moveTo>
                <a:lnTo>
                  <a:pt x="197024" y="71580"/>
                </a:lnTo>
                <a:lnTo>
                  <a:pt x="172593" y="101473"/>
                </a:lnTo>
                <a:lnTo>
                  <a:pt x="167386" y="128905"/>
                </a:lnTo>
                <a:lnTo>
                  <a:pt x="167721" y="136144"/>
                </a:lnTo>
                <a:lnTo>
                  <a:pt x="182540" y="173140"/>
                </a:lnTo>
                <a:lnTo>
                  <a:pt x="215513" y="194538"/>
                </a:lnTo>
                <a:lnTo>
                  <a:pt x="236854" y="197485"/>
                </a:lnTo>
                <a:lnTo>
                  <a:pt x="244332" y="197153"/>
                </a:lnTo>
                <a:lnTo>
                  <a:pt x="282211" y="182258"/>
                </a:lnTo>
                <a:lnTo>
                  <a:pt x="283354" y="181229"/>
                </a:lnTo>
                <a:lnTo>
                  <a:pt x="229235" y="181229"/>
                </a:lnTo>
                <a:lnTo>
                  <a:pt x="222376" y="179959"/>
                </a:lnTo>
                <a:lnTo>
                  <a:pt x="216408" y="177165"/>
                </a:lnTo>
                <a:lnTo>
                  <a:pt x="210312" y="174498"/>
                </a:lnTo>
                <a:lnTo>
                  <a:pt x="205232" y="170815"/>
                </a:lnTo>
                <a:lnTo>
                  <a:pt x="200914" y="165988"/>
                </a:lnTo>
                <a:lnTo>
                  <a:pt x="196596" y="161290"/>
                </a:lnTo>
                <a:lnTo>
                  <a:pt x="193294" y="155702"/>
                </a:lnTo>
                <a:lnTo>
                  <a:pt x="190881" y="149352"/>
                </a:lnTo>
                <a:lnTo>
                  <a:pt x="188595" y="143002"/>
                </a:lnTo>
                <a:lnTo>
                  <a:pt x="187451" y="136144"/>
                </a:lnTo>
                <a:lnTo>
                  <a:pt x="187451" y="121538"/>
                </a:lnTo>
                <a:lnTo>
                  <a:pt x="205232" y="86868"/>
                </a:lnTo>
                <a:lnTo>
                  <a:pt x="229235" y="76200"/>
                </a:lnTo>
                <a:lnTo>
                  <a:pt x="283073" y="76200"/>
                </a:lnTo>
                <a:lnTo>
                  <a:pt x="282211" y="75424"/>
                </a:lnTo>
                <a:lnTo>
                  <a:pt x="244332" y="60529"/>
                </a:lnTo>
                <a:lnTo>
                  <a:pt x="236854" y="60198"/>
                </a:lnTo>
                <a:close/>
              </a:path>
              <a:path w="753745" h="261620">
                <a:moveTo>
                  <a:pt x="283073" y="76200"/>
                </a:moveTo>
                <a:lnTo>
                  <a:pt x="244475" y="76200"/>
                </a:lnTo>
                <a:lnTo>
                  <a:pt x="251333" y="77597"/>
                </a:lnTo>
                <a:lnTo>
                  <a:pt x="257556" y="80263"/>
                </a:lnTo>
                <a:lnTo>
                  <a:pt x="285242" y="114808"/>
                </a:lnTo>
                <a:lnTo>
                  <a:pt x="286512" y="121538"/>
                </a:lnTo>
                <a:lnTo>
                  <a:pt x="286512" y="136144"/>
                </a:lnTo>
                <a:lnTo>
                  <a:pt x="285242" y="143002"/>
                </a:lnTo>
                <a:lnTo>
                  <a:pt x="280670" y="155702"/>
                </a:lnTo>
                <a:lnTo>
                  <a:pt x="277368" y="161290"/>
                </a:lnTo>
                <a:lnTo>
                  <a:pt x="273050" y="165988"/>
                </a:lnTo>
                <a:lnTo>
                  <a:pt x="268859" y="170815"/>
                </a:lnTo>
                <a:lnTo>
                  <a:pt x="263651" y="174498"/>
                </a:lnTo>
                <a:lnTo>
                  <a:pt x="257556" y="177165"/>
                </a:lnTo>
                <a:lnTo>
                  <a:pt x="251333" y="179959"/>
                </a:lnTo>
                <a:lnTo>
                  <a:pt x="244475" y="181229"/>
                </a:lnTo>
                <a:lnTo>
                  <a:pt x="283354" y="181229"/>
                </a:lnTo>
                <a:lnTo>
                  <a:pt x="305318" y="143002"/>
                </a:lnTo>
                <a:lnTo>
                  <a:pt x="306577" y="128905"/>
                </a:lnTo>
                <a:lnTo>
                  <a:pt x="306253" y="121538"/>
                </a:lnTo>
                <a:lnTo>
                  <a:pt x="291405" y="84542"/>
                </a:lnTo>
                <a:lnTo>
                  <a:pt x="287020" y="79756"/>
                </a:lnTo>
                <a:lnTo>
                  <a:pt x="283073" y="76200"/>
                </a:lnTo>
                <a:close/>
              </a:path>
              <a:path w="753745" h="261620">
                <a:moveTo>
                  <a:pt x="360679" y="0"/>
                </a:moveTo>
                <a:lnTo>
                  <a:pt x="353949" y="0"/>
                </a:lnTo>
                <a:lnTo>
                  <a:pt x="350900" y="1269"/>
                </a:lnTo>
                <a:lnTo>
                  <a:pt x="348107" y="3810"/>
                </a:lnTo>
                <a:lnTo>
                  <a:pt x="345313" y="6223"/>
                </a:lnTo>
                <a:lnTo>
                  <a:pt x="343916" y="9525"/>
                </a:lnTo>
                <a:lnTo>
                  <a:pt x="343916" y="17272"/>
                </a:lnTo>
                <a:lnTo>
                  <a:pt x="345313" y="20447"/>
                </a:lnTo>
                <a:lnTo>
                  <a:pt x="350900" y="25527"/>
                </a:lnTo>
                <a:lnTo>
                  <a:pt x="353949" y="26669"/>
                </a:lnTo>
                <a:lnTo>
                  <a:pt x="360679" y="26669"/>
                </a:lnTo>
                <a:lnTo>
                  <a:pt x="363727" y="25527"/>
                </a:lnTo>
                <a:lnTo>
                  <a:pt x="369316" y="20447"/>
                </a:lnTo>
                <a:lnTo>
                  <a:pt x="370713" y="17272"/>
                </a:lnTo>
                <a:lnTo>
                  <a:pt x="370713" y="9525"/>
                </a:lnTo>
                <a:lnTo>
                  <a:pt x="369316" y="6223"/>
                </a:lnTo>
                <a:lnTo>
                  <a:pt x="366522" y="3810"/>
                </a:lnTo>
                <a:lnTo>
                  <a:pt x="363727" y="1269"/>
                </a:lnTo>
                <a:lnTo>
                  <a:pt x="360679" y="0"/>
                </a:lnTo>
                <a:close/>
              </a:path>
              <a:path w="753745" h="261620">
                <a:moveTo>
                  <a:pt x="366902" y="63627"/>
                </a:moveTo>
                <a:lnTo>
                  <a:pt x="347852" y="63627"/>
                </a:lnTo>
                <a:lnTo>
                  <a:pt x="347852" y="194056"/>
                </a:lnTo>
                <a:lnTo>
                  <a:pt x="366902" y="194056"/>
                </a:lnTo>
                <a:lnTo>
                  <a:pt x="366902" y="63627"/>
                </a:lnTo>
                <a:close/>
              </a:path>
              <a:path w="753745" h="261620">
                <a:moveTo>
                  <a:pt x="434594" y="63627"/>
                </a:moveTo>
                <a:lnTo>
                  <a:pt x="416560" y="63627"/>
                </a:lnTo>
                <a:lnTo>
                  <a:pt x="416965" y="68556"/>
                </a:lnTo>
                <a:lnTo>
                  <a:pt x="417195" y="73152"/>
                </a:lnTo>
                <a:lnTo>
                  <a:pt x="417357" y="79502"/>
                </a:lnTo>
                <a:lnTo>
                  <a:pt x="417457" y="81661"/>
                </a:lnTo>
                <a:lnTo>
                  <a:pt x="417575" y="194056"/>
                </a:lnTo>
                <a:lnTo>
                  <a:pt x="436625" y="194056"/>
                </a:lnTo>
                <a:lnTo>
                  <a:pt x="436625" y="118363"/>
                </a:lnTo>
                <a:lnTo>
                  <a:pt x="437769" y="110871"/>
                </a:lnTo>
                <a:lnTo>
                  <a:pt x="440054" y="104393"/>
                </a:lnTo>
                <a:lnTo>
                  <a:pt x="442214" y="98043"/>
                </a:lnTo>
                <a:lnTo>
                  <a:pt x="445262" y="92710"/>
                </a:lnTo>
                <a:lnTo>
                  <a:pt x="451288" y="85852"/>
                </a:lnTo>
                <a:lnTo>
                  <a:pt x="435737" y="85852"/>
                </a:lnTo>
                <a:lnTo>
                  <a:pt x="435610" y="79629"/>
                </a:lnTo>
                <a:lnTo>
                  <a:pt x="435467" y="75056"/>
                </a:lnTo>
                <a:lnTo>
                  <a:pt x="434975" y="67056"/>
                </a:lnTo>
                <a:lnTo>
                  <a:pt x="434594" y="63627"/>
                </a:lnTo>
                <a:close/>
              </a:path>
              <a:path w="753745" h="261620">
                <a:moveTo>
                  <a:pt x="518948" y="76200"/>
                </a:moveTo>
                <a:lnTo>
                  <a:pt x="483108" y="76200"/>
                </a:lnTo>
                <a:lnTo>
                  <a:pt x="488823" y="77216"/>
                </a:lnTo>
                <a:lnTo>
                  <a:pt x="493395" y="79502"/>
                </a:lnTo>
                <a:lnTo>
                  <a:pt x="509904" y="103250"/>
                </a:lnTo>
                <a:lnTo>
                  <a:pt x="511048" y="108712"/>
                </a:lnTo>
                <a:lnTo>
                  <a:pt x="511474" y="114046"/>
                </a:lnTo>
                <a:lnTo>
                  <a:pt x="511556" y="194056"/>
                </a:lnTo>
                <a:lnTo>
                  <a:pt x="530606" y="194056"/>
                </a:lnTo>
                <a:lnTo>
                  <a:pt x="530606" y="114046"/>
                </a:lnTo>
                <a:lnTo>
                  <a:pt x="529840" y="102524"/>
                </a:lnTo>
                <a:lnTo>
                  <a:pt x="527526" y="92170"/>
                </a:lnTo>
                <a:lnTo>
                  <a:pt x="523640" y="83006"/>
                </a:lnTo>
                <a:lnTo>
                  <a:pt x="518948" y="76200"/>
                </a:lnTo>
                <a:close/>
              </a:path>
              <a:path w="753745" h="261620">
                <a:moveTo>
                  <a:pt x="480949" y="60198"/>
                </a:moveTo>
                <a:lnTo>
                  <a:pt x="443626" y="75485"/>
                </a:lnTo>
                <a:lnTo>
                  <a:pt x="436372" y="85852"/>
                </a:lnTo>
                <a:lnTo>
                  <a:pt x="451288" y="85852"/>
                </a:lnTo>
                <a:lnTo>
                  <a:pt x="452627" y="84328"/>
                </a:lnTo>
                <a:lnTo>
                  <a:pt x="456946" y="81280"/>
                </a:lnTo>
                <a:lnTo>
                  <a:pt x="466344" y="77216"/>
                </a:lnTo>
                <a:lnTo>
                  <a:pt x="471170" y="76200"/>
                </a:lnTo>
                <a:lnTo>
                  <a:pt x="518948" y="76200"/>
                </a:lnTo>
                <a:lnTo>
                  <a:pt x="518160" y="75056"/>
                </a:lnTo>
                <a:lnTo>
                  <a:pt x="511184" y="68556"/>
                </a:lnTo>
                <a:lnTo>
                  <a:pt x="502650" y="63912"/>
                </a:lnTo>
                <a:lnTo>
                  <a:pt x="492567" y="61126"/>
                </a:lnTo>
                <a:lnTo>
                  <a:pt x="480949" y="60198"/>
                </a:lnTo>
                <a:close/>
              </a:path>
              <a:path w="753745" h="261620">
                <a:moveTo>
                  <a:pt x="601218" y="79375"/>
                </a:moveTo>
                <a:lnTo>
                  <a:pt x="582295" y="79375"/>
                </a:lnTo>
                <a:lnTo>
                  <a:pt x="582295" y="168148"/>
                </a:lnTo>
                <a:lnTo>
                  <a:pt x="604647" y="194310"/>
                </a:lnTo>
                <a:lnTo>
                  <a:pt x="608584" y="195325"/>
                </a:lnTo>
                <a:lnTo>
                  <a:pt x="612267" y="195706"/>
                </a:lnTo>
                <a:lnTo>
                  <a:pt x="620014" y="195706"/>
                </a:lnTo>
                <a:lnTo>
                  <a:pt x="623951" y="195453"/>
                </a:lnTo>
                <a:lnTo>
                  <a:pt x="631317" y="194183"/>
                </a:lnTo>
                <a:lnTo>
                  <a:pt x="634746" y="193167"/>
                </a:lnTo>
                <a:lnTo>
                  <a:pt x="638048" y="191897"/>
                </a:lnTo>
                <a:lnTo>
                  <a:pt x="637391" y="179705"/>
                </a:lnTo>
                <a:lnTo>
                  <a:pt x="617982" y="179705"/>
                </a:lnTo>
                <a:lnTo>
                  <a:pt x="615442" y="179324"/>
                </a:lnTo>
                <a:lnTo>
                  <a:pt x="613028" y="178688"/>
                </a:lnTo>
                <a:lnTo>
                  <a:pt x="610616" y="177927"/>
                </a:lnTo>
                <a:lnTo>
                  <a:pt x="608457" y="176784"/>
                </a:lnTo>
                <a:lnTo>
                  <a:pt x="606806" y="175006"/>
                </a:lnTo>
                <a:lnTo>
                  <a:pt x="605027" y="173228"/>
                </a:lnTo>
                <a:lnTo>
                  <a:pt x="603631" y="170687"/>
                </a:lnTo>
                <a:lnTo>
                  <a:pt x="602615" y="167640"/>
                </a:lnTo>
                <a:lnTo>
                  <a:pt x="601726" y="164465"/>
                </a:lnTo>
                <a:lnTo>
                  <a:pt x="601281" y="160909"/>
                </a:lnTo>
                <a:lnTo>
                  <a:pt x="601218" y="79375"/>
                </a:lnTo>
                <a:close/>
              </a:path>
              <a:path w="753745" h="261620">
                <a:moveTo>
                  <a:pt x="637159" y="175387"/>
                </a:moveTo>
                <a:lnTo>
                  <a:pt x="634619" y="176656"/>
                </a:lnTo>
                <a:lnTo>
                  <a:pt x="631951" y="177673"/>
                </a:lnTo>
                <a:lnTo>
                  <a:pt x="629031" y="178435"/>
                </a:lnTo>
                <a:lnTo>
                  <a:pt x="626110" y="179324"/>
                </a:lnTo>
                <a:lnTo>
                  <a:pt x="623316" y="179705"/>
                </a:lnTo>
                <a:lnTo>
                  <a:pt x="637391" y="179705"/>
                </a:lnTo>
                <a:lnTo>
                  <a:pt x="637159" y="175387"/>
                </a:lnTo>
                <a:close/>
              </a:path>
              <a:path w="753745" h="261620">
                <a:moveTo>
                  <a:pt x="638048" y="63627"/>
                </a:moveTo>
                <a:lnTo>
                  <a:pt x="555244" y="63627"/>
                </a:lnTo>
                <a:lnTo>
                  <a:pt x="555244" y="79375"/>
                </a:lnTo>
                <a:lnTo>
                  <a:pt x="638048" y="79375"/>
                </a:lnTo>
                <a:lnTo>
                  <a:pt x="638048" y="63627"/>
                </a:lnTo>
                <a:close/>
              </a:path>
              <a:path w="753745" h="261620">
                <a:moveTo>
                  <a:pt x="601218" y="26669"/>
                </a:moveTo>
                <a:lnTo>
                  <a:pt x="582295" y="26669"/>
                </a:lnTo>
                <a:lnTo>
                  <a:pt x="582295" y="63627"/>
                </a:lnTo>
                <a:lnTo>
                  <a:pt x="601218" y="63627"/>
                </a:lnTo>
                <a:lnTo>
                  <a:pt x="601218" y="26669"/>
                </a:lnTo>
                <a:close/>
              </a:path>
              <a:path w="753745" h="261620">
                <a:moveTo>
                  <a:pt x="668147" y="160909"/>
                </a:moveTo>
                <a:lnTo>
                  <a:pt x="653161" y="172085"/>
                </a:lnTo>
                <a:lnTo>
                  <a:pt x="657873" y="178153"/>
                </a:lnTo>
                <a:lnTo>
                  <a:pt x="663241" y="183388"/>
                </a:lnTo>
                <a:lnTo>
                  <a:pt x="704723" y="197485"/>
                </a:lnTo>
                <a:lnTo>
                  <a:pt x="710692" y="197485"/>
                </a:lnTo>
                <a:lnTo>
                  <a:pt x="716534" y="196850"/>
                </a:lnTo>
                <a:lnTo>
                  <a:pt x="722376" y="195325"/>
                </a:lnTo>
                <a:lnTo>
                  <a:pt x="728218" y="193929"/>
                </a:lnTo>
                <a:lnTo>
                  <a:pt x="733551" y="191643"/>
                </a:lnTo>
                <a:lnTo>
                  <a:pt x="738124" y="188341"/>
                </a:lnTo>
                <a:lnTo>
                  <a:pt x="742823" y="185166"/>
                </a:lnTo>
                <a:lnTo>
                  <a:pt x="746402" y="181229"/>
                </a:lnTo>
                <a:lnTo>
                  <a:pt x="696595" y="181229"/>
                </a:lnTo>
                <a:lnTo>
                  <a:pt x="689483" y="179324"/>
                </a:lnTo>
                <a:lnTo>
                  <a:pt x="683006" y="175387"/>
                </a:lnTo>
                <a:lnTo>
                  <a:pt x="676401" y="171577"/>
                </a:lnTo>
                <a:lnTo>
                  <a:pt x="671449" y="166624"/>
                </a:lnTo>
                <a:lnTo>
                  <a:pt x="668147" y="160909"/>
                </a:lnTo>
                <a:close/>
              </a:path>
              <a:path w="753745" h="261620">
                <a:moveTo>
                  <a:pt x="705866" y="60198"/>
                </a:moveTo>
                <a:lnTo>
                  <a:pt x="699770" y="60198"/>
                </a:lnTo>
                <a:lnTo>
                  <a:pt x="694054" y="60960"/>
                </a:lnTo>
                <a:lnTo>
                  <a:pt x="682878" y="64008"/>
                </a:lnTo>
                <a:lnTo>
                  <a:pt x="677926" y="66293"/>
                </a:lnTo>
                <a:lnTo>
                  <a:pt x="673608" y="69342"/>
                </a:lnTo>
                <a:lnTo>
                  <a:pt x="669163" y="72262"/>
                </a:lnTo>
                <a:lnTo>
                  <a:pt x="665734" y="76200"/>
                </a:lnTo>
                <a:lnTo>
                  <a:pt x="663194" y="81025"/>
                </a:lnTo>
                <a:lnTo>
                  <a:pt x="660526" y="85725"/>
                </a:lnTo>
                <a:lnTo>
                  <a:pt x="659257" y="91440"/>
                </a:lnTo>
                <a:lnTo>
                  <a:pt x="659257" y="104267"/>
                </a:lnTo>
                <a:lnTo>
                  <a:pt x="660400" y="109347"/>
                </a:lnTo>
                <a:lnTo>
                  <a:pt x="662813" y="113411"/>
                </a:lnTo>
                <a:lnTo>
                  <a:pt x="665226" y="117602"/>
                </a:lnTo>
                <a:lnTo>
                  <a:pt x="705399" y="135588"/>
                </a:lnTo>
                <a:lnTo>
                  <a:pt x="713120" y="137922"/>
                </a:lnTo>
                <a:lnTo>
                  <a:pt x="719722" y="140350"/>
                </a:lnTo>
                <a:lnTo>
                  <a:pt x="725170" y="142875"/>
                </a:lnTo>
                <a:lnTo>
                  <a:pt x="731774" y="146304"/>
                </a:lnTo>
                <a:lnTo>
                  <a:pt x="735076" y="151511"/>
                </a:lnTo>
                <a:lnTo>
                  <a:pt x="735076" y="162687"/>
                </a:lnTo>
                <a:lnTo>
                  <a:pt x="734314" y="166243"/>
                </a:lnTo>
                <a:lnTo>
                  <a:pt x="732536" y="169163"/>
                </a:lnTo>
                <a:lnTo>
                  <a:pt x="730885" y="171958"/>
                </a:lnTo>
                <a:lnTo>
                  <a:pt x="728726" y="174371"/>
                </a:lnTo>
                <a:lnTo>
                  <a:pt x="725932" y="176149"/>
                </a:lnTo>
                <a:lnTo>
                  <a:pt x="723138" y="178054"/>
                </a:lnTo>
                <a:lnTo>
                  <a:pt x="719836" y="179324"/>
                </a:lnTo>
                <a:lnTo>
                  <a:pt x="712470" y="180848"/>
                </a:lnTo>
                <a:lnTo>
                  <a:pt x="708533" y="181229"/>
                </a:lnTo>
                <a:lnTo>
                  <a:pt x="746402" y="181229"/>
                </a:lnTo>
                <a:lnTo>
                  <a:pt x="746633" y="180975"/>
                </a:lnTo>
                <a:lnTo>
                  <a:pt x="749426" y="175894"/>
                </a:lnTo>
                <a:lnTo>
                  <a:pt x="752348" y="170815"/>
                </a:lnTo>
                <a:lnTo>
                  <a:pt x="753745" y="164465"/>
                </a:lnTo>
                <a:lnTo>
                  <a:pt x="753745" y="157099"/>
                </a:lnTo>
                <a:lnTo>
                  <a:pt x="728662" y="124618"/>
                </a:lnTo>
                <a:lnTo>
                  <a:pt x="697865" y="116459"/>
                </a:lnTo>
                <a:lnTo>
                  <a:pt x="689991" y="113792"/>
                </a:lnTo>
                <a:lnTo>
                  <a:pt x="684911" y="110490"/>
                </a:lnTo>
                <a:lnTo>
                  <a:pt x="679831" y="107315"/>
                </a:lnTo>
                <a:lnTo>
                  <a:pt x="677418" y="102616"/>
                </a:lnTo>
                <a:lnTo>
                  <a:pt x="677418" y="92963"/>
                </a:lnTo>
                <a:lnTo>
                  <a:pt x="678179" y="89788"/>
                </a:lnTo>
                <a:lnTo>
                  <a:pt x="679703" y="87249"/>
                </a:lnTo>
                <a:lnTo>
                  <a:pt x="681354" y="84709"/>
                </a:lnTo>
                <a:lnTo>
                  <a:pt x="683387" y="82550"/>
                </a:lnTo>
                <a:lnTo>
                  <a:pt x="686053" y="80899"/>
                </a:lnTo>
                <a:lnTo>
                  <a:pt x="688594" y="79121"/>
                </a:lnTo>
                <a:lnTo>
                  <a:pt x="691515" y="77978"/>
                </a:lnTo>
                <a:lnTo>
                  <a:pt x="694944" y="77216"/>
                </a:lnTo>
                <a:lnTo>
                  <a:pt x="698246" y="76581"/>
                </a:lnTo>
                <a:lnTo>
                  <a:pt x="701675" y="76200"/>
                </a:lnTo>
                <a:lnTo>
                  <a:pt x="745872" y="76200"/>
                </a:lnTo>
                <a:lnTo>
                  <a:pt x="743553" y="73755"/>
                </a:lnTo>
                <a:lnTo>
                  <a:pt x="712600" y="60579"/>
                </a:lnTo>
                <a:lnTo>
                  <a:pt x="705866" y="60198"/>
                </a:lnTo>
                <a:close/>
              </a:path>
              <a:path w="753745" h="261620">
                <a:moveTo>
                  <a:pt x="745872" y="76200"/>
                </a:moveTo>
                <a:lnTo>
                  <a:pt x="712216" y="76200"/>
                </a:lnTo>
                <a:lnTo>
                  <a:pt x="718693" y="77850"/>
                </a:lnTo>
                <a:lnTo>
                  <a:pt x="730123" y="84709"/>
                </a:lnTo>
                <a:lnTo>
                  <a:pt x="734314" y="89154"/>
                </a:lnTo>
                <a:lnTo>
                  <a:pt x="736981" y="94487"/>
                </a:lnTo>
                <a:lnTo>
                  <a:pt x="751586" y="83693"/>
                </a:lnTo>
                <a:lnTo>
                  <a:pt x="747962" y="78402"/>
                </a:lnTo>
                <a:lnTo>
                  <a:pt x="745872" y="7620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48218" y="4915661"/>
            <a:ext cx="293370" cy="137795"/>
          </a:xfrm>
          <a:custGeom>
            <a:avLst/>
            <a:gdLst/>
            <a:ahLst/>
            <a:cxnLst/>
            <a:rect l="l" t="t" r="r" b="b"/>
            <a:pathLst>
              <a:path w="293370" h="137795">
                <a:moveTo>
                  <a:pt x="69468" y="0"/>
                </a:moveTo>
                <a:lnTo>
                  <a:pt x="29638" y="11382"/>
                </a:lnTo>
                <a:lnTo>
                  <a:pt x="5206" y="41275"/>
                </a:lnTo>
                <a:lnTo>
                  <a:pt x="0" y="68706"/>
                </a:lnTo>
                <a:lnTo>
                  <a:pt x="335" y="75945"/>
                </a:lnTo>
                <a:lnTo>
                  <a:pt x="15154" y="112942"/>
                </a:lnTo>
                <a:lnTo>
                  <a:pt x="48127" y="134340"/>
                </a:lnTo>
                <a:lnTo>
                  <a:pt x="69468" y="137287"/>
                </a:lnTo>
                <a:lnTo>
                  <a:pt x="76946" y="136955"/>
                </a:lnTo>
                <a:lnTo>
                  <a:pt x="114825" y="122060"/>
                </a:lnTo>
                <a:lnTo>
                  <a:pt x="115968" y="121031"/>
                </a:lnTo>
                <a:lnTo>
                  <a:pt x="61849" y="121031"/>
                </a:lnTo>
                <a:lnTo>
                  <a:pt x="54990" y="119761"/>
                </a:lnTo>
                <a:lnTo>
                  <a:pt x="49022" y="116967"/>
                </a:lnTo>
                <a:lnTo>
                  <a:pt x="42925" y="114300"/>
                </a:lnTo>
                <a:lnTo>
                  <a:pt x="37846" y="110617"/>
                </a:lnTo>
                <a:lnTo>
                  <a:pt x="33527" y="105790"/>
                </a:lnTo>
                <a:lnTo>
                  <a:pt x="29209" y="101092"/>
                </a:lnTo>
                <a:lnTo>
                  <a:pt x="25907" y="95504"/>
                </a:lnTo>
                <a:lnTo>
                  <a:pt x="23495" y="89154"/>
                </a:lnTo>
                <a:lnTo>
                  <a:pt x="21208" y="82804"/>
                </a:lnTo>
                <a:lnTo>
                  <a:pt x="20065" y="75945"/>
                </a:lnTo>
                <a:lnTo>
                  <a:pt x="20065" y="61340"/>
                </a:lnTo>
                <a:lnTo>
                  <a:pt x="37846" y="26669"/>
                </a:lnTo>
                <a:lnTo>
                  <a:pt x="61849" y="16001"/>
                </a:lnTo>
                <a:lnTo>
                  <a:pt x="115687" y="16001"/>
                </a:lnTo>
                <a:lnTo>
                  <a:pt x="114825" y="15226"/>
                </a:lnTo>
                <a:lnTo>
                  <a:pt x="76946" y="331"/>
                </a:lnTo>
                <a:lnTo>
                  <a:pt x="69468" y="0"/>
                </a:lnTo>
                <a:close/>
              </a:path>
              <a:path w="293370" h="137795">
                <a:moveTo>
                  <a:pt x="115687" y="16001"/>
                </a:moveTo>
                <a:lnTo>
                  <a:pt x="77088" y="16001"/>
                </a:lnTo>
                <a:lnTo>
                  <a:pt x="83947" y="17399"/>
                </a:lnTo>
                <a:lnTo>
                  <a:pt x="90170" y="20065"/>
                </a:lnTo>
                <a:lnTo>
                  <a:pt x="117855" y="54610"/>
                </a:lnTo>
                <a:lnTo>
                  <a:pt x="119125" y="61340"/>
                </a:lnTo>
                <a:lnTo>
                  <a:pt x="119125" y="75945"/>
                </a:lnTo>
                <a:lnTo>
                  <a:pt x="117855" y="82804"/>
                </a:lnTo>
                <a:lnTo>
                  <a:pt x="113283" y="95504"/>
                </a:lnTo>
                <a:lnTo>
                  <a:pt x="109981" y="101092"/>
                </a:lnTo>
                <a:lnTo>
                  <a:pt x="105663" y="105790"/>
                </a:lnTo>
                <a:lnTo>
                  <a:pt x="101473" y="110617"/>
                </a:lnTo>
                <a:lnTo>
                  <a:pt x="96265" y="114300"/>
                </a:lnTo>
                <a:lnTo>
                  <a:pt x="90170" y="116967"/>
                </a:lnTo>
                <a:lnTo>
                  <a:pt x="83947" y="119761"/>
                </a:lnTo>
                <a:lnTo>
                  <a:pt x="77088" y="121031"/>
                </a:lnTo>
                <a:lnTo>
                  <a:pt x="115968" y="121031"/>
                </a:lnTo>
                <a:lnTo>
                  <a:pt x="137932" y="82804"/>
                </a:lnTo>
                <a:lnTo>
                  <a:pt x="139191" y="68706"/>
                </a:lnTo>
                <a:lnTo>
                  <a:pt x="138867" y="61340"/>
                </a:lnTo>
                <a:lnTo>
                  <a:pt x="124019" y="24344"/>
                </a:lnTo>
                <a:lnTo>
                  <a:pt x="119633" y="19557"/>
                </a:lnTo>
                <a:lnTo>
                  <a:pt x="115687" y="16001"/>
                </a:lnTo>
                <a:close/>
              </a:path>
              <a:path w="293370" h="137795">
                <a:moveTo>
                  <a:pt x="197103" y="3429"/>
                </a:moveTo>
                <a:lnTo>
                  <a:pt x="179070" y="3429"/>
                </a:lnTo>
                <a:lnTo>
                  <a:pt x="179475" y="8358"/>
                </a:lnTo>
                <a:lnTo>
                  <a:pt x="179704" y="12954"/>
                </a:lnTo>
                <a:lnTo>
                  <a:pt x="179867" y="19304"/>
                </a:lnTo>
                <a:lnTo>
                  <a:pt x="179967" y="21462"/>
                </a:lnTo>
                <a:lnTo>
                  <a:pt x="180085" y="133857"/>
                </a:lnTo>
                <a:lnTo>
                  <a:pt x="199135" y="133857"/>
                </a:lnTo>
                <a:lnTo>
                  <a:pt x="199135" y="58165"/>
                </a:lnTo>
                <a:lnTo>
                  <a:pt x="200278" y="50673"/>
                </a:lnTo>
                <a:lnTo>
                  <a:pt x="202564" y="44195"/>
                </a:lnTo>
                <a:lnTo>
                  <a:pt x="204724" y="37845"/>
                </a:lnTo>
                <a:lnTo>
                  <a:pt x="207772" y="32512"/>
                </a:lnTo>
                <a:lnTo>
                  <a:pt x="213798" y="25654"/>
                </a:lnTo>
                <a:lnTo>
                  <a:pt x="198247" y="25654"/>
                </a:lnTo>
                <a:lnTo>
                  <a:pt x="198120" y="19431"/>
                </a:lnTo>
                <a:lnTo>
                  <a:pt x="197977" y="14858"/>
                </a:lnTo>
                <a:lnTo>
                  <a:pt x="197484" y="6857"/>
                </a:lnTo>
                <a:lnTo>
                  <a:pt x="197103" y="3429"/>
                </a:lnTo>
                <a:close/>
              </a:path>
              <a:path w="293370" h="137795">
                <a:moveTo>
                  <a:pt x="281458" y="16001"/>
                </a:moveTo>
                <a:lnTo>
                  <a:pt x="245617" y="16001"/>
                </a:lnTo>
                <a:lnTo>
                  <a:pt x="251332" y="17018"/>
                </a:lnTo>
                <a:lnTo>
                  <a:pt x="255904" y="19304"/>
                </a:lnTo>
                <a:lnTo>
                  <a:pt x="272414" y="43052"/>
                </a:lnTo>
                <a:lnTo>
                  <a:pt x="273557" y="48513"/>
                </a:lnTo>
                <a:lnTo>
                  <a:pt x="273984" y="53848"/>
                </a:lnTo>
                <a:lnTo>
                  <a:pt x="274065" y="133857"/>
                </a:lnTo>
                <a:lnTo>
                  <a:pt x="293115" y="133857"/>
                </a:lnTo>
                <a:lnTo>
                  <a:pt x="293115" y="53848"/>
                </a:lnTo>
                <a:lnTo>
                  <a:pt x="292350" y="42326"/>
                </a:lnTo>
                <a:lnTo>
                  <a:pt x="290036" y="31972"/>
                </a:lnTo>
                <a:lnTo>
                  <a:pt x="286150" y="22808"/>
                </a:lnTo>
                <a:lnTo>
                  <a:pt x="281458" y="16001"/>
                </a:lnTo>
                <a:close/>
              </a:path>
              <a:path w="293370" h="137795">
                <a:moveTo>
                  <a:pt x="243458" y="0"/>
                </a:moveTo>
                <a:lnTo>
                  <a:pt x="206136" y="15287"/>
                </a:lnTo>
                <a:lnTo>
                  <a:pt x="198881" y="25654"/>
                </a:lnTo>
                <a:lnTo>
                  <a:pt x="213798" y="25654"/>
                </a:lnTo>
                <a:lnTo>
                  <a:pt x="215137" y="24130"/>
                </a:lnTo>
                <a:lnTo>
                  <a:pt x="219455" y="21081"/>
                </a:lnTo>
                <a:lnTo>
                  <a:pt x="228853" y="17018"/>
                </a:lnTo>
                <a:lnTo>
                  <a:pt x="233679" y="16001"/>
                </a:lnTo>
                <a:lnTo>
                  <a:pt x="281458" y="16001"/>
                </a:lnTo>
                <a:lnTo>
                  <a:pt x="280670" y="14858"/>
                </a:lnTo>
                <a:lnTo>
                  <a:pt x="273694" y="8358"/>
                </a:lnTo>
                <a:lnTo>
                  <a:pt x="265160" y="3714"/>
                </a:lnTo>
                <a:lnTo>
                  <a:pt x="255077" y="928"/>
                </a:lnTo>
                <a:lnTo>
                  <a:pt x="243458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43695" y="4838700"/>
            <a:ext cx="2761869" cy="2778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78" y="507872"/>
            <a:ext cx="47205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70" dirty="0"/>
              <a:t>The</a:t>
            </a:r>
            <a:r>
              <a:rPr sz="4800" spc="-390" dirty="0"/>
              <a:t> </a:t>
            </a:r>
            <a:r>
              <a:rPr sz="4800" spc="-135" dirty="0"/>
              <a:t>combination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567080" y="2270379"/>
            <a:ext cx="75463" cy="75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3780" y="2180844"/>
            <a:ext cx="10717593" cy="307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6843" y="2586863"/>
            <a:ext cx="9860394" cy="3036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1070" y="2985516"/>
            <a:ext cx="10675251" cy="307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7080" y="4108322"/>
            <a:ext cx="75463" cy="75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7440" y="3391534"/>
            <a:ext cx="2416200" cy="3036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8189" y="4018788"/>
            <a:ext cx="10807230" cy="3073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3183" y="4421123"/>
            <a:ext cx="8315477" cy="3073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6277" y="5055742"/>
            <a:ext cx="1095387" cy="303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378" y="507872"/>
            <a:ext cx="28568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70" dirty="0"/>
              <a:t>The</a:t>
            </a:r>
            <a:r>
              <a:rPr sz="4800" spc="-380" dirty="0"/>
              <a:t> </a:t>
            </a:r>
            <a:r>
              <a:rPr sz="4800" spc="-215" dirty="0"/>
              <a:t>future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567080" y="2270379"/>
            <a:ext cx="75463" cy="755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189" y="2180844"/>
            <a:ext cx="10665371" cy="307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2982" y="2586863"/>
            <a:ext cx="5057178" cy="234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7080" y="3303651"/>
            <a:ext cx="75463" cy="75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189" y="3232404"/>
            <a:ext cx="201434" cy="2157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0033" y="3217798"/>
            <a:ext cx="1200289" cy="2731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0272" y="3301872"/>
            <a:ext cx="376555" cy="150495"/>
          </a:xfrm>
          <a:custGeom>
            <a:avLst/>
            <a:gdLst/>
            <a:ahLst/>
            <a:cxnLst/>
            <a:rect l="l" t="t" r="r" b="b"/>
            <a:pathLst>
              <a:path w="376555" h="150495">
                <a:moveTo>
                  <a:pt x="22225" y="3810"/>
                </a:moveTo>
                <a:lnTo>
                  <a:pt x="0" y="3810"/>
                </a:lnTo>
                <a:lnTo>
                  <a:pt x="45084" y="146303"/>
                </a:lnTo>
                <a:lnTo>
                  <a:pt x="67690" y="146303"/>
                </a:lnTo>
                <a:lnTo>
                  <a:pt x="76387" y="119506"/>
                </a:lnTo>
                <a:lnTo>
                  <a:pt x="56641" y="119506"/>
                </a:lnTo>
                <a:lnTo>
                  <a:pt x="22225" y="3810"/>
                </a:lnTo>
                <a:close/>
              </a:path>
              <a:path w="376555" h="150495">
                <a:moveTo>
                  <a:pt x="124872" y="30861"/>
                </a:moveTo>
                <a:lnTo>
                  <a:pt x="105790" y="30861"/>
                </a:lnTo>
                <a:lnTo>
                  <a:pt x="143890" y="146303"/>
                </a:lnTo>
                <a:lnTo>
                  <a:pt x="166369" y="146303"/>
                </a:lnTo>
                <a:lnTo>
                  <a:pt x="174872" y="119506"/>
                </a:lnTo>
                <a:lnTo>
                  <a:pt x="154939" y="119506"/>
                </a:lnTo>
                <a:lnTo>
                  <a:pt x="124872" y="30861"/>
                </a:lnTo>
                <a:close/>
              </a:path>
              <a:path w="376555" h="150495">
                <a:moveTo>
                  <a:pt x="115696" y="3810"/>
                </a:moveTo>
                <a:lnTo>
                  <a:pt x="95630" y="3810"/>
                </a:lnTo>
                <a:lnTo>
                  <a:pt x="57276" y="119506"/>
                </a:lnTo>
                <a:lnTo>
                  <a:pt x="76387" y="119506"/>
                </a:lnTo>
                <a:lnTo>
                  <a:pt x="105155" y="30861"/>
                </a:lnTo>
                <a:lnTo>
                  <a:pt x="124872" y="30861"/>
                </a:lnTo>
                <a:lnTo>
                  <a:pt x="115696" y="3810"/>
                </a:lnTo>
                <a:close/>
              </a:path>
              <a:path w="376555" h="150495">
                <a:moveTo>
                  <a:pt x="211581" y="3810"/>
                </a:moveTo>
                <a:lnTo>
                  <a:pt x="189610" y="3810"/>
                </a:lnTo>
                <a:lnTo>
                  <a:pt x="155447" y="119506"/>
                </a:lnTo>
                <a:lnTo>
                  <a:pt x="174872" y="119506"/>
                </a:lnTo>
                <a:lnTo>
                  <a:pt x="211581" y="3810"/>
                </a:lnTo>
                <a:close/>
              </a:path>
              <a:path w="376555" h="150495">
                <a:moveTo>
                  <a:pt x="308101" y="0"/>
                </a:moveTo>
                <a:lnTo>
                  <a:pt x="267493" y="12493"/>
                </a:lnTo>
                <a:lnTo>
                  <a:pt x="241680" y="45085"/>
                </a:lnTo>
                <a:lnTo>
                  <a:pt x="236219" y="75056"/>
                </a:lnTo>
                <a:lnTo>
                  <a:pt x="236575" y="82934"/>
                </a:lnTo>
                <a:lnTo>
                  <a:pt x="252630" y="123440"/>
                </a:lnTo>
                <a:lnTo>
                  <a:pt x="287520" y="146899"/>
                </a:lnTo>
                <a:lnTo>
                  <a:pt x="309879" y="150113"/>
                </a:lnTo>
                <a:lnTo>
                  <a:pt x="318595" y="149663"/>
                </a:lnTo>
                <a:lnTo>
                  <a:pt x="357790" y="133683"/>
                </a:lnTo>
                <a:lnTo>
                  <a:pt x="359254" y="132334"/>
                </a:lnTo>
                <a:lnTo>
                  <a:pt x="302640" y="132334"/>
                </a:lnTo>
                <a:lnTo>
                  <a:pt x="295909" y="130937"/>
                </a:lnTo>
                <a:lnTo>
                  <a:pt x="289462" y="128101"/>
                </a:lnTo>
                <a:lnTo>
                  <a:pt x="283336" y="125475"/>
                </a:lnTo>
                <a:lnTo>
                  <a:pt x="277748" y="121665"/>
                </a:lnTo>
                <a:lnTo>
                  <a:pt x="273050" y="117093"/>
                </a:lnTo>
                <a:lnTo>
                  <a:pt x="268350" y="112394"/>
                </a:lnTo>
                <a:lnTo>
                  <a:pt x="264667" y="106934"/>
                </a:lnTo>
                <a:lnTo>
                  <a:pt x="262127" y="100584"/>
                </a:lnTo>
                <a:lnTo>
                  <a:pt x="259460" y="94234"/>
                </a:lnTo>
                <a:lnTo>
                  <a:pt x="258063" y="87629"/>
                </a:lnTo>
                <a:lnTo>
                  <a:pt x="257809" y="80517"/>
                </a:lnTo>
                <a:lnTo>
                  <a:pt x="376173" y="80517"/>
                </a:lnTo>
                <a:lnTo>
                  <a:pt x="376300" y="78739"/>
                </a:lnTo>
                <a:lnTo>
                  <a:pt x="376427" y="70738"/>
                </a:lnTo>
                <a:lnTo>
                  <a:pt x="376162" y="64007"/>
                </a:lnTo>
                <a:lnTo>
                  <a:pt x="258190" y="64007"/>
                </a:lnTo>
                <a:lnTo>
                  <a:pt x="258571" y="58038"/>
                </a:lnTo>
                <a:lnTo>
                  <a:pt x="273430" y="31623"/>
                </a:lnTo>
                <a:lnTo>
                  <a:pt x="277875" y="27177"/>
                </a:lnTo>
                <a:lnTo>
                  <a:pt x="283082" y="23749"/>
                </a:lnTo>
                <a:lnTo>
                  <a:pt x="294766" y="18668"/>
                </a:lnTo>
                <a:lnTo>
                  <a:pt x="301244" y="17525"/>
                </a:lnTo>
                <a:lnTo>
                  <a:pt x="355636" y="17525"/>
                </a:lnTo>
                <a:lnTo>
                  <a:pt x="354552" y="16430"/>
                </a:lnTo>
                <a:lnTo>
                  <a:pt x="316297" y="357"/>
                </a:lnTo>
                <a:lnTo>
                  <a:pt x="308101" y="0"/>
                </a:lnTo>
                <a:close/>
              </a:path>
              <a:path w="376555" h="150495">
                <a:moveTo>
                  <a:pt x="355726" y="107696"/>
                </a:moveTo>
                <a:lnTo>
                  <a:pt x="325056" y="130444"/>
                </a:lnTo>
                <a:lnTo>
                  <a:pt x="309879" y="132334"/>
                </a:lnTo>
                <a:lnTo>
                  <a:pt x="359254" y="132334"/>
                </a:lnTo>
                <a:lnTo>
                  <a:pt x="364672" y="127339"/>
                </a:lnTo>
                <a:lnTo>
                  <a:pt x="371220" y="119887"/>
                </a:lnTo>
                <a:lnTo>
                  <a:pt x="355726" y="107696"/>
                </a:lnTo>
                <a:close/>
              </a:path>
              <a:path w="376555" h="150495">
                <a:moveTo>
                  <a:pt x="355636" y="17525"/>
                </a:moveTo>
                <a:lnTo>
                  <a:pt x="308101" y="17525"/>
                </a:lnTo>
                <a:lnTo>
                  <a:pt x="318621" y="18339"/>
                </a:lnTo>
                <a:lnTo>
                  <a:pt x="327866" y="20796"/>
                </a:lnTo>
                <a:lnTo>
                  <a:pt x="354179" y="54415"/>
                </a:lnTo>
                <a:lnTo>
                  <a:pt x="355345" y="64007"/>
                </a:lnTo>
                <a:lnTo>
                  <a:pt x="376162" y="64007"/>
                </a:lnTo>
                <a:lnTo>
                  <a:pt x="363053" y="25929"/>
                </a:lnTo>
                <a:lnTo>
                  <a:pt x="359028" y="20954"/>
                </a:lnTo>
                <a:lnTo>
                  <a:pt x="355636" y="17525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7951" y="3301872"/>
            <a:ext cx="449580" cy="150495"/>
          </a:xfrm>
          <a:custGeom>
            <a:avLst/>
            <a:gdLst/>
            <a:ahLst/>
            <a:cxnLst/>
            <a:rect l="l" t="t" r="r" b="b"/>
            <a:pathLst>
              <a:path w="449579" h="150495">
                <a:moveTo>
                  <a:pt x="76200" y="0"/>
                </a:moveTo>
                <a:lnTo>
                  <a:pt x="38115" y="8836"/>
                </a:lnTo>
                <a:lnTo>
                  <a:pt x="8487" y="38518"/>
                </a:lnTo>
                <a:lnTo>
                  <a:pt x="0" y="75056"/>
                </a:lnTo>
                <a:lnTo>
                  <a:pt x="353" y="82934"/>
                </a:lnTo>
                <a:lnTo>
                  <a:pt x="16158" y="123440"/>
                </a:lnTo>
                <a:lnTo>
                  <a:pt x="52018" y="146899"/>
                </a:lnTo>
                <a:lnTo>
                  <a:pt x="76200" y="150113"/>
                </a:lnTo>
                <a:lnTo>
                  <a:pt x="85199" y="149685"/>
                </a:lnTo>
                <a:lnTo>
                  <a:pt x="123772" y="132334"/>
                </a:lnTo>
                <a:lnTo>
                  <a:pt x="67945" y="132334"/>
                </a:lnTo>
                <a:lnTo>
                  <a:pt x="60325" y="130810"/>
                </a:lnTo>
                <a:lnTo>
                  <a:pt x="28193" y="104521"/>
                </a:lnTo>
                <a:lnTo>
                  <a:pt x="21971" y="83185"/>
                </a:lnTo>
                <a:lnTo>
                  <a:pt x="21971" y="66928"/>
                </a:lnTo>
                <a:lnTo>
                  <a:pt x="41529" y="28828"/>
                </a:lnTo>
                <a:lnTo>
                  <a:pt x="68199" y="17525"/>
                </a:lnTo>
                <a:lnTo>
                  <a:pt x="122615" y="17525"/>
                </a:lnTo>
                <a:lnTo>
                  <a:pt x="118697" y="14033"/>
                </a:lnTo>
                <a:lnTo>
                  <a:pt x="83387" y="402"/>
                </a:lnTo>
                <a:lnTo>
                  <a:pt x="76200" y="0"/>
                </a:lnTo>
                <a:close/>
              </a:path>
              <a:path w="449579" h="150495">
                <a:moveTo>
                  <a:pt x="114935" y="113791"/>
                </a:moveTo>
                <a:lnTo>
                  <a:pt x="110871" y="119252"/>
                </a:lnTo>
                <a:lnTo>
                  <a:pt x="105664" y="123698"/>
                </a:lnTo>
                <a:lnTo>
                  <a:pt x="99314" y="127126"/>
                </a:lnTo>
                <a:lnTo>
                  <a:pt x="93090" y="130683"/>
                </a:lnTo>
                <a:lnTo>
                  <a:pt x="85343" y="132334"/>
                </a:lnTo>
                <a:lnTo>
                  <a:pt x="123772" y="132334"/>
                </a:lnTo>
                <a:lnTo>
                  <a:pt x="125614" y="130683"/>
                </a:lnTo>
                <a:lnTo>
                  <a:pt x="130429" y="125349"/>
                </a:lnTo>
                <a:lnTo>
                  <a:pt x="114935" y="113791"/>
                </a:lnTo>
                <a:close/>
              </a:path>
              <a:path w="449579" h="150495">
                <a:moveTo>
                  <a:pt x="122615" y="17525"/>
                </a:moveTo>
                <a:lnTo>
                  <a:pt x="84328" y="17525"/>
                </a:lnTo>
                <a:lnTo>
                  <a:pt x="91440" y="19176"/>
                </a:lnTo>
                <a:lnTo>
                  <a:pt x="104648" y="26288"/>
                </a:lnTo>
                <a:lnTo>
                  <a:pt x="109600" y="30861"/>
                </a:lnTo>
                <a:lnTo>
                  <a:pt x="113030" y="36322"/>
                </a:lnTo>
                <a:lnTo>
                  <a:pt x="129159" y="24764"/>
                </a:lnTo>
                <a:lnTo>
                  <a:pt x="124303" y="19030"/>
                </a:lnTo>
                <a:lnTo>
                  <a:pt x="122615" y="17525"/>
                </a:lnTo>
                <a:close/>
              </a:path>
              <a:path w="449579" h="150495">
                <a:moveTo>
                  <a:pt x="261393" y="17525"/>
                </a:moveTo>
                <a:lnTo>
                  <a:pt x="214503" y="17525"/>
                </a:lnTo>
                <a:lnTo>
                  <a:pt x="223267" y="18097"/>
                </a:lnTo>
                <a:lnTo>
                  <a:pt x="230901" y="19812"/>
                </a:lnTo>
                <a:lnTo>
                  <a:pt x="252603" y="54355"/>
                </a:lnTo>
                <a:lnTo>
                  <a:pt x="252603" y="58800"/>
                </a:lnTo>
                <a:lnTo>
                  <a:pt x="242960" y="58894"/>
                </a:lnTo>
                <a:lnTo>
                  <a:pt x="233473" y="59166"/>
                </a:lnTo>
                <a:lnTo>
                  <a:pt x="190168" y="64198"/>
                </a:lnTo>
                <a:lnTo>
                  <a:pt x="156860" y="85857"/>
                </a:lnTo>
                <a:lnTo>
                  <a:pt x="152261" y="115188"/>
                </a:lnTo>
                <a:lnTo>
                  <a:pt x="153670" y="121412"/>
                </a:lnTo>
                <a:lnTo>
                  <a:pt x="156915" y="127000"/>
                </a:lnTo>
                <a:lnTo>
                  <a:pt x="159893" y="132334"/>
                </a:lnTo>
                <a:lnTo>
                  <a:pt x="163956" y="136778"/>
                </a:lnTo>
                <a:lnTo>
                  <a:pt x="168656" y="140207"/>
                </a:lnTo>
                <a:lnTo>
                  <a:pt x="173481" y="143763"/>
                </a:lnTo>
                <a:lnTo>
                  <a:pt x="178689" y="146176"/>
                </a:lnTo>
                <a:lnTo>
                  <a:pt x="184531" y="147700"/>
                </a:lnTo>
                <a:lnTo>
                  <a:pt x="190373" y="149351"/>
                </a:lnTo>
                <a:lnTo>
                  <a:pt x="195961" y="150113"/>
                </a:lnTo>
                <a:lnTo>
                  <a:pt x="201422" y="150113"/>
                </a:lnTo>
                <a:lnTo>
                  <a:pt x="242871" y="135524"/>
                </a:lnTo>
                <a:lnTo>
                  <a:pt x="245302" y="132968"/>
                </a:lnTo>
                <a:lnTo>
                  <a:pt x="202819" y="132968"/>
                </a:lnTo>
                <a:lnTo>
                  <a:pt x="198881" y="132461"/>
                </a:lnTo>
                <a:lnTo>
                  <a:pt x="194818" y="131572"/>
                </a:lnTo>
                <a:lnTo>
                  <a:pt x="190881" y="130555"/>
                </a:lnTo>
                <a:lnTo>
                  <a:pt x="187325" y="129031"/>
                </a:lnTo>
                <a:lnTo>
                  <a:pt x="184023" y="126873"/>
                </a:lnTo>
                <a:lnTo>
                  <a:pt x="180848" y="124840"/>
                </a:lnTo>
                <a:lnTo>
                  <a:pt x="178308" y="122047"/>
                </a:lnTo>
                <a:lnTo>
                  <a:pt x="176275" y="118617"/>
                </a:lnTo>
                <a:lnTo>
                  <a:pt x="174371" y="115188"/>
                </a:lnTo>
                <a:lnTo>
                  <a:pt x="173481" y="110871"/>
                </a:lnTo>
                <a:lnTo>
                  <a:pt x="173526" y="98950"/>
                </a:lnTo>
                <a:lnTo>
                  <a:pt x="175641" y="93725"/>
                </a:lnTo>
                <a:lnTo>
                  <a:pt x="184531" y="85598"/>
                </a:lnTo>
                <a:lnTo>
                  <a:pt x="190373" y="82423"/>
                </a:lnTo>
                <a:lnTo>
                  <a:pt x="197358" y="80390"/>
                </a:lnTo>
                <a:lnTo>
                  <a:pt x="204343" y="78231"/>
                </a:lnTo>
                <a:lnTo>
                  <a:pt x="246634" y="75056"/>
                </a:lnTo>
                <a:lnTo>
                  <a:pt x="272288" y="75056"/>
                </a:lnTo>
                <a:lnTo>
                  <a:pt x="272288" y="43052"/>
                </a:lnTo>
                <a:lnTo>
                  <a:pt x="270764" y="35560"/>
                </a:lnTo>
                <a:lnTo>
                  <a:pt x="267970" y="28955"/>
                </a:lnTo>
                <a:lnTo>
                  <a:pt x="265049" y="22478"/>
                </a:lnTo>
                <a:lnTo>
                  <a:pt x="261393" y="17525"/>
                </a:lnTo>
                <a:close/>
              </a:path>
              <a:path w="449579" h="150495">
                <a:moveTo>
                  <a:pt x="272364" y="123189"/>
                </a:moveTo>
                <a:lnTo>
                  <a:pt x="253873" y="123189"/>
                </a:lnTo>
                <a:lnTo>
                  <a:pt x="253873" y="127000"/>
                </a:lnTo>
                <a:lnTo>
                  <a:pt x="254102" y="130555"/>
                </a:lnTo>
                <a:lnTo>
                  <a:pt x="254889" y="139064"/>
                </a:lnTo>
                <a:lnTo>
                  <a:pt x="255397" y="142875"/>
                </a:lnTo>
                <a:lnTo>
                  <a:pt x="256031" y="146303"/>
                </a:lnTo>
                <a:lnTo>
                  <a:pt x="274574" y="146303"/>
                </a:lnTo>
                <a:lnTo>
                  <a:pt x="273812" y="142239"/>
                </a:lnTo>
                <a:lnTo>
                  <a:pt x="273177" y="137287"/>
                </a:lnTo>
                <a:lnTo>
                  <a:pt x="272513" y="127000"/>
                </a:lnTo>
                <a:lnTo>
                  <a:pt x="272400" y="124840"/>
                </a:lnTo>
                <a:lnTo>
                  <a:pt x="272364" y="123189"/>
                </a:lnTo>
                <a:close/>
              </a:path>
              <a:path w="449579" h="150495">
                <a:moveTo>
                  <a:pt x="272288" y="75056"/>
                </a:moveTo>
                <a:lnTo>
                  <a:pt x="252603" y="75056"/>
                </a:lnTo>
                <a:lnTo>
                  <a:pt x="252600" y="91963"/>
                </a:lnTo>
                <a:lnTo>
                  <a:pt x="251587" y="98043"/>
                </a:lnTo>
                <a:lnTo>
                  <a:pt x="220725" y="131699"/>
                </a:lnTo>
                <a:lnTo>
                  <a:pt x="214249" y="132968"/>
                </a:lnTo>
                <a:lnTo>
                  <a:pt x="245302" y="132968"/>
                </a:lnTo>
                <a:lnTo>
                  <a:pt x="248267" y="129851"/>
                </a:lnTo>
                <a:lnTo>
                  <a:pt x="253365" y="123189"/>
                </a:lnTo>
                <a:lnTo>
                  <a:pt x="272364" y="123189"/>
                </a:lnTo>
                <a:lnTo>
                  <a:pt x="272288" y="75056"/>
                </a:lnTo>
                <a:close/>
              </a:path>
              <a:path w="449579" h="150495">
                <a:moveTo>
                  <a:pt x="224409" y="0"/>
                </a:moveTo>
                <a:lnTo>
                  <a:pt x="216789" y="0"/>
                </a:lnTo>
                <a:lnTo>
                  <a:pt x="207809" y="377"/>
                </a:lnTo>
                <a:lnTo>
                  <a:pt x="170846" y="12430"/>
                </a:lnTo>
                <a:lnTo>
                  <a:pt x="160655" y="20447"/>
                </a:lnTo>
                <a:lnTo>
                  <a:pt x="172212" y="34162"/>
                </a:lnTo>
                <a:lnTo>
                  <a:pt x="177292" y="29082"/>
                </a:lnTo>
                <a:lnTo>
                  <a:pt x="183515" y="25018"/>
                </a:lnTo>
                <a:lnTo>
                  <a:pt x="197993" y="18923"/>
                </a:lnTo>
                <a:lnTo>
                  <a:pt x="205994" y="17525"/>
                </a:lnTo>
                <a:lnTo>
                  <a:pt x="261393" y="17525"/>
                </a:lnTo>
                <a:lnTo>
                  <a:pt x="261112" y="17144"/>
                </a:lnTo>
                <a:lnTo>
                  <a:pt x="256031" y="12826"/>
                </a:lnTo>
                <a:lnTo>
                  <a:pt x="250952" y="8636"/>
                </a:lnTo>
                <a:lnTo>
                  <a:pt x="245110" y="5334"/>
                </a:lnTo>
                <a:lnTo>
                  <a:pt x="238379" y="3301"/>
                </a:lnTo>
                <a:lnTo>
                  <a:pt x="231648" y="1142"/>
                </a:lnTo>
                <a:lnTo>
                  <a:pt x="224409" y="0"/>
                </a:lnTo>
                <a:close/>
              </a:path>
              <a:path w="449579" h="150495">
                <a:moveTo>
                  <a:pt x="344424" y="3810"/>
                </a:moveTo>
                <a:lnTo>
                  <a:pt x="324612" y="3810"/>
                </a:lnTo>
                <a:lnTo>
                  <a:pt x="325017" y="9161"/>
                </a:lnTo>
                <a:lnTo>
                  <a:pt x="325389" y="17525"/>
                </a:lnTo>
                <a:lnTo>
                  <a:pt x="325514" y="20827"/>
                </a:lnTo>
                <a:lnTo>
                  <a:pt x="325628" y="26288"/>
                </a:lnTo>
                <a:lnTo>
                  <a:pt x="325755" y="146303"/>
                </a:lnTo>
                <a:lnTo>
                  <a:pt x="346583" y="146303"/>
                </a:lnTo>
                <a:lnTo>
                  <a:pt x="346583" y="63626"/>
                </a:lnTo>
                <a:lnTo>
                  <a:pt x="347852" y="55372"/>
                </a:lnTo>
                <a:lnTo>
                  <a:pt x="352678" y="41401"/>
                </a:lnTo>
                <a:lnTo>
                  <a:pt x="355981" y="35560"/>
                </a:lnTo>
                <a:lnTo>
                  <a:pt x="362641" y="28066"/>
                </a:lnTo>
                <a:lnTo>
                  <a:pt x="345567" y="28066"/>
                </a:lnTo>
                <a:lnTo>
                  <a:pt x="345469" y="22088"/>
                </a:lnTo>
                <a:lnTo>
                  <a:pt x="345298" y="16255"/>
                </a:lnTo>
                <a:lnTo>
                  <a:pt x="344805" y="7492"/>
                </a:lnTo>
                <a:lnTo>
                  <a:pt x="344424" y="3810"/>
                </a:lnTo>
                <a:close/>
              </a:path>
              <a:path w="449579" h="150495">
                <a:moveTo>
                  <a:pt x="436605" y="17525"/>
                </a:moveTo>
                <a:lnTo>
                  <a:pt x="397256" y="17525"/>
                </a:lnTo>
                <a:lnTo>
                  <a:pt x="403606" y="18668"/>
                </a:lnTo>
                <a:lnTo>
                  <a:pt x="408559" y="21081"/>
                </a:lnTo>
                <a:lnTo>
                  <a:pt x="413638" y="23494"/>
                </a:lnTo>
                <a:lnTo>
                  <a:pt x="417575" y="26924"/>
                </a:lnTo>
                <a:lnTo>
                  <a:pt x="420497" y="31368"/>
                </a:lnTo>
                <a:lnTo>
                  <a:pt x="423418" y="35687"/>
                </a:lnTo>
                <a:lnTo>
                  <a:pt x="428498" y="146303"/>
                </a:lnTo>
                <a:lnTo>
                  <a:pt x="449325" y="146303"/>
                </a:lnTo>
                <a:lnTo>
                  <a:pt x="449325" y="58800"/>
                </a:lnTo>
                <a:lnTo>
                  <a:pt x="448470" y="46206"/>
                </a:lnTo>
                <a:lnTo>
                  <a:pt x="445912" y="34909"/>
                </a:lnTo>
                <a:lnTo>
                  <a:pt x="441664" y="24921"/>
                </a:lnTo>
                <a:lnTo>
                  <a:pt x="436605" y="17525"/>
                </a:lnTo>
                <a:close/>
              </a:path>
              <a:path w="449579" h="150495">
                <a:moveTo>
                  <a:pt x="394970" y="0"/>
                </a:moveTo>
                <a:lnTo>
                  <a:pt x="354218" y="16716"/>
                </a:lnTo>
                <a:lnTo>
                  <a:pt x="346328" y="28066"/>
                </a:lnTo>
                <a:lnTo>
                  <a:pt x="362641" y="28066"/>
                </a:lnTo>
                <a:lnTo>
                  <a:pt x="364109" y="26415"/>
                </a:lnTo>
                <a:lnTo>
                  <a:pt x="368681" y="22987"/>
                </a:lnTo>
                <a:lnTo>
                  <a:pt x="373888" y="20827"/>
                </a:lnTo>
                <a:lnTo>
                  <a:pt x="378968" y="18541"/>
                </a:lnTo>
                <a:lnTo>
                  <a:pt x="384301" y="17525"/>
                </a:lnTo>
                <a:lnTo>
                  <a:pt x="436605" y="17525"/>
                </a:lnTo>
                <a:lnTo>
                  <a:pt x="435737" y="16255"/>
                </a:lnTo>
                <a:lnTo>
                  <a:pt x="428045" y="9161"/>
                </a:lnTo>
                <a:lnTo>
                  <a:pt x="418687" y="4079"/>
                </a:lnTo>
                <a:lnTo>
                  <a:pt x="407662" y="1021"/>
                </a:lnTo>
                <a:lnTo>
                  <a:pt x="394970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87789" y="3217798"/>
            <a:ext cx="506095" cy="234315"/>
          </a:xfrm>
          <a:custGeom>
            <a:avLst/>
            <a:gdLst/>
            <a:ahLst/>
            <a:cxnLst/>
            <a:rect l="l" t="t" r="r" b="b"/>
            <a:pathLst>
              <a:path w="506095" h="234314">
                <a:moveTo>
                  <a:pt x="109132" y="101600"/>
                </a:moveTo>
                <a:lnTo>
                  <a:pt x="62241" y="101600"/>
                </a:lnTo>
                <a:lnTo>
                  <a:pt x="71006" y="102171"/>
                </a:lnTo>
                <a:lnTo>
                  <a:pt x="78640" y="103886"/>
                </a:lnTo>
                <a:lnTo>
                  <a:pt x="100341" y="138429"/>
                </a:lnTo>
                <a:lnTo>
                  <a:pt x="100341" y="142875"/>
                </a:lnTo>
                <a:lnTo>
                  <a:pt x="90699" y="142968"/>
                </a:lnTo>
                <a:lnTo>
                  <a:pt x="81212" y="143240"/>
                </a:lnTo>
                <a:lnTo>
                  <a:pt x="37907" y="148272"/>
                </a:lnTo>
                <a:lnTo>
                  <a:pt x="4599" y="169931"/>
                </a:lnTo>
                <a:lnTo>
                  <a:pt x="0" y="199262"/>
                </a:lnTo>
                <a:lnTo>
                  <a:pt x="1408" y="205486"/>
                </a:lnTo>
                <a:lnTo>
                  <a:pt x="4654" y="211074"/>
                </a:lnTo>
                <a:lnTo>
                  <a:pt x="7631" y="216408"/>
                </a:lnTo>
                <a:lnTo>
                  <a:pt x="11695" y="220852"/>
                </a:lnTo>
                <a:lnTo>
                  <a:pt x="16394" y="224281"/>
                </a:lnTo>
                <a:lnTo>
                  <a:pt x="21220" y="227837"/>
                </a:lnTo>
                <a:lnTo>
                  <a:pt x="26427" y="230250"/>
                </a:lnTo>
                <a:lnTo>
                  <a:pt x="32269" y="231775"/>
                </a:lnTo>
                <a:lnTo>
                  <a:pt x="38111" y="233425"/>
                </a:lnTo>
                <a:lnTo>
                  <a:pt x="43699" y="234187"/>
                </a:lnTo>
                <a:lnTo>
                  <a:pt x="49160" y="234187"/>
                </a:lnTo>
                <a:lnTo>
                  <a:pt x="90610" y="219598"/>
                </a:lnTo>
                <a:lnTo>
                  <a:pt x="93041" y="217042"/>
                </a:lnTo>
                <a:lnTo>
                  <a:pt x="50557" y="217042"/>
                </a:lnTo>
                <a:lnTo>
                  <a:pt x="46620" y="216535"/>
                </a:lnTo>
                <a:lnTo>
                  <a:pt x="42556" y="215646"/>
                </a:lnTo>
                <a:lnTo>
                  <a:pt x="38619" y="214629"/>
                </a:lnTo>
                <a:lnTo>
                  <a:pt x="35063" y="213105"/>
                </a:lnTo>
                <a:lnTo>
                  <a:pt x="31761" y="210947"/>
                </a:lnTo>
                <a:lnTo>
                  <a:pt x="28586" y="208914"/>
                </a:lnTo>
                <a:lnTo>
                  <a:pt x="26046" y="206121"/>
                </a:lnTo>
                <a:lnTo>
                  <a:pt x="24014" y="202691"/>
                </a:lnTo>
                <a:lnTo>
                  <a:pt x="22109" y="199262"/>
                </a:lnTo>
                <a:lnTo>
                  <a:pt x="21220" y="194945"/>
                </a:lnTo>
                <a:lnTo>
                  <a:pt x="21265" y="183024"/>
                </a:lnTo>
                <a:lnTo>
                  <a:pt x="23379" y="177800"/>
                </a:lnTo>
                <a:lnTo>
                  <a:pt x="32269" y="169672"/>
                </a:lnTo>
                <a:lnTo>
                  <a:pt x="38111" y="166497"/>
                </a:lnTo>
                <a:lnTo>
                  <a:pt x="45096" y="164464"/>
                </a:lnTo>
                <a:lnTo>
                  <a:pt x="52081" y="162305"/>
                </a:lnTo>
                <a:lnTo>
                  <a:pt x="94372" y="159130"/>
                </a:lnTo>
                <a:lnTo>
                  <a:pt x="120026" y="159130"/>
                </a:lnTo>
                <a:lnTo>
                  <a:pt x="120026" y="127126"/>
                </a:lnTo>
                <a:lnTo>
                  <a:pt x="118502" y="119634"/>
                </a:lnTo>
                <a:lnTo>
                  <a:pt x="115708" y="113029"/>
                </a:lnTo>
                <a:lnTo>
                  <a:pt x="112787" y="106552"/>
                </a:lnTo>
                <a:lnTo>
                  <a:pt x="109132" y="101600"/>
                </a:lnTo>
                <a:close/>
              </a:path>
              <a:path w="506095" h="234314">
                <a:moveTo>
                  <a:pt x="120103" y="207263"/>
                </a:moveTo>
                <a:lnTo>
                  <a:pt x="101611" y="207263"/>
                </a:lnTo>
                <a:lnTo>
                  <a:pt x="101611" y="211074"/>
                </a:lnTo>
                <a:lnTo>
                  <a:pt x="101841" y="214629"/>
                </a:lnTo>
                <a:lnTo>
                  <a:pt x="102627" y="223138"/>
                </a:lnTo>
                <a:lnTo>
                  <a:pt x="103135" y="226949"/>
                </a:lnTo>
                <a:lnTo>
                  <a:pt x="103770" y="230377"/>
                </a:lnTo>
                <a:lnTo>
                  <a:pt x="122312" y="230377"/>
                </a:lnTo>
                <a:lnTo>
                  <a:pt x="121550" y="226313"/>
                </a:lnTo>
                <a:lnTo>
                  <a:pt x="120915" y="221361"/>
                </a:lnTo>
                <a:lnTo>
                  <a:pt x="120252" y="211074"/>
                </a:lnTo>
                <a:lnTo>
                  <a:pt x="120139" y="208914"/>
                </a:lnTo>
                <a:lnTo>
                  <a:pt x="120103" y="207263"/>
                </a:lnTo>
                <a:close/>
              </a:path>
              <a:path w="506095" h="234314">
                <a:moveTo>
                  <a:pt x="120026" y="159130"/>
                </a:moveTo>
                <a:lnTo>
                  <a:pt x="100341" y="159130"/>
                </a:lnTo>
                <a:lnTo>
                  <a:pt x="100339" y="176037"/>
                </a:lnTo>
                <a:lnTo>
                  <a:pt x="99325" y="182117"/>
                </a:lnTo>
                <a:lnTo>
                  <a:pt x="68464" y="215773"/>
                </a:lnTo>
                <a:lnTo>
                  <a:pt x="61987" y="217042"/>
                </a:lnTo>
                <a:lnTo>
                  <a:pt x="93041" y="217042"/>
                </a:lnTo>
                <a:lnTo>
                  <a:pt x="96006" y="213925"/>
                </a:lnTo>
                <a:lnTo>
                  <a:pt x="101103" y="207263"/>
                </a:lnTo>
                <a:lnTo>
                  <a:pt x="120103" y="207263"/>
                </a:lnTo>
                <a:lnTo>
                  <a:pt x="120026" y="159130"/>
                </a:lnTo>
                <a:close/>
              </a:path>
              <a:path w="506095" h="234314">
                <a:moveTo>
                  <a:pt x="72147" y="84074"/>
                </a:moveTo>
                <a:lnTo>
                  <a:pt x="64527" y="84074"/>
                </a:lnTo>
                <a:lnTo>
                  <a:pt x="55548" y="84451"/>
                </a:lnTo>
                <a:lnTo>
                  <a:pt x="18585" y="96504"/>
                </a:lnTo>
                <a:lnTo>
                  <a:pt x="8393" y="104521"/>
                </a:lnTo>
                <a:lnTo>
                  <a:pt x="19950" y="118237"/>
                </a:lnTo>
                <a:lnTo>
                  <a:pt x="25030" y="113156"/>
                </a:lnTo>
                <a:lnTo>
                  <a:pt x="31253" y="109092"/>
                </a:lnTo>
                <a:lnTo>
                  <a:pt x="45731" y="102997"/>
                </a:lnTo>
                <a:lnTo>
                  <a:pt x="53732" y="101600"/>
                </a:lnTo>
                <a:lnTo>
                  <a:pt x="109132" y="101600"/>
                </a:lnTo>
                <a:lnTo>
                  <a:pt x="108850" y="101218"/>
                </a:lnTo>
                <a:lnTo>
                  <a:pt x="103770" y="96900"/>
                </a:lnTo>
                <a:lnTo>
                  <a:pt x="98690" y="92710"/>
                </a:lnTo>
                <a:lnTo>
                  <a:pt x="92848" y="89408"/>
                </a:lnTo>
                <a:lnTo>
                  <a:pt x="86117" y="87375"/>
                </a:lnTo>
                <a:lnTo>
                  <a:pt x="79386" y="85216"/>
                </a:lnTo>
                <a:lnTo>
                  <a:pt x="72147" y="84074"/>
                </a:lnTo>
                <a:close/>
              </a:path>
              <a:path w="506095" h="234314">
                <a:moveTo>
                  <a:pt x="236866" y="84074"/>
                </a:moveTo>
                <a:lnTo>
                  <a:pt x="193972" y="96805"/>
                </a:lnTo>
                <a:lnTo>
                  <a:pt x="168540" y="129539"/>
                </a:lnTo>
                <a:lnTo>
                  <a:pt x="163206" y="159130"/>
                </a:lnTo>
                <a:lnTo>
                  <a:pt x="163540" y="166897"/>
                </a:lnTo>
                <a:lnTo>
                  <a:pt x="178899" y="207206"/>
                </a:lnTo>
                <a:lnTo>
                  <a:pt x="213614" y="230866"/>
                </a:lnTo>
                <a:lnTo>
                  <a:pt x="236866" y="234187"/>
                </a:lnTo>
                <a:lnTo>
                  <a:pt x="244625" y="233737"/>
                </a:lnTo>
                <a:lnTo>
                  <a:pt x="280364" y="218344"/>
                </a:lnTo>
                <a:lnTo>
                  <a:pt x="282312" y="216408"/>
                </a:lnTo>
                <a:lnTo>
                  <a:pt x="230643" y="216408"/>
                </a:lnTo>
                <a:lnTo>
                  <a:pt x="223023" y="214884"/>
                </a:lnTo>
                <a:lnTo>
                  <a:pt x="191146" y="188467"/>
                </a:lnTo>
                <a:lnTo>
                  <a:pt x="185197" y="167259"/>
                </a:lnTo>
                <a:lnTo>
                  <a:pt x="185216" y="151002"/>
                </a:lnTo>
                <a:lnTo>
                  <a:pt x="203846" y="113284"/>
                </a:lnTo>
                <a:lnTo>
                  <a:pt x="230643" y="101600"/>
                </a:lnTo>
                <a:lnTo>
                  <a:pt x="281802" y="101600"/>
                </a:lnTo>
                <a:lnTo>
                  <a:pt x="280364" y="100139"/>
                </a:lnTo>
                <a:lnTo>
                  <a:pt x="244625" y="84526"/>
                </a:lnTo>
                <a:lnTo>
                  <a:pt x="236866" y="84074"/>
                </a:lnTo>
                <a:close/>
              </a:path>
              <a:path w="506095" h="234314">
                <a:moveTo>
                  <a:pt x="312177" y="206375"/>
                </a:moveTo>
                <a:lnTo>
                  <a:pt x="291476" y="206375"/>
                </a:lnTo>
                <a:lnTo>
                  <a:pt x="291476" y="230377"/>
                </a:lnTo>
                <a:lnTo>
                  <a:pt x="312177" y="230377"/>
                </a:lnTo>
                <a:lnTo>
                  <a:pt x="312177" y="206375"/>
                </a:lnTo>
                <a:close/>
              </a:path>
              <a:path w="506095" h="234314">
                <a:moveTo>
                  <a:pt x="281802" y="101600"/>
                </a:moveTo>
                <a:lnTo>
                  <a:pt x="247026" y="101600"/>
                </a:lnTo>
                <a:lnTo>
                  <a:pt x="254392" y="102997"/>
                </a:lnTo>
                <a:lnTo>
                  <a:pt x="267854" y="108838"/>
                </a:lnTo>
                <a:lnTo>
                  <a:pt x="273569" y="112902"/>
                </a:lnTo>
                <a:lnTo>
                  <a:pt x="278395" y="118110"/>
                </a:lnTo>
                <a:lnTo>
                  <a:pt x="283348" y="123316"/>
                </a:lnTo>
                <a:lnTo>
                  <a:pt x="287031" y="129412"/>
                </a:lnTo>
                <a:lnTo>
                  <a:pt x="289872" y="136521"/>
                </a:lnTo>
                <a:lnTo>
                  <a:pt x="292492" y="143383"/>
                </a:lnTo>
                <a:lnTo>
                  <a:pt x="293889" y="151002"/>
                </a:lnTo>
                <a:lnTo>
                  <a:pt x="293889" y="167259"/>
                </a:lnTo>
                <a:lnTo>
                  <a:pt x="278395" y="199898"/>
                </a:lnTo>
                <a:lnTo>
                  <a:pt x="273569" y="204977"/>
                </a:lnTo>
                <a:lnTo>
                  <a:pt x="267854" y="209041"/>
                </a:lnTo>
                <a:lnTo>
                  <a:pt x="254392" y="214884"/>
                </a:lnTo>
                <a:lnTo>
                  <a:pt x="247026" y="216408"/>
                </a:lnTo>
                <a:lnTo>
                  <a:pt x="282312" y="216408"/>
                </a:lnTo>
                <a:lnTo>
                  <a:pt x="285988" y="212752"/>
                </a:lnTo>
                <a:lnTo>
                  <a:pt x="290968" y="206375"/>
                </a:lnTo>
                <a:lnTo>
                  <a:pt x="312177" y="206375"/>
                </a:lnTo>
                <a:lnTo>
                  <a:pt x="312177" y="112395"/>
                </a:lnTo>
                <a:lnTo>
                  <a:pt x="290968" y="112395"/>
                </a:lnTo>
                <a:lnTo>
                  <a:pt x="285929" y="105790"/>
                </a:lnTo>
                <a:lnTo>
                  <a:pt x="281802" y="101600"/>
                </a:lnTo>
                <a:close/>
              </a:path>
              <a:path w="506095" h="234314">
                <a:moveTo>
                  <a:pt x="312177" y="0"/>
                </a:moveTo>
                <a:lnTo>
                  <a:pt x="291476" y="0"/>
                </a:lnTo>
                <a:lnTo>
                  <a:pt x="291476" y="112395"/>
                </a:lnTo>
                <a:lnTo>
                  <a:pt x="312177" y="112395"/>
                </a:lnTo>
                <a:lnTo>
                  <a:pt x="312177" y="0"/>
                </a:lnTo>
                <a:close/>
              </a:path>
              <a:path w="506095" h="234314">
                <a:moveTo>
                  <a:pt x="430414" y="84074"/>
                </a:moveTo>
                <a:lnTo>
                  <a:pt x="387520" y="96805"/>
                </a:lnTo>
                <a:lnTo>
                  <a:pt x="362088" y="129539"/>
                </a:lnTo>
                <a:lnTo>
                  <a:pt x="356754" y="159130"/>
                </a:lnTo>
                <a:lnTo>
                  <a:pt x="357088" y="166897"/>
                </a:lnTo>
                <a:lnTo>
                  <a:pt x="372447" y="207206"/>
                </a:lnTo>
                <a:lnTo>
                  <a:pt x="407162" y="230866"/>
                </a:lnTo>
                <a:lnTo>
                  <a:pt x="430414" y="234187"/>
                </a:lnTo>
                <a:lnTo>
                  <a:pt x="438173" y="233737"/>
                </a:lnTo>
                <a:lnTo>
                  <a:pt x="473912" y="218344"/>
                </a:lnTo>
                <a:lnTo>
                  <a:pt x="475860" y="216408"/>
                </a:lnTo>
                <a:lnTo>
                  <a:pt x="424191" y="216408"/>
                </a:lnTo>
                <a:lnTo>
                  <a:pt x="416571" y="214884"/>
                </a:lnTo>
                <a:lnTo>
                  <a:pt x="384694" y="188467"/>
                </a:lnTo>
                <a:lnTo>
                  <a:pt x="378745" y="167259"/>
                </a:lnTo>
                <a:lnTo>
                  <a:pt x="378764" y="151002"/>
                </a:lnTo>
                <a:lnTo>
                  <a:pt x="397394" y="113284"/>
                </a:lnTo>
                <a:lnTo>
                  <a:pt x="424191" y="101600"/>
                </a:lnTo>
                <a:lnTo>
                  <a:pt x="475350" y="101600"/>
                </a:lnTo>
                <a:lnTo>
                  <a:pt x="473912" y="100139"/>
                </a:lnTo>
                <a:lnTo>
                  <a:pt x="438173" y="84526"/>
                </a:lnTo>
                <a:lnTo>
                  <a:pt x="430414" y="84074"/>
                </a:lnTo>
                <a:close/>
              </a:path>
              <a:path w="506095" h="234314">
                <a:moveTo>
                  <a:pt x="505725" y="206375"/>
                </a:moveTo>
                <a:lnTo>
                  <a:pt x="485024" y="206375"/>
                </a:lnTo>
                <a:lnTo>
                  <a:pt x="485024" y="230377"/>
                </a:lnTo>
                <a:lnTo>
                  <a:pt x="505725" y="230377"/>
                </a:lnTo>
                <a:lnTo>
                  <a:pt x="505725" y="206375"/>
                </a:lnTo>
                <a:close/>
              </a:path>
              <a:path w="506095" h="234314">
                <a:moveTo>
                  <a:pt x="475350" y="101600"/>
                </a:moveTo>
                <a:lnTo>
                  <a:pt x="440574" y="101600"/>
                </a:lnTo>
                <a:lnTo>
                  <a:pt x="447940" y="102997"/>
                </a:lnTo>
                <a:lnTo>
                  <a:pt x="461402" y="108838"/>
                </a:lnTo>
                <a:lnTo>
                  <a:pt x="467117" y="112902"/>
                </a:lnTo>
                <a:lnTo>
                  <a:pt x="471943" y="118110"/>
                </a:lnTo>
                <a:lnTo>
                  <a:pt x="476896" y="123316"/>
                </a:lnTo>
                <a:lnTo>
                  <a:pt x="480579" y="129412"/>
                </a:lnTo>
                <a:lnTo>
                  <a:pt x="483420" y="136521"/>
                </a:lnTo>
                <a:lnTo>
                  <a:pt x="486040" y="143383"/>
                </a:lnTo>
                <a:lnTo>
                  <a:pt x="487437" y="151002"/>
                </a:lnTo>
                <a:lnTo>
                  <a:pt x="487437" y="167259"/>
                </a:lnTo>
                <a:lnTo>
                  <a:pt x="471943" y="199898"/>
                </a:lnTo>
                <a:lnTo>
                  <a:pt x="467117" y="204977"/>
                </a:lnTo>
                <a:lnTo>
                  <a:pt x="461402" y="209041"/>
                </a:lnTo>
                <a:lnTo>
                  <a:pt x="447940" y="214884"/>
                </a:lnTo>
                <a:lnTo>
                  <a:pt x="440574" y="216408"/>
                </a:lnTo>
                <a:lnTo>
                  <a:pt x="475860" y="216408"/>
                </a:lnTo>
                <a:lnTo>
                  <a:pt x="479536" y="212752"/>
                </a:lnTo>
                <a:lnTo>
                  <a:pt x="484516" y="206375"/>
                </a:lnTo>
                <a:lnTo>
                  <a:pt x="505725" y="206375"/>
                </a:lnTo>
                <a:lnTo>
                  <a:pt x="505725" y="112395"/>
                </a:lnTo>
                <a:lnTo>
                  <a:pt x="484516" y="112395"/>
                </a:lnTo>
                <a:lnTo>
                  <a:pt x="479477" y="105790"/>
                </a:lnTo>
                <a:lnTo>
                  <a:pt x="475350" y="101600"/>
                </a:lnTo>
                <a:close/>
              </a:path>
              <a:path w="506095" h="234314">
                <a:moveTo>
                  <a:pt x="505725" y="0"/>
                </a:moveTo>
                <a:lnTo>
                  <a:pt x="485024" y="0"/>
                </a:lnTo>
                <a:lnTo>
                  <a:pt x="485024" y="112395"/>
                </a:lnTo>
                <a:lnTo>
                  <a:pt x="505725" y="112395"/>
                </a:lnTo>
                <a:lnTo>
                  <a:pt x="505725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00957" y="3214116"/>
            <a:ext cx="6687184" cy="3073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5662" y="3616452"/>
            <a:ext cx="7226198" cy="3073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7080" y="4336922"/>
            <a:ext cx="75463" cy="75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3780" y="4247388"/>
            <a:ext cx="10842180" cy="3073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0656" y="4649723"/>
            <a:ext cx="10476369" cy="3073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4736" y="5054219"/>
            <a:ext cx="1776095" cy="1106805"/>
            <a:chOff x="554736" y="5054219"/>
            <a:chExt cx="1776095" cy="1106805"/>
          </a:xfrm>
        </p:grpSpPr>
        <p:sp>
          <p:nvSpPr>
            <p:cNvPr id="3" name="object 3"/>
            <p:cNvSpPr/>
            <p:nvPr/>
          </p:nvSpPr>
          <p:spPr>
            <a:xfrm>
              <a:off x="808189" y="5068824"/>
              <a:ext cx="201434" cy="215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0033" y="5054219"/>
              <a:ext cx="1200289" cy="2731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6582" y="5419979"/>
              <a:ext cx="1125562" cy="2341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8378" y="507872"/>
            <a:ext cx="55505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20" dirty="0"/>
              <a:t>AWS </a:t>
            </a:r>
            <a:r>
              <a:rPr sz="4800" spc="-204" dirty="0"/>
              <a:t>as </a:t>
            </a:r>
            <a:r>
              <a:rPr sz="4800" spc="-90" dirty="0"/>
              <a:t>a</a:t>
            </a:r>
            <a:r>
              <a:rPr sz="4800" spc="-1045" dirty="0"/>
              <a:t> </a:t>
            </a:r>
            <a:r>
              <a:rPr sz="4800" spc="-80" dirty="0"/>
              <a:t>backbone</a:t>
            </a:r>
            <a:endParaRPr sz="4800"/>
          </a:p>
        </p:txBody>
      </p:sp>
      <p:sp>
        <p:nvSpPr>
          <p:cNvPr id="7" name="object 7"/>
          <p:cNvSpPr/>
          <p:nvPr/>
        </p:nvSpPr>
        <p:spPr>
          <a:xfrm>
            <a:off x="567080" y="2259710"/>
            <a:ext cx="75463" cy="755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189" y="2188464"/>
            <a:ext cx="535940" cy="219710"/>
          </a:xfrm>
          <a:custGeom>
            <a:avLst/>
            <a:gdLst/>
            <a:ahLst/>
            <a:cxnLst/>
            <a:rect l="l" t="t" r="r" b="b"/>
            <a:pathLst>
              <a:path w="535940" h="219710">
                <a:moveTo>
                  <a:pt x="71577" y="0"/>
                </a:moveTo>
                <a:lnTo>
                  <a:pt x="0" y="0"/>
                </a:lnTo>
                <a:lnTo>
                  <a:pt x="0" y="215773"/>
                </a:lnTo>
                <a:lnTo>
                  <a:pt x="71577" y="215773"/>
                </a:lnTo>
                <a:lnTo>
                  <a:pt x="81635" y="215366"/>
                </a:lnTo>
                <a:lnTo>
                  <a:pt x="121789" y="205333"/>
                </a:lnTo>
                <a:lnTo>
                  <a:pt x="138186" y="196341"/>
                </a:lnTo>
                <a:lnTo>
                  <a:pt x="21869" y="196341"/>
                </a:lnTo>
                <a:lnTo>
                  <a:pt x="21869" y="19558"/>
                </a:lnTo>
                <a:lnTo>
                  <a:pt x="138384" y="19558"/>
                </a:lnTo>
                <a:lnTo>
                  <a:pt x="131171" y="15112"/>
                </a:lnTo>
                <a:lnTo>
                  <a:pt x="91711" y="1698"/>
                </a:lnTo>
                <a:lnTo>
                  <a:pt x="81635" y="426"/>
                </a:lnTo>
                <a:lnTo>
                  <a:pt x="71577" y="0"/>
                </a:lnTo>
                <a:close/>
              </a:path>
              <a:path w="535940" h="219710">
                <a:moveTo>
                  <a:pt x="138384" y="19558"/>
                </a:moveTo>
                <a:lnTo>
                  <a:pt x="65481" y="19558"/>
                </a:lnTo>
                <a:lnTo>
                  <a:pt x="77287" y="20032"/>
                </a:lnTo>
                <a:lnTo>
                  <a:pt x="88304" y="21447"/>
                </a:lnTo>
                <a:lnTo>
                  <a:pt x="124510" y="35877"/>
                </a:lnTo>
                <a:lnTo>
                  <a:pt x="152470" y="67546"/>
                </a:lnTo>
                <a:lnTo>
                  <a:pt x="161772" y="107950"/>
                </a:lnTo>
                <a:lnTo>
                  <a:pt x="161400" y="116282"/>
                </a:lnTo>
                <a:lnTo>
                  <a:pt x="148378" y="155543"/>
                </a:lnTo>
                <a:lnTo>
                  <a:pt x="116628" y="184624"/>
                </a:lnTo>
                <a:lnTo>
                  <a:pt x="77287" y="195865"/>
                </a:lnTo>
                <a:lnTo>
                  <a:pt x="65481" y="196341"/>
                </a:lnTo>
                <a:lnTo>
                  <a:pt x="138186" y="196341"/>
                </a:lnTo>
                <a:lnTo>
                  <a:pt x="169422" y="164863"/>
                </a:lnTo>
                <a:lnTo>
                  <a:pt x="184356" y="121046"/>
                </a:lnTo>
                <a:lnTo>
                  <a:pt x="184988" y="107950"/>
                </a:lnTo>
                <a:lnTo>
                  <a:pt x="184356" y="94926"/>
                </a:lnTo>
                <a:lnTo>
                  <a:pt x="169422" y="51069"/>
                </a:lnTo>
                <a:lnTo>
                  <a:pt x="140058" y="20589"/>
                </a:lnTo>
                <a:lnTo>
                  <a:pt x="138384" y="19558"/>
                </a:lnTo>
                <a:close/>
              </a:path>
              <a:path w="535940" h="219710">
                <a:moveTo>
                  <a:pt x="248272" y="73278"/>
                </a:moveTo>
                <a:lnTo>
                  <a:pt x="227596" y="73278"/>
                </a:lnTo>
                <a:lnTo>
                  <a:pt x="227596" y="160655"/>
                </a:lnTo>
                <a:lnTo>
                  <a:pt x="241134" y="203326"/>
                </a:lnTo>
                <a:lnTo>
                  <a:pt x="281914" y="219583"/>
                </a:lnTo>
                <a:lnTo>
                  <a:pt x="289412" y="219084"/>
                </a:lnTo>
                <a:lnTo>
                  <a:pt x="323044" y="202184"/>
                </a:lnTo>
                <a:lnTo>
                  <a:pt x="279527" y="202184"/>
                </a:lnTo>
                <a:lnTo>
                  <a:pt x="273303" y="200913"/>
                </a:lnTo>
                <a:lnTo>
                  <a:pt x="248894" y="166497"/>
                </a:lnTo>
                <a:lnTo>
                  <a:pt x="248364" y="160655"/>
                </a:lnTo>
                <a:lnTo>
                  <a:pt x="248272" y="73278"/>
                </a:lnTo>
                <a:close/>
              </a:path>
              <a:path w="535940" h="219710">
                <a:moveTo>
                  <a:pt x="351179" y="191388"/>
                </a:moveTo>
                <a:lnTo>
                  <a:pt x="331177" y="191388"/>
                </a:lnTo>
                <a:lnTo>
                  <a:pt x="331231" y="196087"/>
                </a:lnTo>
                <a:lnTo>
                  <a:pt x="331325" y="198755"/>
                </a:lnTo>
                <a:lnTo>
                  <a:pt x="331800" y="207645"/>
                </a:lnTo>
                <a:lnTo>
                  <a:pt x="332117" y="211962"/>
                </a:lnTo>
                <a:lnTo>
                  <a:pt x="332511" y="215773"/>
                </a:lnTo>
                <a:lnTo>
                  <a:pt x="352310" y="215773"/>
                </a:lnTo>
                <a:lnTo>
                  <a:pt x="351887" y="210421"/>
                </a:lnTo>
                <a:lnTo>
                  <a:pt x="351612" y="205486"/>
                </a:lnTo>
                <a:lnTo>
                  <a:pt x="351260" y="194587"/>
                </a:lnTo>
                <a:lnTo>
                  <a:pt x="351179" y="191388"/>
                </a:lnTo>
                <a:close/>
              </a:path>
              <a:path w="535940" h="219710">
                <a:moveTo>
                  <a:pt x="351116" y="73278"/>
                </a:moveTo>
                <a:lnTo>
                  <a:pt x="330276" y="73278"/>
                </a:lnTo>
                <a:lnTo>
                  <a:pt x="330276" y="155828"/>
                </a:lnTo>
                <a:lnTo>
                  <a:pt x="329069" y="164084"/>
                </a:lnTo>
                <a:lnTo>
                  <a:pt x="308203" y="196596"/>
                </a:lnTo>
                <a:lnTo>
                  <a:pt x="303047" y="198755"/>
                </a:lnTo>
                <a:lnTo>
                  <a:pt x="297891" y="201040"/>
                </a:lnTo>
                <a:lnTo>
                  <a:pt x="292531" y="202184"/>
                </a:lnTo>
                <a:lnTo>
                  <a:pt x="323044" y="202184"/>
                </a:lnTo>
                <a:lnTo>
                  <a:pt x="327056" y="197367"/>
                </a:lnTo>
                <a:lnTo>
                  <a:pt x="330581" y="191388"/>
                </a:lnTo>
                <a:lnTo>
                  <a:pt x="351179" y="191388"/>
                </a:lnTo>
                <a:lnTo>
                  <a:pt x="351116" y="73278"/>
                </a:lnTo>
                <a:close/>
              </a:path>
              <a:path w="535940" h="219710">
                <a:moveTo>
                  <a:pt x="467144" y="69469"/>
                </a:moveTo>
                <a:lnTo>
                  <a:pt x="426510" y="81962"/>
                </a:lnTo>
                <a:lnTo>
                  <a:pt x="400723" y="114553"/>
                </a:lnTo>
                <a:lnTo>
                  <a:pt x="395300" y="144525"/>
                </a:lnTo>
                <a:lnTo>
                  <a:pt x="395648" y="152403"/>
                </a:lnTo>
                <a:lnTo>
                  <a:pt x="411632" y="192909"/>
                </a:lnTo>
                <a:lnTo>
                  <a:pt x="446558" y="216368"/>
                </a:lnTo>
                <a:lnTo>
                  <a:pt x="468922" y="219583"/>
                </a:lnTo>
                <a:lnTo>
                  <a:pt x="477637" y="219132"/>
                </a:lnTo>
                <a:lnTo>
                  <a:pt x="516832" y="203152"/>
                </a:lnTo>
                <a:lnTo>
                  <a:pt x="518296" y="201802"/>
                </a:lnTo>
                <a:lnTo>
                  <a:pt x="461721" y="201802"/>
                </a:lnTo>
                <a:lnTo>
                  <a:pt x="454952" y="200406"/>
                </a:lnTo>
                <a:lnTo>
                  <a:pt x="448554" y="197570"/>
                </a:lnTo>
                <a:lnTo>
                  <a:pt x="442353" y="194945"/>
                </a:lnTo>
                <a:lnTo>
                  <a:pt x="436841" y="191135"/>
                </a:lnTo>
                <a:lnTo>
                  <a:pt x="432130" y="186436"/>
                </a:lnTo>
                <a:lnTo>
                  <a:pt x="427418" y="181863"/>
                </a:lnTo>
                <a:lnTo>
                  <a:pt x="423748" y="176402"/>
                </a:lnTo>
                <a:lnTo>
                  <a:pt x="418490" y="163702"/>
                </a:lnTo>
                <a:lnTo>
                  <a:pt x="417080" y="157099"/>
                </a:lnTo>
                <a:lnTo>
                  <a:pt x="416877" y="149987"/>
                </a:lnTo>
                <a:lnTo>
                  <a:pt x="535216" y="149987"/>
                </a:lnTo>
                <a:lnTo>
                  <a:pt x="535343" y="148209"/>
                </a:lnTo>
                <a:lnTo>
                  <a:pt x="535470" y="140208"/>
                </a:lnTo>
                <a:lnTo>
                  <a:pt x="535204" y="133476"/>
                </a:lnTo>
                <a:lnTo>
                  <a:pt x="417169" y="133476"/>
                </a:lnTo>
                <a:lnTo>
                  <a:pt x="417575" y="127508"/>
                </a:lnTo>
                <a:lnTo>
                  <a:pt x="419087" y="121665"/>
                </a:lnTo>
                <a:lnTo>
                  <a:pt x="421716" y="116077"/>
                </a:lnTo>
                <a:lnTo>
                  <a:pt x="424345" y="110362"/>
                </a:lnTo>
                <a:lnTo>
                  <a:pt x="427913" y="105410"/>
                </a:lnTo>
                <a:lnTo>
                  <a:pt x="432434" y="101091"/>
                </a:lnTo>
                <a:lnTo>
                  <a:pt x="436943" y="96647"/>
                </a:lnTo>
                <a:lnTo>
                  <a:pt x="442125" y="93218"/>
                </a:lnTo>
                <a:lnTo>
                  <a:pt x="453834" y="88137"/>
                </a:lnTo>
                <a:lnTo>
                  <a:pt x="460235" y="86995"/>
                </a:lnTo>
                <a:lnTo>
                  <a:pt x="514678" y="86995"/>
                </a:lnTo>
                <a:lnTo>
                  <a:pt x="513594" y="85899"/>
                </a:lnTo>
                <a:lnTo>
                  <a:pt x="475339" y="69826"/>
                </a:lnTo>
                <a:lnTo>
                  <a:pt x="467144" y="69469"/>
                </a:lnTo>
                <a:close/>
              </a:path>
              <a:path w="535940" h="219710">
                <a:moveTo>
                  <a:pt x="514769" y="177164"/>
                </a:moveTo>
                <a:lnTo>
                  <a:pt x="484098" y="199913"/>
                </a:lnTo>
                <a:lnTo>
                  <a:pt x="468922" y="201802"/>
                </a:lnTo>
                <a:lnTo>
                  <a:pt x="518296" y="201802"/>
                </a:lnTo>
                <a:lnTo>
                  <a:pt x="523714" y="196808"/>
                </a:lnTo>
                <a:lnTo>
                  <a:pt x="530263" y="189357"/>
                </a:lnTo>
                <a:lnTo>
                  <a:pt x="514769" y="177164"/>
                </a:lnTo>
                <a:close/>
              </a:path>
              <a:path w="535940" h="219710">
                <a:moveTo>
                  <a:pt x="514678" y="86995"/>
                </a:moveTo>
                <a:lnTo>
                  <a:pt x="467144" y="86995"/>
                </a:lnTo>
                <a:lnTo>
                  <a:pt x="477663" y="87808"/>
                </a:lnTo>
                <a:lnTo>
                  <a:pt x="486908" y="90265"/>
                </a:lnTo>
                <a:lnTo>
                  <a:pt x="513221" y="123884"/>
                </a:lnTo>
                <a:lnTo>
                  <a:pt x="514388" y="133476"/>
                </a:lnTo>
                <a:lnTo>
                  <a:pt x="535204" y="133476"/>
                </a:lnTo>
                <a:lnTo>
                  <a:pt x="522095" y="95398"/>
                </a:lnTo>
                <a:lnTo>
                  <a:pt x="518071" y="90424"/>
                </a:lnTo>
                <a:lnTo>
                  <a:pt x="514678" y="86995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9036" y="2221357"/>
            <a:ext cx="264160" cy="186690"/>
          </a:xfrm>
          <a:custGeom>
            <a:avLst/>
            <a:gdLst/>
            <a:ahLst/>
            <a:cxnLst/>
            <a:rect l="l" t="t" r="r" b="b"/>
            <a:pathLst>
              <a:path w="264160" h="186689">
                <a:moveTo>
                  <a:pt x="50291" y="57657"/>
                </a:moveTo>
                <a:lnTo>
                  <a:pt x="29590" y="57657"/>
                </a:lnTo>
                <a:lnTo>
                  <a:pt x="29590" y="154558"/>
                </a:lnTo>
                <a:lnTo>
                  <a:pt x="30734" y="160908"/>
                </a:lnTo>
                <a:lnTo>
                  <a:pt x="33207" y="165988"/>
                </a:lnTo>
                <a:lnTo>
                  <a:pt x="35432" y="170687"/>
                </a:lnTo>
                <a:lnTo>
                  <a:pt x="38481" y="174497"/>
                </a:lnTo>
                <a:lnTo>
                  <a:pt x="42163" y="177418"/>
                </a:lnTo>
                <a:lnTo>
                  <a:pt x="45719" y="180339"/>
                </a:lnTo>
                <a:lnTo>
                  <a:pt x="49784" y="182244"/>
                </a:lnTo>
                <a:lnTo>
                  <a:pt x="58293" y="184276"/>
                </a:lnTo>
                <a:lnTo>
                  <a:pt x="62356" y="184657"/>
                </a:lnTo>
                <a:lnTo>
                  <a:pt x="70865" y="184657"/>
                </a:lnTo>
                <a:lnTo>
                  <a:pt x="75184" y="184403"/>
                </a:lnTo>
                <a:lnTo>
                  <a:pt x="79121" y="183641"/>
                </a:lnTo>
                <a:lnTo>
                  <a:pt x="83184" y="183006"/>
                </a:lnTo>
                <a:lnTo>
                  <a:pt x="86868" y="181990"/>
                </a:lnTo>
                <a:lnTo>
                  <a:pt x="90424" y="180593"/>
                </a:lnTo>
                <a:lnTo>
                  <a:pt x="89760" y="167131"/>
                </a:lnTo>
                <a:lnTo>
                  <a:pt x="68579" y="167131"/>
                </a:lnTo>
                <a:lnTo>
                  <a:pt x="65785" y="166750"/>
                </a:lnTo>
                <a:lnTo>
                  <a:pt x="50336" y="146557"/>
                </a:lnTo>
                <a:lnTo>
                  <a:pt x="50291" y="57657"/>
                </a:lnTo>
                <a:close/>
              </a:path>
              <a:path w="264160" h="186689">
                <a:moveTo>
                  <a:pt x="89534" y="162559"/>
                </a:moveTo>
                <a:lnTo>
                  <a:pt x="86740" y="163956"/>
                </a:lnTo>
                <a:lnTo>
                  <a:pt x="83819" y="165100"/>
                </a:lnTo>
                <a:lnTo>
                  <a:pt x="80644" y="165862"/>
                </a:lnTo>
                <a:lnTo>
                  <a:pt x="77469" y="166750"/>
                </a:lnTo>
                <a:lnTo>
                  <a:pt x="74422" y="167131"/>
                </a:lnTo>
                <a:lnTo>
                  <a:pt x="89760" y="167131"/>
                </a:lnTo>
                <a:lnTo>
                  <a:pt x="89534" y="162559"/>
                </a:lnTo>
                <a:close/>
              </a:path>
              <a:path w="264160" h="186689">
                <a:moveTo>
                  <a:pt x="90424" y="40385"/>
                </a:moveTo>
                <a:lnTo>
                  <a:pt x="0" y="40385"/>
                </a:lnTo>
                <a:lnTo>
                  <a:pt x="0" y="57657"/>
                </a:lnTo>
                <a:lnTo>
                  <a:pt x="90424" y="57657"/>
                </a:lnTo>
                <a:lnTo>
                  <a:pt x="90424" y="40385"/>
                </a:lnTo>
                <a:close/>
              </a:path>
              <a:path w="264160" h="186689">
                <a:moveTo>
                  <a:pt x="50291" y="0"/>
                </a:moveTo>
                <a:lnTo>
                  <a:pt x="29590" y="0"/>
                </a:lnTo>
                <a:lnTo>
                  <a:pt x="29590" y="40385"/>
                </a:lnTo>
                <a:lnTo>
                  <a:pt x="50291" y="40385"/>
                </a:lnTo>
                <a:lnTo>
                  <a:pt x="50291" y="0"/>
                </a:lnTo>
                <a:close/>
              </a:path>
              <a:path w="264160" h="186689">
                <a:moveTo>
                  <a:pt x="187832" y="36575"/>
                </a:moveTo>
                <a:lnTo>
                  <a:pt x="150564" y="45412"/>
                </a:lnTo>
                <a:lnTo>
                  <a:pt x="120596" y="75094"/>
                </a:lnTo>
                <a:lnTo>
                  <a:pt x="111887" y="111632"/>
                </a:lnTo>
                <a:lnTo>
                  <a:pt x="112259" y="119633"/>
                </a:lnTo>
                <a:lnTo>
                  <a:pt x="128458" y="160016"/>
                </a:lnTo>
                <a:lnTo>
                  <a:pt x="164472" y="183475"/>
                </a:lnTo>
                <a:lnTo>
                  <a:pt x="187832" y="186689"/>
                </a:lnTo>
                <a:lnTo>
                  <a:pt x="195974" y="186332"/>
                </a:lnTo>
                <a:lnTo>
                  <a:pt x="237408" y="169991"/>
                </a:lnTo>
                <a:lnTo>
                  <a:pt x="238609" y="168909"/>
                </a:lnTo>
                <a:lnTo>
                  <a:pt x="179450" y="168909"/>
                </a:lnTo>
                <a:lnTo>
                  <a:pt x="172084" y="167385"/>
                </a:lnTo>
                <a:lnTo>
                  <a:pt x="140081" y="140969"/>
                </a:lnTo>
                <a:lnTo>
                  <a:pt x="133857" y="119633"/>
                </a:lnTo>
                <a:lnTo>
                  <a:pt x="133869" y="103681"/>
                </a:lnTo>
                <a:lnTo>
                  <a:pt x="153162" y="65785"/>
                </a:lnTo>
                <a:lnTo>
                  <a:pt x="179450" y="54101"/>
                </a:lnTo>
                <a:lnTo>
                  <a:pt x="238327" y="54101"/>
                </a:lnTo>
                <a:lnTo>
                  <a:pt x="237408" y="53274"/>
                </a:lnTo>
                <a:lnTo>
                  <a:pt x="195974" y="36933"/>
                </a:lnTo>
                <a:lnTo>
                  <a:pt x="187832" y="36575"/>
                </a:lnTo>
                <a:close/>
              </a:path>
              <a:path w="264160" h="186689">
                <a:moveTo>
                  <a:pt x="238327" y="54101"/>
                </a:moveTo>
                <a:lnTo>
                  <a:pt x="196214" y="54101"/>
                </a:lnTo>
                <a:lnTo>
                  <a:pt x="203707" y="55498"/>
                </a:lnTo>
                <a:lnTo>
                  <a:pt x="217043" y="61594"/>
                </a:lnTo>
                <a:lnTo>
                  <a:pt x="240792" y="96265"/>
                </a:lnTo>
                <a:lnTo>
                  <a:pt x="241935" y="119633"/>
                </a:lnTo>
                <a:lnTo>
                  <a:pt x="240792" y="127000"/>
                </a:lnTo>
                <a:lnTo>
                  <a:pt x="217043" y="161543"/>
                </a:lnTo>
                <a:lnTo>
                  <a:pt x="196214" y="168909"/>
                </a:lnTo>
                <a:lnTo>
                  <a:pt x="238609" y="168909"/>
                </a:lnTo>
                <a:lnTo>
                  <a:pt x="260818" y="134457"/>
                </a:lnTo>
                <a:lnTo>
                  <a:pt x="264032" y="111632"/>
                </a:lnTo>
                <a:lnTo>
                  <a:pt x="263675" y="103681"/>
                </a:lnTo>
                <a:lnTo>
                  <a:pt x="247405" y="63247"/>
                </a:lnTo>
                <a:lnTo>
                  <a:pt x="242696" y="58038"/>
                </a:lnTo>
                <a:lnTo>
                  <a:pt x="238327" y="54101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8701" y="2173858"/>
            <a:ext cx="430530" cy="234315"/>
          </a:xfrm>
          <a:custGeom>
            <a:avLst/>
            <a:gdLst/>
            <a:ahLst/>
            <a:cxnLst/>
            <a:rect l="l" t="t" r="r" b="b"/>
            <a:pathLst>
              <a:path w="430530" h="234314">
                <a:moveTo>
                  <a:pt x="50292" y="105155"/>
                </a:moveTo>
                <a:lnTo>
                  <a:pt x="29591" y="105155"/>
                </a:lnTo>
                <a:lnTo>
                  <a:pt x="29591" y="202056"/>
                </a:lnTo>
                <a:lnTo>
                  <a:pt x="30734" y="208406"/>
                </a:lnTo>
                <a:lnTo>
                  <a:pt x="33207" y="213487"/>
                </a:lnTo>
                <a:lnTo>
                  <a:pt x="35432" y="218186"/>
                </a:lnTo>
                <a:lnTo>
                  <a:pt x="38481" y="221995"/>
                </a:lnTo>
                <a:lnTo>
                  <a:pt x="42163" y="224916"/>
                </a:lnTo>
                <a:lnTo>
                  <a:pt x="45719" y="227837"/>
                </a:lnTo>
                <a:lnTo>
                  <a:pt x="49784" y="229742"/>
                </a:lnTo>
                <a:lnTo>
                  <a:pt x="58293" y="231775"/>
                </a:lnTo>
                <a:lnTo>
                  <a:pt x="62356" y="232155"/>
                </a:lnTo>
                <a:lnTo>
                  <a:pt x="70866" y="232155"/>
                </a:lnTo>
                <a:lnTo>
                  <a:pt x="75184" y="231901"/>
                </a:lnTo>
                <a:lnTo>
                  <a:pt x="79121" y="231139"/>
                </a:lnTo>
                <a:lnTo>
                  <a:pt x="83185" y="230504"/>
                </a:lnTo>
                <a:lnTo>
                  <a:pt x="86868" y="229488"/>
                </a:lnTo>
                <a:lnTo>
                  <a:pt x="90424" y="228091"/>
                </a:lnTo>
                <a:lnTo>
                  <a:pt x="89760" y="214629"/>
                </a:lnTo>
                <a:lnTo>
                  <a:pt x="68580" y="214629"/>
                </a:lnTo>
                <a:lnTo>
                  <a:pt x="65786" y="214249"/>
                </a:lnTo>
                <a:lnTo>
                  <a:pt x="50336" y="194055"/>
                </a:lnTo>
                <a:lnTo>
                  <a:pt x="50292" y="105155"/>
                </a:lnTo>
                <a:close/>
              </a:path>
              <a:path w="430530" h="234314">
                <a:moveTo>
                  <a:pt x="89535" y="210057"/>
                </a:moveTo>
                <a:lnTo>
                  <a:pt x="86741" y="211454"/>
                </a:lnTo>
                <a:lnTo>
                  <a:pt x="83819" y="212598"/>
                </a:lnTo>
                <a:lnTo>
                  <a:pt x="80644" y="213360"/>
                </a:lnTo>
                <a:lnTo>
                  <a:pt x="77469" y="214249"/>
                </a:lnTo>
                <a:lnTo>
                  <a:pt x="74422" y="214629"/>
                </a:lnTo>
                <a:lnTo>
                  <a:pt x="89760" y="214629"/>
                </a:lnTo>
                <a:lnTo>
                  <a:pt x="89535" y="210057"/>
                </a:lnTo>
                <a:close/>
              </a:path>
              <a:path w="430530" h="234314">
                <a:moveTo>
                  <a:pt x="90424" y="87883"/>
                </a:moveTo>
                <a:lnTo>
                  <a:pt x="0" y="87883"/>
                </a:lnTo>
                <a:lnTo>
                  <a:pt x="0" y="105155"/>
                </a:lnTo>
                <a:lnTo>
                  <a:pt x="90424" y="105155"/>
                </a:lnTo>
                <a:lnTo>
                  <a:pt x="90424" y="87883"/>
                </a:lnTo>
                <a:close/>
              </a:path>
              <a:path w="430530" h="234314">
                <a:moveTo>
                  <a:pt x="50292" y="47498"/>
                </a:moveTo>
                <a:lnTo>
                  <a:pt x="29591" y="47498"/>
                </a:lnTo>
                <a:lnTo>
                  <a:pt x="29591" y="87883"/>
                </a:lnTo>
                <a:lnTo>
                  <a:pt x="50292" y="87883"/>
                </a:lnTo>
                <a:lnTo>
                  <a:pt x="50292" y="47498"/>
                </a:lnTo>
                <a:close/>
              </a:path>
              <a:path w="430530" h="234314">
                <a:moveTo>
                  <a:pt x="143637" y="0"/>
                </a:moveTo>
                <a:lnTo>
                  <a:pt x="122809" y="0"/>
                </a:lnTo>
                <a:lnTo>
                  <a:pt x="122809" y="230377"/>
                </a:lnTo>
                <a:lnTo>
                  <a:pt x="143637" y="230377"/>
                </a:lnTo>
                <a:lnTo>
                  <a:pt x="143637" y="147700"/>
                </a:lnTo>
                <a:lnTo>
                  <a:pt x="144780" y="139445"/>
                </a:lnTo>
                <a:lnTo>
                  <a:pt x="147319" y="132461"/>
                </a:lnTo>
                <a:lnTo>
                  <a:pt x="149732" y="125475"/>
                </a:lnTo>
                <a:lnTo>
                  <a:pt x="152907" y="119633"/>
                </a:lnTo>
                <a:lnTo>
                  <a:pt x="160358" y="111251"/>
                </a:lnTo>
                <a:lnTo>
                  <a:pt x="143637" y="111251"/>
                </a:lnTo>
                <a:lnTo>
                  <a:pt x="143637" y="0"/>
                </a:lnTo>
                <a:close/>
              </a:path>
              <a:path w="430530" h="234314">
                <a:moveTo>
                  <a:pt x="233656" y="101600"/>
                </a:moveTo>
                <a:lnTo>
                  <a:pt x="194310" y="101600"/>
                </a:lnTo>
                <a:lnTo>
                  <a:pt x="200660" y="102742"/>
                </a:lnTo>
                <a:lnTo>
                  <a:pt x="210566" y="107568"/>
                </a:lnTo>
                <a:lnTo>
                  <a:pt x="225573" y="142875"/>
                </a:lnTo>
                <a:lnTo>
                  <a:pt x="225679" y="230377"/>
                </a:lnTo>
                <a:lnTo>
                  <a:pt x="246253" y="230377"/>
                </a:lnTo>
                <a:lnTo>
                  <a:pt x="246253" y="142875"/>
                </a:lnTo>
                <a:lnTo>
                  <a:pt x="245417" y="130280"/>
                </a:lnTo>
                <a:lnTo>
                  <a:pt x="242903" y="118983"/>
                </a:lnTo>
                <a:lnTo>
                  <a:pt x="238698" y="108995"/>
                </a:lnTo>
                <a:lnTo>
                  <a:pt x="233656" y="101600"/>
                </a:lnTo>
                <a:close/>
              </a:path>
              <a:path w="430530" h="234314">
                <a:moveTo>
                  <a:pt x="192024" y="84074"/>
                </a:moveTo>
                <a:lnTo>
                  <a:pt x="151907" y="100012"/>
                </a:lnTo>
                <a:lnTo>
                  <a:pt x="144272" y="111251"/>
                </a:lnTo>
                <a:lnTo>
                  <a:pt x="160358" y="111251"/>
                </a:lnTo>
                <a:lnTo>
                  <a:pt x="161036" y="110489"/>
                </a:lnTo>
                <a:lnTo>
                  <a:pt x="165735" y="107061"/>
                </a:lnTo>
                <a:lnTo>
                  <a:pt x="170815" y="104901"/>
                </a:lnTo>
                <a:lnTo>
                  <a:pt x="176022" y="102615"/>
                </a:lnTo>
                <a:lnTo>
                  <a:pt x="181356" y="101600"/>
                </a:lnTo>
                <a:lnTo>
                  <a:pt x="233656" y="101600"/>
                </a:lnTo>
                <a:lnTo>
                  <a:pt x="232791" y="100329"/>
                </a:lnTo>
                <a:lnTo>
                  <a:pt x="225171" y="93235"/>
                </a:lnTo>
                <a:lnTo>
                  <a:pt x="215836" y="88153"/>
                </a:lnTo>
                <a:lnTo>
                  <a:pt x="204787" y="85095"/>
                </a:lnTo>
                <a:lnTo>
                  <a:pt x="192024" y="84074"/>
                </a:lnTo>
                <a:close/>
              </a:path>
              <a:path w="430530" h="234314">
                <a:moveTo>
                  <a:pt x="362076" y="84074"/>
                </a:moveTo>
                <a:lnTo>
                  <a:pt x="321468" y="96567"/>
                </a:lnTo>
                <a:lnTo>
                  <a:pt x="295656" y="129158"/>
                </a:lnTo>
                <a:lnTo>
                  <a:pt x="290194" y="159130"/>
                </a:lnTo>
                <a:lnTo>
                  <a:pt x="290550" y="167008"/>
                </a:lnTo>
                <a:lnTo>
                  <a:pt x="306605" y="207514"/>
                </a:lnTo>
                <a:lnTo>
                  <a:pt x="341495" y="230973"/>
                </a:lnTo>
                <a:lnTo>
                  <a:pt x="363855" y="234187"/>
                </a:lnTo>
                <a:lnTo>
                  <a:pt x="372570" y="233737"/>
                </a:lnTo>
                <a:lnTo>
                  <a:pt x="411765" y="217757"/>
                </a:lnTo>
                <a:lnTo>
                  <a:pt x="413229" y="216407"/>
                </a:lnTo>
                <a:lnTo>
                  <a:pt x="356616" y="216407"/>
                </a:lnTo>
                <a:lnTo>
                  <a:pt x="349885" y="215011"/>
                </a:lnTo>
                <a:lnTo>
                  <a:pt x="343437" y="212175"/>
                </a:lnTo>
                <a:lnTo>
                  <a:pt x="337312" y="209550"/>
                </a:lnTo>
                <a:lnTo>
                  <a:pt x="331724" y="205739"/>
                </a:lnTo>
                <a:lnTo>
                  <a:pt x="327025" y="201040"/>
                </a:lnTo>
                <a:lnTo>
                  <a:pt x="322325" y="196468"/>
                </a:lnTo>
                <a:lnTo>
                  <a:pt x="318643" y="191007"/>
                </a:lnTo>
                <a:lnTo>
                  <a:pt x="316103" y="184657"/>
                </a:lnTo>
                <a:lnTo>
                  <a:pt x="313436" y="178307"/>
                </a:lnTo>
                <a:lnTo>
                  <a:pt x="312038" y="171703"/>
                </a:lnTo>
                <a:lnTo>
                  <a:pt x="311785" y="164591"/>
                </a:lnTo>
                <a:lnTo>
                  <a:pt x="430149" y="164591"/>
                </a:lnTo>
                <a:lnTo>
                  <a:pt x="430275" y="162813"/>
                </a:lnTo>
                <a:lnTo>
                  <a:pt x="430403" y="159512"/>
                </a:lnTo>
                <a:lnTo>
                  <a:pt x="430403" y="154812"/>
                </a:lnTo>
                <a:lnTo>
                  <a:pt x="430137" y="148081"/>
                </a:lnTo>
                <a:lnTo>
                  <a:pt x="312166" y="148081"/>
                </a:lnTo>
                <a:lnTo>
                  <a:pt x="312547" y="142112"/>
                </a:lnTo>
                <a:lnTo>
                  <a:pt x="327406" y="115696"/>
                </a:lnTo>
                <a:lnTo>
                  <a:pt x="331850" y="111251"/>
                </a:lnTo>
                <a:lnTo>
                  <a:pt x="337057" y="107823"/>
                </a:lnTo>
                <a:lnTo>
                  <a:pt x="348742" y="102742"/>
                </a:lnTo>
                <a:lnTo>
                  <a:pt x="355219" y="101600"/>
                </a:lnTo>
                <a:lnTo>
                  <a:pt x="409611" y="101600"/>
                </a:lnTo>
                <a:lnTo>
                  <a:pt x="408527" y="100504"/>
                </a:lnTo>
                <a:lnTo>
                  <a:pt x="370272" y="84431"/>
                </a:lnTo>
                <a:lnTo>
                  <a:pt x="362076" y="84074"/>
                </a:lnTo>
                <a:close/>
              </a:path>
              <a:path w="430530" h="234314">
                <a:moveTo>
                  <a:pt x="409701" y="191769"/>
                </a:moveTo>
                <a:lnTo>
                  <a:pt x="379031" y="214518"/>
                </a:lnTo>
                <a:lnTo>
                  <a:pt x="363855" y="216407"/>
                </a:lnTo>
                <a:lnTo>
                  <a:pt x="413229" y="216407"/>
                </a:lnTo>
                <a:lnTo>
                  <a:pt x="418647" y="211413"/>
                </a:lnTo>
                <a:lnTo>
                  <a:pt x="425196" y="203962"/>
                </a:lnTo>
                <a:lnTo>
                  <a:pt x="409701" y="191769"/>
                </a:lnTo>
                <a:close/>
              </a:path>
              <a:path w="430530" h="234314">
                <a:moveTo>
                  <a:pt x="409611" y="101600"/>
                </a:moveTo>
                <a:lnTo>
                  <a:pt x="362076" y="101600"/>
                </a:lnTo>
                <a:lnTo>
                  <a:pt x="372596" y="102413"/>
                </a:lnTo>
                <a:lnTo>
                  <a:pt x="381841" y="104870"/>
                </a:lnTo>
                <a:lnTo>
                  <a:pt x="408154" y="138489"/>
                </a:lnTo>
                <a:lnTo>
                  <a:pt x="409321" y="148081"/>
                </a:lnTo>
                <a:lnTo>
                  <a:pt x="430137" y="148081"/>
                </a:lnTo>
                <a:lnTo>
                  <a:pt x="417028" y="110003"/>
                </a:lnTo>
                <a:lnTo>
                  <a:pt x="413004" y="105028"/>
                </a:lnTo>
                <a:lnTo>
                  <a:pt x="409611" y="10160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49754" y="2170176"/>
            <a:ext cx="9021572" cy="307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6582" y="2623692"/>
            <a:ext cx="320040" cy="150495"/>
          </a:xfrm>
          <a:custGeom>
            <a:avLst/>
            <a:gdLst/>
            <a:ahLst/>
            <a:cxnLst/>
            <a:rect l="l" t="t" r="r" b="b"/>
            <a:pathLst>
              <a:path w="320040" h="150494">
                <a:moveTo>
                  <a:pt x="75895" y="0"/>
                </a:moveTo>
                <a:lnTo>
                  <a:pt x="38638" y="8836"/>
                </a:lnTo>
                <a:lnTo>
                  <a:pt x="8649" y="38518"/>
                </a:lnTo>
                <a:lnTo>
                  <a:pt x="0" y="75057"/>
                </a:lnTo>
                <a:lnTo>
                  <a:pt x="364" y="83058"/>
                </a:lnTo>
                <a:lnTo>
                  <a:pt x="16498" y="123440"/>
                </a:lnTo>
                <a:lnTo>
                  <a:pt x="52540" y="146899"/>
                </a:lnTo>
                <a:lnTo>
                  <a:pt x="75895" y="150114"/>
                </a:lnTo>
                <a:lnTo>
                  <a:pt x="84067" y="149756"/>
                </a:lnTo>
                <a:lnTo>
                  <a:pt x="125467" y="133415"/>
                </a:lnTo>
                <a:lnTo>
                  <a:pt x="126665" y="132334"/>
                </a:lnTo>
                <a:lnTo>
                  <a:pt x="67564" y="132334"/>
                </a:lnTo>
                <a:lnTo>
                  <a:pt x="60096" y="130810"/>
                </a:lnTo>
                <a:lnTo>
                  <a:pt x="28193" y="104394"/>
                </a:lnTo>
                <a:lnTo>
                  <a:pt x="21869" y="83058"/>
                </a:lnTo>
                <a:lnTo>
                  <a:pt x="21882" y="67105"/>
                </a:lnTo>
                <a:lnTo>
                  <a:pt x="41249" y="29210"/>
                </a:lnTo>
                <a:lnTo>
                  <a:pt x="67564" y="17526"/>
                </a:lnTo>
                <a:lnTo>
                  <a:pt x="126384" y="17526"/>
                </a:lnTo>
                <a:lnTo>
                  <a:pt x="125467" y="16698"/>
                </a:lnTo>
                <a:lnTo>
                  <a:pt x="84067" y="357"/>
                </a:lnTo>
                <a:lnTo>
                  <a:pt x="75895" y="0"/>
                </a:lnTo>
                <a:close/>
              </a:path>
              <a:path w="320040" h="150494">
                <a:moveTo>
                  <a:pt x="126384" y="17526"/>
                </a:moveTo>
                <a:lnTo>
                  <a:pt x="84239" y="17526"/>
                </a:lnTo>
                <a:lnTo>
                  <a:pt x="91744" y="18923"/>
                </a:lnTo>
                <a:lnTo>
                  <a:pt x="105143" y="25019"/>
                </a:lnTo>
                <a:lnTo>
                  <a:pt x="128803" y="59690"/>
                </a:lnTo>
                <a:lnTo>
                  <a:pt x="130073" y="83058"/>
                </a:lnTo>
                <a:lnTo>
                  <a:pt x="128803" y="90424"/>
                </a:lnTo>
                <a:lnTo>
                  <a:pt x="105143" y="124968"/>
                </a:lnTo>
                <a:lnTo>
                  <a:pt x="84239" y="132334"/>
                </a:lnTo>
                <a:lnTo>
                  <a:pt x="126665" y="132334"/>
                </a:lnTo>
                <a:lnTo>
                  <a:pt x="148918" y="97881"/>
                </a:lnTo>
                <a:lnTo>
                  <a:pt x="152095" y="75057"/>
                </a:lnTo>
                <a:lnTo>
                  <a:pt x="151742" y="67105"/>
                </a:lnTo>
                <a:lnTo>
                  <a:pt x="135492" y="26671"/>
                </a:lnTo>
                <a:lnTo>
                  <a:pt x="130746" y="21462"/>
                </a:lnTo>
                <a:lnTo>
                  <a:pt x="126384" y="17526"/>
                </a:lnTo>
                <a:close/>
              </a:path>
              <a:path w="320040" h="150494">
                <a:moveTo>
                  <a:pt x="214795" y="3810"/>
                </a:moveTo>
                <a:lnTo>
                  <a:pt x="195008" y="3810"/>
                </a:lnTo>
                <a:lnTo>
                  <a:pt x="195430" y="9161"/>
                </a:lnTo>
                <a:lnTo>
                  <a:pt x="195694" y="14097"/>
                </a:lnTo>
                <a:lnTo>
                  <a:pt x="196087" y="26289"/>
                </a:lnTo>
                <a:lnTo>
                  <a:pt x="196189" y="146304"/>
                </a:lnTo>
                <a:lnTo>
                  <a:pt x="217030" y="146304"/>
                </a:lnTo>
                <a:lnTo>
                  <a:pt x="217030" y="63627"/>
                </a:lnTo>
                <a:lnTo>
                  <a:pt x="218249" y="55372"/>
                </a:lnTo>
                <a:lnTo>
                  <a:pt x="223100" y="41402"/>
                </a:lnTo>
                <a:lnTo>
                  <a:pt x="226352" y="35560"/>
                </a:lnTo>
                <a:lnTo>
                  <a:pt x="233022" y="28067"/>
                </a:lnTo>
                <a:lnTo>
                  <a:pt x="215988" y="28067"/>
                </a:lnTo>
                <a:lnTo>
                  <a:pt x="215871" y="20828"/>
                </a:lnTo>
                <a:lnTo>
                  <a:pt x="215493" y="11811"/>
                </a:lnTo>
                <a:lnTo>
                  <a:pt x="215188" y="7493"/>
                </a:lnTo>
                <a:lnTo>
                  <a:pt x="214795" y="3810"/>
                </a:lnTo>
                <a:close/>
              </a:path>
              <a:path w="320040" h="150494">
                <a:moveTo>
                  <a:pt x="306980" y="17526"/>
                </a:moveTo>
                <a:lnTo>
                  <a:pt x="267728" y="17526"/>
                </a:lnTo>
                <a:lnTo>
                  <a:pt x="274002" y="18669"/>
                </a:lnTo>
                <a:lnTo>
                  <a:pt x="284022" y="23495"/>
                </a:lnTo>
                <a:lnTo>
                  <a:pt x="287997" y="26924"/>
                </a:lnTo>
                <a:lnTo>
                  <a:pt x="290918" y="31369"/>
                </a:lnTo>
                <a:lnTo>
                  <a:pt x="293852" y="35687"/>
                </a:lnTo>
                <a:lnTo>
                  <a:pt x="295909" y="40894"/>
                </a:lnTo>
                <a:lnTo>
                  <a:pt x="298284" y="53086"/>
                </a:lnTo>
                <a:lnTo>
                  <a:pt x="298782" y="58801"/>
                </a:lnTo>
                <a:lnTo>
                  <a:pt x="298881" y="146304"/>
                </a:lnTo>
                <a:lnTo>
                  <a:pt x="319722" y="146304"/>
                </a:lnTo>
                <a:lnTo>
                  <a:pt x="319722" y="58801"/>
                </a:lnTo>
                <a:lnTo>
                  <a:pt x="318870" y="46206"/>
                </a:lnTo>
                <a:lnTo>
                  <a:pt x="316315" y="34909"/>
                </a:lnTo>
                <a:lnTo>
                  <a:pt x="312060" y="24921"/>
                </a:lnTo>
                <a:lnTo>
                  <a:pt x="306980" y="17526"/>
                </a:lnTo>
                <a:close/>
              </a:path>
              <a:path w="320040" h="150494">
                <a:moveTo>
                  <a:pt x="265404" y="0"/>
                </a:moveTo>
                <a:lnTo>
                  <a:pt x="224639" y="16716"/>
                </a:lnTo>
                <a:lnTo>
                  <a:pt x="216725" y="28067"/>
                </a:lnTo>
                <a:lnTo>
                  <a:pt x="233022" y="28067"/>
                </a:lnTo>
                <a:lnTo>
                  <a:pt x="234492" y="26416"/>
                </a:lnTo>
                <a:lnTo>
                  <a:pt x="239102" y="22987"/>
                </a:lnTo>
                <a:lnTo>
                  <a:pt x="244259" y="20828"/>
                </a:lnTo>
                <a:lnTo>
                  <a:pt x="249428" y="18542"/>
                </a:lnTo>
                <a:lnTo>
                  <a:pt x="254736" y="17526"/>
                </a:lnTo>
                <a:lnTo>
                  <a:pt x="306980" y="17526"/>
                </a:lnTo>
                <a:lnTo>
                  <a:pt x="306108" y="16256"/>
                </a:lnTo>
                <a:lnTo>
                  <a:pt x="298455" y="9161"/>
                </a:lnTo>
                <a:lnTo>
                  <a:pt x="289118" y="4079"/>
                </a:lnTo>
                <a:lnTo>
                  <a:pt x="278101" y="1021"/>
                </a:lnTo>
                <a:lnTo>
                  <a:pt x="265404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36831" y="2623692"/>
            <a:ext cx="495300" cy="150495"/>
          </a:xfrm>
          <a:custGeom>
            <a:avLst/>
            <a:gdLst/>
            <a:ahLst/>
            <a:cxnLst/>
            <a:rect l="l" t="t" r="r" b="b"/>
            <a:pathLst>
              <a:path w="495300" h="150494">
                <a:moveTo>
                  <a:pt x="109142" y="17526"/>
                </a:moveTo>
                <a:lnTo>
                  <a:pt x="62251" y="17526"/>
                </a:lnTo>
                <a:lnTo>
                  <a:pt x="71016" y="18097"/>
                </a:lnTo>
                <a:lnTo>
                  <a:pt x="78650" y="19812"/>
                </a:lnTo>
                <a:lnTo>
                  <a:pt x="100351" y="54356"/>
                </a:lnTo>
                <a:lnTo>
                  <a:pt x="100351" y="58801"/>
                </a:lnTo>
                <a:lnTo>
                  <a:pt x="90709" y="58894"/>
                </a:lnTo>
                <a:lnTo>
                  <a:pt x="81222" y="59166"/>
                </a:lnTo>
                <a:lnTo>
                  <a:pt x="37912" y="64198"/>
                </a:lnTo>
                <a:lnTo>
                  <a:pt x="4575" y="85857"/>
                </a:lnTo>
                <a:lnTo>
                  <a:pt x="0" y="115189"/>
                </a:lnTo>
                <a:lnTo>
                  <a:pt x="1444" y="121412"/>
                </a:lnTo>
                <a:lnTo>
                  <a:pt x="7692" y="132334"/>
                </a:lnTo>
                <a:lnTo>
                  <a:pt x="11642" y="136779"/>
                </a:lnTo>
                <a:lnTo>
                  <a:pt x="16404" y="140208"/>
                </a:lnTo>
                <a:lnTo>
                  <a:pt x="21167" y="143764"/>
                </a:lnTo>
                <a:lnTo>
                  <a:pt x="26450" y="146177"/>
                </a:lnTo>
                <a:lnTo>
                  <a:pt x="32254" y="147701"/>
                </a:lnTo>
                <a:lnTo>
                  <a:pt x="38121" y="149352"/>
                </a:lnTo>
                <a:lnTo>
                  <a:pt x="43709" y="150114"/>
                </a:lnTo>
                <a:lnTo>
                  <a:pt x="49170" y="150114"/>
                </a:lnTo>
                <a:lnTo>
                  <a:pt x="90620" y="135524"/>
                </a:lnTo>
                <a:lnTo>
                  <a:pt x="93051" y="132969"/>
                </a:lnTo>
                <a:lnTo>
                  <a:pt x="50567" y="132969"/>
                </a:lnTo>
                <a:lnTo>
                  <a:pt x="46630" y="132461"/>
                </a:lnTo>
                <a:lnTo>
                  <a:pt x="42566" y="131572"/>
                </a:lnTo>
                <a:lnTo>
                  <a:pt x="38629" y="130556"/>
                </a:lnTo>
                <a:lnTo>
                  <a:pt x="35073" y="129032"/>
                </a:lnTo>
                <a:lnTo>
                  <a:pt x="31809" y="126873"/>
                </a:lnTo>
                <a:lnTo>
                  <a:pt x="28584" y="124841"/>
                </a:lnTo>
                <a:lnTo>
                  <a:pt x="26006" y="122047"/>
                </a:lnTo>
                <a:lnTo>
                  <a:pt x="22132" y="115189"/>
                </a:lnTo>
                <a:lnTo>
                  <a:pt x="21167" y="110871"/>
                </a:lnTo>
                <a:lnTo>
                  <a:pt x="21213" y="98950"/>
                </a:lnTo>
                <a:lnTo>
                  <a:pt x="23402" y="93726"/>
                </a:lnTo>
                <a:lnTo>
                  <a:pt x="32330" y="85598"/>
                </a:lnTo>
                <a:lnTo>
                  <a:pt x="38121" y="82423"/>
                </a:lnTo>
                <a:lnTo>
                  <a:pt x="45106" y="80391"/>
                </a:lnTo>
                <a:lnTo>
                  <a:pt x="52091" y="78232"/>
                </a:lnTo>
                <a:lnTo>
                  <a:pt x="94382" y="75057"/>
                </a:lnTo>
                <a:lnTo>
                  <a:pt x="120036" y="75057"/>
                </a:lnTo>
                <a:lnTo>
                  <a:pt x="120036" y="43053"/>
                </a:lnTo>
                <a:lnTo>
                  <a:pt x="118512" y="35560"/>
                </a:lnTo>
                <a:lnTo>
                  <a:pt x="115718" y="28956"/>
                </a:lnTo>
                <a:lnTo>
                  <a:pt x="112797" y="22479"/>
                </a:lnTo>
                <a:lnTo>
                  <a:pt x="109142" y="17526"/>
                </a:lnTo>
                <a:close/>
              </a:path>
              <a:path w="495300" h="150494">
                <a:moveTo>
                  <a:pt x="120113" y="123190"/>
                </a:moveTo>
                <a:lnTo>
                  <a:pt x="101621" y="123190"/>
                </a:lnTo>
                <a:lnTo>
                  <a:pt x="101621" y="127000"/>
                </a:lnTo>
                <a:lnTo>
                  <a:pt x="101851" y="130556"/>
                </a:lnTo>
                <a:lnTo>
                  <a:pt x="102637" y="139065"/>
                </a:lnTo>
                <a:lnTo>
                  <a:pt x="103145" y="142875"/>
                </a:lnTo>
                <a:lnTo>
                  <a:pt x="103780" y="146304"/>
                </a:lnTo>
                <a:lnTo>
                  <a:pt x="122322" y="146304"/>
                </a:lnTo>
                <a:lnTo>
                  <a:pt x="121560" y="142240"/>
                </a:lnTo>
                <a:lnTo>
                  <a:pt x="120925" y="137287"/>
                </a:lnTo>
                <a:lnTo>
                  <a:pt x="120262" y="127000"/>
                </a:lnTo>
                <a:lnTo>
                  <a:pt x="120149" y="124841"/>
                </a:lnTo>
                <a:lnTo>
                  <a:pt x="120113" y="123190"/>
                </a:lnTo>
                <a:close/>
              </a:path>
              <a:path w="495300" h="150494">
                <a:moveTo>
                  <a:pt x="120036" y="75057"/>
                </a:moveTo>
                <a:lnTo>
                  <a:pt x="100351" y="75057"/>
                </a:lnTo>
                <a:lnTo>
                  <a:pt x="100349" y="91963"/>
                </a:lnTo>
                <a:lnTo>
                  <a:pt x="99335" y="98044"/>
                </a:lnTo>
                <a:lnTo>
                  <a:pt x="68474" y="131699"/>
                </a:lnTo>
                <a:lnTo>
                  <a:pt x="61997" y="132969"/>
                </a:lnTo>
                <a:lnTo>
                  <a:pt x="93051" y="132969"/>
                </a:lnTo>
                <a:lnTo>
                  <a:pt x="96015" y="129851"/>
                </a:lnTo>
                <a:lnTo>
                  <a:pt x="101113" y="123190"/>
                </a:lnTo>
                <a:lnTo>
                  <a:pt x="120113" y="123190"/>
                </a:lnTo>
                <a:lnTo>
                  <a:pt x="120036" y="75057"/>
                </a:lnTo>
                <a:close/>
              </a:path>
              <a:path w="495300" h="150494">
                <a:moveTo>
                  <a:pt x="72157" y="0"/>
                </a:moveTo>
                <a:lnTo>
                  <a:pt x="64537" y="0"/>
                </a:lnTo>
                <a:lnTo>
                  <a:pt x="55558" y="377"/>
                </a:lnTo>
                <a:lnTo>
                  <a:pt x="18578" y="12430"/>
                </a:lnTo>
                <a:lnTo>
                  <a:pt x="8365" y="20447"/>
                </a:lnTo>
                <a:lnTo>
                  <a:pt x="19973" y="34162"/>
                </a:lnTo>
                <a:lnTo>
                  <a:pt x="25040" y="29083"/>
                </a:lnTo>
                <a:lnTo>
                  <a:pt x="31213" y="25019"/>
                </a:lnTo>
                <a:lnTo>
                  <a:pt x="45741" y="18923"/>
                </a:lnTo>
                <a:lnTo>
                  <a:pt x="53742" y="17526"/>
                </a:lnTo>
                <a:lnTo>
                  <a:pt x="109142" y="17526"/>
                </a:lnTo>
                <a:lnTo>
                  <a:pt x="108860" y="17145"/>
                </a:lnTo>
                <a:lnTo>
                  <a:pt x="103780" y="12827"/>
                </a:lnTo>
                <a:lnTo>
                  <a:pt x="98700" y="8636"/>
                </a:lnTo>
                <a:lnTo>
                  <a:pt x="92858" y="5334"/>
                </a:lnTo>
                <a:lnTo>
                  <a:pt x="86127" y="3302"/>
                </a:lnTo>
                <a:lnTo>
                  <a:pt x="79396" y="1143"/>
                </a:lnTo>
                <a:lnTo>
                  <a:pt x="72157" y="0"/>
                </a:lnTo>
                <a:close/>
              </a:path>
              <a:path w="495300" h="150494">
                <a:moveTo>
                  <a:pt x="176297" y="3810"/>
                </a:moveTo>
                <a:lnTo>
                  <a:pt x="154072" y="3810"/>
                </a:lnTo>
                <a:lnTo>
                  <a:pt x="199157" y="146304"/>
                </a:lnTo>
                <a:lnTo>
                  <a:pt x="221763" y="146304"/>
                </a:lnTo>
                <a:lnTo>
                  <a:pt x="230460" y="119507"/>
                </a:lnTo>
                <a:lnTo>
                  <a:pt x="210714" y="119507"/>
                </a:lnTo>
                <a:lnTo>
                  <a:pt x="176297" y="3810"/>
                </a:lnTo>
                <a:close/>
              </a:path>
              <a:path w="495300" h="150494">
                <a:moveTo>
                  <a:pt x="278945" y="30861"/>
                </a:moveTo>
                <a:lnTo>
                  <a:pt x="259863" y="30861"/>
                </a:lnTo>
                <a:lnTo>
                  <a:pt x="297963" y="146304"/>
                </a:lnTo>
                <a:lnTo>
                  <a:pt x="320442" y="146304"/>
                </a:lnTo>
                <a:lnTo>
                  <a:pt x="328945" y="119507"/>
                </a:lnTo>
                <a:lnTo>
                  <a:pt x="309012" y="119507"/>
                </a:lnTo>
                <a:lnTo>
                  <a:pt x="278945" y="30861"/>
                </a:lnTo>
                <a:close/>
              </a:path>
              <a:path w="495300" h="150494">
                <a:moveTo>
                  <a:pt x="269769" y="3810"/>
                </a:moveTo>
                <a:lnTo>
                  <a:pt x="249703" y="3810"/>
                </a:lnTo>
                <a:lnTo>
                  <a:pt x="211349" y="119507"/>
                </a:lnTo>
                <a:lnTo>
                  <a:pt x="230460" y="119507"/>
                </a:lnTo>
                <a:lnTo>
                  <a:pt x="259228" y="30861"/>
                </a:lnTo>
                <a:lnTo>
                  <a:pt x="278945" y="30861"/>
                </a:lnTo>
                <a:lnTo>
                  <a:pt x="269769" y="3810"/>
                </a:lnTo>
                <a:close/>
              </a:path>
              <a:path w="495300" h="150494">
                <a:moveTo>
                  <a:pt x="365654" y="3810"/>
                </a:moveTo>
                <a:lnTo>
                  <a:pt x="343683" y="3810"/>
                </a:lnTo>
                <a:lnTo>
                  <a:pt x="309520" y="119507"/>
                </a:lnTo>
                <a:lnTo>
                  <a:pt x="328945" y="119507"/>
                </a:lnTo>
                <a:lnTo>
                  <a:pt x="365654" y="3810"/>
                </a:lnTo>
                <a:close/>
              </a:path>
              <a:path w="495300" h="150494">
                <a:moveTo>
                  <a:pt x="401214" y="109982"/>
                </a:moveTo>
                <a:lnTo>
                  <a:pt x="384831" y="122301"/>
                </a:lnTo>
                <a:lnTo>
                  <a:pt x="390024" y="128968"/>
                </a:lnTo>
                <a:lnTo>
                  <a:pt x="395896" y="134683"/>
                </a:lnTo>
                <a:lnTo>
                  <a:pt x="433173" y="149685"/>
                </a:lnTo>
                <a:lnTo>
                  <a:pt x="441219" y="150114"/>
                </a:lnTo>
                <a:lnTo>
                  <a:pt x="447696" y="150114"/>
                </a:lnTo>
                <a:lnTo>
                  <a:pt x="454046" y="149352"/>
                </a:lnTo>
                <a:lnTo>
                  <a:pt x="460523" y="147701"/>
                </a:lnTo>
                <a:lnTo>
                  <a:pt x="466873" y="146177"/>
                </a:lnTo>
                <a:lnTo>
                  <a:pt x="472715" y="143637"/>
                </a:lnTo>
                <a:lnTo>
                  <a:pt x="482875" y="136525"/>
                </a:lnTo>
                <a:lnTo>
                  <a:pt x="486601" y="132334"/>
                </a:lnTo>
                <a:lnTo>
                  <a:pt x="432456" y="132334"/>
                </a:lnTo>
                <a:lnTo>
                  <a:pt x="424582" y="130175"/>
                </a:lnTo>
                <a:lnTo>
                  <a:pt x="410231" y="121666"/>
                </a:lnTo>
                <a:lnTo>
                  <a:pt x="404897" y="116332"/>
                </a:lnTo>
                <a:lnTo>
                  <a:pt x="401214" y="109982"/>
                </a:lnTo>
                <a:close/>
              </a:path>
              <a:path w="495300" h="150494">
                <a:moveTo>
                  <a:pt x="442362" y="0"/>
                </a:moveTo>
                <a:lnTo>
                  <a:pt x="435885" y="0"/>
                </a:lnTo>
                <a:lnTo>
                  <a:pt x="429535" y="889"/>
                </a:lnTo>
                <a:lnTo>
                  <a:pt x="392959" y="27940"/>
                </a:lnTo>
                <a:lnTo>
                  <a:pt x="391562" y="34162"/>
                </a:lnTo>
                <a:lnTo>
                  <a:pt x="391562" y="48133"/>
                </a:lnTo>
                <a:lnTo>
                  <a:pt x="392832" y="53721"/>
                </a:lnTo>
                <a:lnTo>
                  <a:pt x="395499" y="58293"/>
                </a:lnTo>
                <a:lnTo>
                  <a:pt x="398039" y="62737"/>
                </a:lnTo>
                <a:lnTo>
                  <a:pt x="418740" y="76073"/>
                </a:lnTo>
                <a:lnTo>
                  <a:pt x="423566" y="77597"/>
                </a:lnTo>
                <a:lnTo>
                  <a:pt x="428011" y="78867"/>
                </a:lnTo>
                <a:lnTo>
                  <a:pt x="432329" y="80010"/>
                </a:lnTo>
                <a:lnTo>
                  <a:pt x="441997" y="82440"/>
                </a:lnTo>
                <a:lnTo>
                  <a:pt x="450427" y="84978"/>
                </a:lnTo>
                <a:lnTo>
                  <a:pt x="457618" y="87635"/>
                </a:lnTo>
                <a:lnTo>
                  <a:pt x="463571" y="90424"/>
                </a:lnTo>
                <a:lnTo>
                  <a:pt x="470810" y="94107"/>
                </a:lnTo>
                <a:lnTo>
                  <a:pt x="474366" y="99822"/>
                </a:lnTo>
                <a:lnTo>
                  <a:pt x="474366" y="112014"/>
                </a:lnTo>
                <a:lnTo>
                  <a:pt x="453665" y="131064"/>
                </a:lnTo>
                <a:lnTo>
                  <a:pt x="449601" y="131953"/>
                </a:lnTo>
                <a:lnTo>
                  <a:pt x="445410" y="132334"/>
                </a:lnTo>
                <a:lnTo>
                  <a:pt x="486601" y="132334"/>
                </a:lnTo>
                <a:lnTo>
                  <a:pt x="486939" y="131953"/>
                </a:lnTo>
                <a:lnTo>
                  <a:pt x="490114" y="126365"/>
                </a:lnTo>
                <a:lnTo>
                  <a:pt x="493289" y="120904"/>
                </a:lnTo>
                <a:lnTo>
                  <a:pt x="494813" y="114046"/>
                </a:lnTo>
                <a:lnTo>
                  <a:pt x="494813" y="105918"/>
                </a:lnTo>
                <a:lnTo>
                  <a:pt x="467413" y="70421"/>
                </a:lnTo>
                <a:lnTo>
                  <a:pt x="437221" y="62081"/>
                </a:lnTo>
                <a:lnTo>
                  <a:pt x="430186" y="59928"/>
                </a:lnTo>
                <a:lnTo>
                  <a:pt x="424318" y="57560"/>
                </a:lnTo>
                <a:lnTo>
                  <a:pt x="419629" y="54991"/>
                </a:lnTo>
                <a:lnTo>
                  <a:pt x="414041" y="51562"/>
                </a:lnTo>
                <a:lnTo>
                  <a:pt x="411374" y="46355"/>
                </a:lnTo>
                <a:lnTo>
                  <a:pt x="411374" y="35814"/>
                </a:lnTo>
                <a:lnTo>
                  <a:pt x="412136" y="32385"/>
                </a:lnTo>
                <a:lnTo>
                  <a:pt x="415692" y="26797"/>
                </a:lnTo>
                <a:lnTo>
                  <a:pt x="417978" y="24384"/>
                </a:lnTo>
                <a:lnTo>
                  <a:pt x="420772" y="22606"/>
                </a:lnTo>
                <a:lnTo>
                  <a:pt x="423566" y="20701"/>
                </a:lnTo>
                <a:lnTo>
                  <a:pt x="426868" y="19431"/>
                </a:lnTo>
                <a:lnTo>
                  <a:pt x="434234" y="17907"/>
                </a:lnTo>
                <a:lnTo>
                  <a:pt x="437790" y="17526"/>
                </a:lnTo>
                <a:lnTo>
                  <a:pt x="486198" y="17526"/>
                </a:lnTo>
                <a:lnTo>
                  <a:pt x="483621" y="14811"/>
                </a:lnTo>
                <a:lnTo>
                  <a:pt x="449816" y="426"/>
                </a:lnTo>
                <a:lnTo>
                  <a:pt x="442362" y="0"/>
                </a:lnTo>
                <a:close/>
              </a:path>
              <a:path w="495300" h="150494">
                <a:moveTo>
                  <a:pt x="486198" y="17526"/>
                </a:moveTo>
                <a:lnTo>
                  <a:pt x="449474" y="17526"/>
                </a:lnTo>
                <a:lnTo>
                  <a:pt x="456586" y="19304"/>
                </a:lnTo>
                <a:lnTo>
                  <a:pt x="468905" y="26797"/>
                </a:lnTo>
                <a:lnTo>
                  <a:pt x="473477" y="31623"/>
                </a:lnTo>
                <a:lnTo>
                  <a:pt x="476525" y="37592"/>
                </a:lnTo>
                <a:lnTo>
                  <a:pt x="492400" y="25654"/>
                </a:lnTo>
                <a:lnTo>
                  <a:pt x="488445" y="19893"/>
                </a:lnTo>
                <a:lnTo>
                  <a:pt x="486198" y="17526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31975" y="2535935"/>
            <a:ext cx="5401309" cy="3073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7080" y="3219830"/>
            <a:ext cx="75463" cy="755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3780" y="3148583"/>
            <a:ext cx="438150" cy="219710"/>
          </a:xfrm>
          <a:custGeom>
            <a:avLst/>
            <a:gdLst/>
            <a:ahLst/>
            <a:cxnLst/>
            <a:rect l="l" t="t" r="r" b="b"/>
            <a:pathLst>
              <a:path w="438150" h="219710">
                <a:moveTo>
                  <a:pt x="23063" y="0"/>
                </a:moveTo>
                <a:lnTo>
                  <a:pt x="0" y="0"/>
                </a:lnTo>
                <a:lnTo>
                  <a:pt x="63703" y="215773"/>
                </a:lnTo>
                <a:lnTo>
                  <a:pt x="89293" y="215773"/>
                </a:lnTo>
                <a:lnTo>
                  <a:pt x="98131" y="185546"/>
                </a:lnTo>
                <a:lnTo>
                  <a:pt x="76492" y="185546"/>
                </a:lnTo>
                <a:lnTo>
                  <a:pt x="23063" y="0"/>
                </a:lnTo>
                <a:close/>
              </a:path>
              <a:path w="438150" h="219710">
                <a:moveTo>
                  <a:pt x="166037" y="30479"/>
                </a:moveTo>
                <a:lnTo>
                  <a:pt x="144068" y="30479"/>
                </a:lnTo>
                <a:lnTo>
                  <a:pt x="198386" y="215773"/>
                </a:lnTo>
                <a:lnTo>
                  <a:pt x="223989" y="215773"/>
                </a:lnTo>
                <a:lnTo>
                  <a:pt x="232911" y="185546"/>
                </a:lnTo>
                <a:lnTo>
                  <a:pt x="211188" y="185546"/>
                </a:lnTo>
                <a:lnTo>
                  <a:pt x="166037" y="30479"/>
                </a:lnTo>
                <a:close/>
              </a:path>
              <a:path w="438150" h="219710">
                <a:moveTo>
                  <a:pt x="157162" y="0"/>
                </a:moveTo>
                <a:lnTo>
                  <a:pt x="130962" y="0"/>
                </a:lnTo>
                <a:lnTo>
                  <a:pt x="77088" y="185546"/>
                </a:lnTo>
                <a:lnTo>
                  <a:pt x="98131" y="185546"/>
                </a:lnTo>
                <a:lnTo>
                  <a:pt x="143471" y="30479"/>
                </a:lnTo>
                <a:lnTo>
                  <a:pt x="166037" y="30479"/>
                </a:lnTo>
                <a:lnTo>
                  <a:pt x="157162" y="0"/>
                </a:lnTo>
                <a:close/>
              </a:path>
              <a:path w="438150" h="219710">
                <a:moveTo>
                  <a:pt x="287680" y="0"/>
                </a:moveTo>
                <a:lnTo>
                  <a:pt x="264464" y="0"/>
                </a:lnTo>
                <a:lnTo>
                  <a:pt x="211785" y="185546"/>
                </a:lnTo>
                <a:lnTo>
                  <a:pt x="232911" y="185546"/>
                </a:lnTo>
                <a:lnTo>
                  <a:pt x="287680" y="0"/>
                </a:lnTo>
                <a:close/>
              </a:path>
              <a:path w="438150" h="219710">
                <a:moveTo>
                  <a:pt x="369671" y="69468"/>
                </a:moveTo>
                <a:lnTo>
                  <a:pt x="328999" y="81962"/>
                </a:lnTo>
                <a:lnTo>
                  <a:pt x="303212" y="114553"/>
                </a:lnTo>
                <a:lnTo>
                  <a:pt x="297789" y="144525"/>
                </a:lnTo>
                <a:lnTo>
                  <a:pt x="298137" y="152403"/>
                </a:lnTo>
                <a:lnTo>
                  <a:pt x="314121" y="192909"/>
                </a:lnTo>
                <a:lnTo>
                  <a:pt x="349048" y="216368"/>
                </a:lnTo>
                <a:lnTo>
                  <a:pt x="371449" y="219582"/>
                </a:lnTo>
                <a:lnTo>
                  <a:pt x="380162" y="219132"/>
                </a:lnTo>
                <a:lnTo>
                  <a:pt x="419322" y="203152"/>
                </a:lnTo>
                <a:lnTo>
                  <a:pt x="420787" y="201802"/>
                </a:lnTo>
                <a:lnTo>
                  <a:pt x="364210" y="201802"/>
                </a:lnTo>
                <a:lnTo>
                  <a:pt x="357441" y="200405"/>
                </a:lnTo>
                <a:lnTo>
                  <a:pt x="351043" y="197570"/>
                </a:lnTo>
                <a:lnTo>
                  <a:pt x="344843" y="194944"/>
                </a:lnTo>
                <a:lnTo>
                  <a:pt x="339331" y="191135"/>
                </a:lnTo>
                <a:lnTo>
                  <a:pt x="319570" y="157099"/>
                </a:lnTo>
                <a:lnTo>
                  <a:pt x="319366" y="149987"/>
                </a:lnTo>
                <a:lnTo>
                  <a:pt x="437680" y="149987"/>
                </a:lnTo>
                <a:lnTo>
                  <a:pt x="437883" y="148208"/>
                </a:lnTo>
                <a:lnTo>
                  <a:pt x="437984" y="140207"/>
                </a:lnTo>
                <a:lnTo>
                  <a:pt x="437724" y="133476"/>
                </a:lnTo>
                <a:lnTo>
                  <a:pt x="319659" y="133476"/>
                </a:lnTo>
                <a:lnTo>
                  <a:pt x="320065" y="127507"/>
                </a:lnTo>
                <a:lnTo>
                  <a:pt x="321576" y="121665"/>
                </a:lnTo>
                <a:lnTo>
                  <a:pt x="324205" y="116077"/>
                </a:lnTo>
                <a:lnTo>
                  <a:pt x="326834" y="110362"/>
                </a:lnTo>
                <a:lnTo>
                  <a:pt x="330403" y="105410"/>
                </a:lnTo>
                <a:lnTo>
                  <a:pt x="334924" y="101091"/>
                </a:lnTo>
                <a:lnTo>
                  <a:pt x="339432" y="96646"/>
                </a:lnTo>
                <a:lnTo>
                  <a:pt x="344614" y="93217"/>
                </a:lnTo>
                <a:lnTo>
                  <a:pt x="356323" y="88137"/>
                </a:lnTo>
                <a:lnTo>
                  <a:pt x="362724" y="86994"/>
                </a:lnTo>
                <a:lnTo>
                  <a:pt x="417151" y="86994"/>
                </a:lnTo>
                <a:lnTo>
                  <a:pt x="416057" y="85899"/>
                </a:lnTo>
                <a:lnTo>
                  <a:pt x="377829" y="69826"/>
                </a:lnTo>
                <a:lnTo>
                  <a:pt x="369671" y="69468"/>
                </a:lnTo>
                <a:close/>
              </a:path>
              <a:path w="438150" h="219710">
                <a:moveTo>
                  <a:pt x="417296" y="177164"/>
                </a:moveTo>
                <a:lnTo>
                  <a:pt x="386559" y="199913"/>
                </a:lnTo>
                <a:lnTo>
                  <a:pt x="371449" y="201802"/>
                </a:lnTo>
                <a:lnTo>
                  <a:pt x="420787" y="201802"/>
                </a:lnTo>
                <a:lnTo>
                  <a:pt x="426213" y="196808"/>
                </a:lnTo>
                <a:lnTo>
                  <a:pt x="432777" y="189356"/>
                </a:lnTo>
                <a:lnTo>
                  <a:pt x="417296" y="177164"/>
                </a:lnTo>
                <a:close/>
              </a:path>
              <a:path w="438150" h="219710">
                <a:moveTo>
                  <a:pt x="417151" y="86994"/>
                </a:moveTo>
                <a:lnTo>
                  <a:pt x="369671" y="86994"/>
                </a:lnTo>
                <a:lnTo>
                  <a:pt x="380187" y="87808"/>
                </a:lnTo>
                <a:lnTo>
                  <a:pt x="389408" y="90265"/>
                </a:lnTo>
                <a:lnTo>
                  <a:pt x="415711" y="123884"/>
                </a:lnTo>
                <a:lnTo>
                  <a:pt x="416852" y="133476"/>
                </a:lnTo>
                <a:lnTo>
                  <a:pt x="437724" y="133476"/>
                </a:lnTo>
                <a:lnTo>
                  <a:pt x="424561" y="95398"/>
                </a:lnTo>
                <a:lnTo>
                  <a:pt x="420573" y="90424"/>
                </a:lnTo>
                <a:lnTo>
                  <a:pt x="417151" y="86994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42136" y="3133979"/>
            <a:ext cx="757555" cy="234315"/>
          </a:xfrm>
          <a:custGeom>
            <a:avLst/>
            <a:gdLst/>
            <a:ahLst/>
            <a:cxnLst/>
            <a:rect l="l" t="t" r="r" b="b"/>
            <a:pathLst>
              <a:path w="757555" h="234314">
                <a:moveTo>
                  <a:pt x="19811" y="87884"/>
                </a:moveTo>
                <a:lnTo>
                  <a:pt x="0" y="87884"/>
                </a:lnTo>
                <a:lnTo>
                  <a:pt x="380" y="92710"/>
                </a:lnTo>
                <a:lnTo>
                  <a:pt x="777" y="101600"/>
                </a:lnTo>
                <a:lnTo>
                  <a:pt x="902" y="104901"/>
                </a:lnTo>
                <a:lnTo>
                  <a:pt x="1015" y="110362"/>
                </a:lnTo>
                <a:lnTo>
                  <a:pt x="1142" y="230378"/>
                </a:lnTo>
                <a:lnTo>
                  <a:pt x="21970" y="230378"/>
                </a:lnTo>
                <a:lnTo>
                  <a:pt x="21970" y="147700"/>
                </a:lnTo>
                <a:lnTo>
                  <a:pt x="23240" y="139446"/>
                </a:lnTo>
                <a:lnTo>
                  <a:pt x="28066" y="125475"/>
                </a:lnTo>
                <a:lnTo>
                  <a:pt x="31241" y="119634"/>
                </a:lnTo>
                <a:lnTo>
                  <a:pt x="35178" y="115062"/>
                </a:lnTo>
                <a:lnTo>
                  <a:pt x="37775" y="112141"/>
                </a:lnTo>
                <a:lnTo>
                  <a:pt x="20954" y="112141"/>
                </a:lnTo>
                <a:lnTo>
                  <a:pt x="20853" y="106045"/>
                </a:lnTo>
                <a:lnTo>
                  <a:pt x="20728" y="101600"/>
                </a:lnTo>
                <a:lnTo>
                  <a:pt x="20192" y="91567"/>
                </a:lnTo>
                <a:lnTo>
                  <a:pt x="19811" y="87884"/>
                </a:lnTo>
                <a:close/>
              </a:path>
              <a:path w="757555" h="234314">
                <a:moveTo>
                  <a:pt x="105740" y="101600"/>
                </a:moveTo>
                <a:lnTo>
                  <a:pt x="70357" y="101600"/>
                </a:lnTo>
                <a:lnTo>
                  <a:pt x="76072" y="102616"/>
                </a:lnTo>
                <a:lnTo>
                  <a:pt x="84962" y="106934"/>
                </a:lnTo>
                <a:lnTo>
                  <a:pt x="97916" y="230378"/>
                </a:lnTo>
                <a:lnTo>
                  <a:pt x="118617" y="230378"/>
                </a:lnTo>
                <a:lnTo>
                  <a:pt x="118630" y="147700"/>
                </a:lnTo>
                <a:lnTo>
                  <a:pt x="119252" y="141224"/>
                </a:lnTo>
                <a:lnTo>
                  <a:pt x="120650" y="135000"/>
                </a:lnTo>
                <a:lnTo>
                  <a:pt x="122047" y="128650"/>
                </a:lnTo>
                <a:lnTo>
                  <a:pt x="124332" y="123062"/>
                </a:lnTo>
                <a:lnTo>
                  <a:pt x="129950" y="114300"/>
                </a:lnTo>
                <a:lnTo>
                  <a:pt x="112522" y="114300"/>
                </a:lnTo>
                <a:lnTo>
                  <a:pt x="109981" y="108204"/>
                </a:lnTo>
                <a:lnTo>
                  <a:pt x="107060" y="103124"/>
                </a:lnTo>
                <a:lnTo>
                  <a:pt x="105740" y="101600"/>
                </a:lnTo>
                <a:close/>
              </a:path>
              <a:path w="757555" h="234314">
                <a:moveTo>
                  <a:pt x="203941" y="101600"/>
                </a:moveTo>
                <a:lnTo>
                  <a:pt x="159003" y="101600"/>
                </a:lnTo>
                <a:lnTo>
                  <a:pt x="168362" y="102437"/>
                </a:lnTo>
                <a:lnTo>
                  <a:pt x="176244" y="104965"/>
                </a:lnTo>
                <a:lnTo>
                  <a:pt x="195437" y="140799"/>
                </a:lnTo>
                <a:lnTo>
                  <a:pt x="195960" y="151511"/>
                </a:lnTo>
                <a:lnTo>
                  <a:pt x="195960" y="230378"/>
                </a:lnTo>
                <a:lnTo>
                  <a:pt x="216661" y="230378"/>
                </a:lnTo>
                <a:lnTo>
                  <a:pt x="216549" y="141224"/>
                </a:lnTo>
                <a:lnTo>
                  <a:pt x="215806" y="130280"/>
                </a:lnTo>
                <a:lnTo>
                  <a:pt x="213248" y="118983"/>
                </a:lnTo>
                <a:lnTo>
                  <a:pt x="209000" y="108995"/>
                </a:lnTo>
                <a:lnTo>
                  <a:pt x="203941" y="101600"/>
                </a:lnTo>
                <a:close/>
              </a:path>
              <a:path w="757555" h="234314">
                <a:moveTo>
                  <a:pt x="162432" y="84074"/>
                </a:moveTo>
                <a:lnTo>
                  <a:pt x="121110" y="101346"/>
                </a:lnTo>
                <a:lnTo>
                  <a:pt x="112522" y="114300"/>
                </a:lnTo>
                <a:lnTo>
                  <a:pt x="129950" y="114300"/>
                </a:lnTo>
                <a:lnTo>
                  <a:pt x="130682" y="113157"/>
                </a:lnTo>
                <a:lnTo>
                  <a:pt x="134873" y="109093"/>
                </a:lnTo>
                <a:lnTo>
                  <a:pt x="139953" y="106045"/>
                </a:lnTo>
                <a:lnTo>
                  <a:pt x="145160" y="102997"/>
                </a:lnTo>
                <a:lnTo>
                  <a:pt x="151510" y="101600"/>
                </a:lnTo>
                <a:lnTo>
                  <a:pt x="203941" y="101600"/>
                </a:lnTo>
                <a:lnTo>
                  <a:pt x="203072" y="100330"/>
                </a:lnTo>
                <a:lnTo>
                  <a:pt x="195472" y="93235"/>
                </a:lnTo>
                <a:lnTo>
                  <a:pt x="186181" y="88153"/>
                </a:lnTo>
                <a:lnTo>
                  <a:pt x="175176" y="85095"/>
                </a:lnTo>
                <a:lnTo>
                  <a:pt x="162432" y="84074"/>
                </a:lnTo>
                <a:close/>
              </a:path>
              <a:path w="757555" h="234314">
                <a:moveTo>
                  <a:pt x="72389" y="84074"/>
                </a:moveTo>
                <a:lnTo>
                  <a:pt x="68579" y="84074"/>
                </a:lnTo>
                <a:lnTo>
                  <a:pt x="60899" y="84582"/>
                </a:lnTo>
                <a:lnTo>
                  <a:pt x="25096" y="106162"/>
                </a:lnTo>
                <a:lnTo>
                  <a:pt x="21716" y="112141"/>
                </a:lnTo>
                <a:lnTo>
                  <a:pt x="37775" y="112141"/>
                </a:lnTo>
                <a:lnTo>
                  <a:pt x="39242" y="110490"/>
                </a:lnTo>
                <a:lnTo>
                  <a:pt x="43687" y="107061"/>
                </a:lnTo>
                <a:lnTo>
                  <a:pt x="48640" y="104901"/>
                </a:lnTo>
                <a:lnTo>
                  <a:pt x="53593" y="102616"/>
                </a:lnTo>
                <a:lnTo>
                  <a:pt x="58546" y="101600"/>
                </a:lnTo>
                <a:lnTo>
                  <a:pt x="105740" y="101600"/>
                </a:lnTo>
                <a:lnTo>
                  <a:pt x="103758" y="99313"/>
                </a:lnTo>
                <a:lnTo>
                  <a:pt x="100456" y="95376"/>
                </a:lnTo>
                <a:lnTo>
                  <a:pt x="96773" y="92329"/>
                </a:lnTo>
                <a:lnTo>
                  <a:pt x="92836" y="90043"/>
                </a:lnTo>
                <a:lnTo>
                  <a:pt x="88900" y="87630"/>
                </a:lnTo>
                <a:lnTo>
                  <a:pt x="84835" y="86106"/>
                </a:lnTo>
                <a:lnTo>
                  <a:pt x="76358" y="84570"/>
                </a:lnTo>
                <a:lnTo>
                  <a:pt x="72389" y="84074"/>
                </a:lnTo>
                <a:close/>
              </a:path>
              <a:path w="757555" h="234314">
                <a:moveTo>
                  <a:pt x="369597" y="101600"/>
                </a:moveTo>
                <a:lnTo>
                  <a:pt x="322706" y="101600"/>
                </a:lnTo>
                <a:lnTo>
                  <a:pt x="331471" y="102171"/>
                </a:lnTo>
                <a:lnTo>
                  <a:pt x="339105" y="103886"/>
                </a:lnTo>
                <a:lnTo>
                  <a:pt x="360806" y="138430"/>
                </a:lnTo>
                <a:lnTo>
                  <a:pt x="360806" y="142875"/>
                </a:lnTo>
                <a:lnTo>
                  <a:pt x="351164" y="142968"/>
                </a:lnTo>
                <a:lnTo>
                  <a:pt x="341677" y="143240"/>
                </a:lnTo>
                <a:lnTo>
                  <a:pt x="298372" y="148272"/>
                </a:lnTo>
                <a:lnTo>
                  <a:pt x="265064" y="169931"/>
                </a:lnTo>
                <a:lnTo>
                  <a:pt x="260465" y="199262"/>
                </a:lnTo>
                <a:lnTo>
                  <a:pt x="261873" y="205486"/>
                </a:lnTo>
                <a:lnTo>
                  <a:pt x="265119" y="211074"/>
                </a:lnTo>
                <a:lnTo>
                  <a:pt x="268097" y="216408"/>
                </a:lnTo>
                <a:lnTo>
                  <a:pt x="272160" y="220853"/>
                </a:lnTo>
                <a:lnTo>
                  <a:pt x="276859" y="224282"/>
                </a:lnTo>
                <a:lnTo>
                  <a:pt x="281685" y="227837"/>
                </a:lnTo>
                <a:lnTo>
                  <a:pt x="286893" y="230250"/>
                </a:lnTo>
                <a:lnTo>
                  <a:pt x="292734" y="231775"/>
                </a:lnTo>
                <a:lnTo>
                  <a:pt x="298576" y="233425"/>
                </a:lnTo>
                <a:lnTo>
                  <a:pt x="304164" y="234187"/>
                </a:lnTo>
                <a:lnTo>
                  <a:pt x="309625" y="234187"/>
                </a:lnTo>
                <a:lnTo>
                  <a:pt x="351075" y="219598"/>
                </a:lnTo>
                <a:lnTo>
                  <a:pt x="353506" y="217043"/>
                </a:lnTo>
                <a:lnTo>
                  <a:pt x="311022" y="217043"/>
                </a:lnTo>
                <a:lnTo>
                  <a:pt x="307086" y="216535"/>
                </a:lnTo>
                <a:lnTo>
                  <a:pt x="303021" y="215646"/>
                </a:lnTo>
                <a:lnTo>
                  <a:pt x="299084" y="214630"/>
                </a:lnTo>
                <a:lnTo>
                  <a:pt x="295528" y="213106"/>
                </a:lnTo>
                <a:lnTo>
                  <a:pt x="292226" y="210947"/>
                </a:lnTo>
                <a:lnTo>
                  <a:pt x="289051" y="208915"/>
                </a:lnTo>
                <a:lnTo>
                  <a:pt x="286512" y="206121"/>
                </a:lnTo>
                <a:lnTo>
                  <a:pt x="284480" y="202692"/>
                </a:lnTo>
                <a:lnTo>
                  <a:pt x="282575" y="199262"/>
                </a:lnTo>
                <a:lnTo>
                  <a:pt x="281685" y="194945"/>
                </a:lnTo>
                <a:lnTo>
                  <a:pt x="281730" y="183024"/>
                </a:lnTo>
                <a:lnTo>
                  <a:pt x="283844" y="177800"/>
                </a:lnTo>
                <a:lnTo>
                  <a:pt x="292734" y="169672"/>
                </a:lnTo>
                <a:lnTo>
                  <a:pt x="298576" y="166497"/>
                </a:lnTo>
                <a:lnTo>
                  <a:pt x="305562" y="164465"/>
                </a:lnTo>
                <a:lnTo>
                  <a:pt x="312546" y="162306"/>
                </a:lnTo>
                <a:lnTo>
                  <a:pt x="354838" y="159131"/>
                </a:lnTo>
                <a:lnTo>
                  <a:pt x="380491" y="159131"/>
                </a:lnTo>
                <a:lnTo>
                  <a:pt x="380491" y="127126"/>
                </a:lnTo>
                <a:lnTo>
                  <a:pt x="378968" y="119634"/>
                </a:lnTo>
                <a:lnTo>
                  <a:pt x="376174" y="113030"/>
                </a:lnTo>
                <a:lnTo>
                  <a:pt x="373252" y="106553"/>
                </a:lnTo>
                <a:lnTo>
                  <a:pt x="369597" y="101600"/>
                </a:lnTo>
                <a:close/>
              </a:path>
              <a:path w="757555" h="234314">
                <a:moveTo>
                  <a:pt x="380568" y="207263"/>
                </a:moveTo>
                <a:lnTo>
                  <a:pt x="362076" y="207263"/>
                </a:lnTo>
                <a:lnTo>
                  <a:pt x="362076" y="211074"/>
                </a:lnTo>
                <a:lnTo>
                  <a:pt x="362306" y="214630"/>
                </a:lnTo>
                <a:lnTo>
                  <a:pt x="363093" y="223138"/>
                </a:lnTo>
                <a:lnTo>
                  <a:pt x="363600" y="226949"/>
                </a:lnTo>
                <a:lnTo>
                  <a:pt x="364236" y="230378"/>
                </a:lnTo>
                <a:lnTo>
                  <a:pt x="382777" y="230378"/>
                </a:lnTo>
                <a:lnTo>
                  <a:pt x="382015" y="226313"/>
                </a:lnTo>
                <a:lnTo>
                  <a:pt x="381381" y="221361"/>
                </a:lnTo>
                <a:lnTo>
                  <a:pt x="380717" y="211074"/>
                </a:lnTo>
                <a:lnTo>
                  <a:pt x="380604" y="208915"/>
                </a:lnTo>
                <a:lnTo>
                  <a:pt x="380568" y="207263"/>
                </a:lnTo>
                <a:close/>
              </a:path>
              <a:path w="757555" h="234314">
                <a:moveTo>
                  <a:pt x="380491" y="159131"/>
                </a:moveTo>
                <a:lnTo>
                  <a:pt x="360806" y="159131"/>
                </a:lnTo>
                <a:lnTo>
                  <a:pt x="360804" y="176037"/>
                </a:lnTo>
                <a:lnTo>
                  <a:pt x="359790" y="182118"/>
                </a:lnTo>
                <a:lnTo>
                  <a:pt x="328930" y="215773"/>
                </a:lnTo>
                <a:lnTo>
                  <a:pt x="322452" y="217043"/>
                </a:lnTo>
                <a:lnTo>
                  <a:pt x="353506" y="217043"/>
                </a:lnTo>
                <a:lnTo>
                  <a:pt x="356471" y="213925"/>
                </a:lnTo>
                <a:lnTo>
                  <a:pt x="361569" y="207263"/>
                </a:lnTo>
                <a:lnTo>
                  <a:pt x="380568" y="207263"/>
                </a:lnTo>
                <a:lnTo>
                  <a:pt x="380491" y="159131"/>
                </a:lnTo>
                <a:close/>
              </a:path>
              <a:path w="757555" h="234314">
                <a:moveTo>
                  <a:pt x="332613" y="84074"/>
                </a:moveTo>
                <a:lnTo>
                  <a:pt x="324993" y="84074"/>
                </a:lnTo>
                <a:lnTo>
                  <a:pt x="316013" y="84451"/>
                </a:lnTo>
                <a:lnTo>
                  <a:pt x="279050" y="96504"/>
                </a:lnTo>
                <a:lnTo>
                  <a:pt x="268858" y="104521"/>
                </a:lnTo>
                <a:lnTo>
                  <a:pt x="280416" y="118237"/>
                </a:lnTo>
                <a:lnTo>
                  <a:pt x="285495" y="113157"/>
                </a:lnTo>
                <a:lnTo>
                  <a:pt x="291719" y="109093"/>
                </a:lnTo>
                <a:lnTo>
                  <a:pt x="306196" y="102997"/>
                </a:lnTo>
                <a:lnTo>
                  <a:pt x="314197" y="101600"/>
                </a:lnTo>
                <a:lnTo>
                  <a:pt x="369597" y="101600"/>
                </a:lnTo>
                <a:lnTo>
                  <a:pt x="369315" y="101219"/>
                </a:lnTo>
                <a:lnTo>
                  <a:pt x="364236" y="96900"/>
                </a:lnTo>
                <a:lnTo>
                  <a:pt x="359156" y="92710"/>
                </a:lnTo>
                <a:lnTo>
                  <a:pt x="353313" y="89408"/>
                </a:lnTo>
                <a:lnTo>
                  <a:pt x="346582" y="87375"/>
                </a:lnTo>
                <a:lnTo>
                  <a:pt x="339851" y="85217"/>
                </a:lnTo>
                <a:lnTo>
                  <a:pt x="332613" y="84074"/>
                </a:lnTo>
                <a:close/>
              </a:path>
              <a:path w="757555" h="234314">
                <a:moveTo>
                  <a:pt x="497331" y="84074"/>
                </a:moveTo>
                <a:lnTo>
                  <a:pt x="454437" y="96805"/>
                </a:lnTo>
                <a:lnTo>
                  <a:pt x="429006" y="129540"/>
                </a:lnTo>
                <a:lnTo>
                  <a:pt x="423671" y="159131"/>
                </a:lnTo>
                <a:lnTo>
                  <a:pt x="424005" y="166897"/>
                </a:lnTo>
                <a:lnTo>
                  <a:pt x="439364" y="207206"/>
                </a:lnTo>
                <a:lnTo>
                  <a:pt x="474079" y="230866"/>
                </a:lnTo>
                <a:lnTo>
                  <a:pt x="497331" y="234187"/>
                </a:lnTo>
                <a:lnTo>
                  <a:pt x="505090" y="233737"/>
                </a:lnTo>
                <a:lnTo>
                  <a:pt x="540829" y="218344"/>
                </a:lnTo>
                <a:lnTo>
                  <a:pt x="542777" y="216408"/>
                </a:lnTo>
                <a:lnTo>
                  <a:pt x="491108" y="216408"/>
                </a:lnTo>
                <a:lnTo>
                  <a:pt x="483488" y="214884"/>
                </a:lnTo>
                <a:lnTo>
                  <a:pt x="451612" y="188468"/>
                </a:lnTo>
                <a:lnTo>
                  <a:pt x="445662" y="167259"/>
                </a:lnTo>
                <a:lnTo>
                  <a:pt x="445681" y="151003"/>
                </a:lnTo>
                <a:lnTo>
                  <a:pt x="464312" y="113284"/>
                </a:lnTo>
                <a:lnTo>
                  <a:pt x="491108" y="101600"/>
                </a:lnTo>
                <a:lnTo>
                  <a:pt x="542267" y="101600"/>
                </a:lnTo>
                <a:lnTo>
                  <a:pt x="540829" y="100139"/>
                </a:lnTo>
                <a:lnTo>
                  <a:pt x="505090" y="84526"/>
                </a:lnTo>
                <a:lnTo>
                  <a:pt x="497331" y="84074"/>
                </a:lnTo>
                <a:close/>
              </a:path>
              <a:path w="757555" h="234314">
                <a:moveTo>
                  <a:pt x="572643" y="206375"/>
                </a:moveTo>
                <a:lnTo>
                  <a:pt x="551941" y="206375"/>
                </a:lnTo>
                <a:lnTo>
                  <a:pt x="551941" y="230378"/>
                </a:lnTo>
                <a:lnTo>
                  <a:pt x="572643" y="230378"/>
                </a:lnTo>
                <a:lnTo>
                  <a:pt x="572643" y="206375"/>
                </a:lnTo>
                <a:close/>
              </a:path>
              <a:path w="757555" h="234314">
                <a:moveTo>
                  <a:pt x="542267" y="101600"/>
                </a:moveTo>
                <a:lnTo>
                  <a:pt x="507491" y="101600"/>
                </a:lnTo>
                <a:lnTo>
                  <a:pt x="514857" y="102997"/>
                </a:lnTo>
                <a:lnTo>
                  <a:pt x="528319" y="108838"/>
                </a:lnTo>
                <a:lnTo>
                  <a:pt x="534034" y="112903"/>
                </a:lnTo>
                <a:lnTo>
                  <a:pt x="538861" y="118110"/>
                </a:lnTo>
                <a:lnTo>
                  <a:pt x="543813" y="123317"/>
                </a:lnTo>
                <a:lnTo>
                  <a:pt x="547496" y="129412"/>
                </a:lnTo>
                <a:lnTo>
                  <a:pt x="550337" y="136521"/>
                </a:lnTo>
                <a:lnTo>
                  <a:pt x="552957" y="143383"/>
                </a:lnTo>
                <a:lnTo>
                  <a:pt x="554355" y="151003"/>
                </a:lnTo>
                <a:lnTo>
                  <a:pt x="554355" y="167259"/>
                </a:lnTo>
                <a:lnTo>
                  <a:pt x="538861" y="199898"/>
                </a:lnTo>
                <a:lnTo>
                  <a:pt x="534034" y="204978"/>
                </a:lnTo>
                <a:lnTo>
                  <a:pt x="528319" y="209042"/>
                </a:lnTo>
                <a:lnTo>
                  <a:pt x="514857" y="214884"/>
                </a:lnTo>
                <a:lnTo>
                  <a:pt x="507491" y="216408"/>
                </a:lnTo>
                <a:lnTo>
                  <a:pt x="542777" y="216408"/>
                </a:lnTo>
                <a:lnTo>
                  <a:pt x="546453" y="212752"/>
                </a:lnTo>
                <a:lnTo>
                  <a:pt x="551433" y="206375"/>
                </a:lnTo>
                <a:lnTo>
                  <a:pt x="572643" y="206375"/>
                </a:lnTo>
                <a:lnTo>
                  <a:pt x="572643" y="112395"/>
                </a:lnTo>
                <a:lnTo>
                  <a:pt x="551433" y="112395"/>
                </a:lnTo>
                <a:lnTo>
                  <a:pt x="546394" y="105791"/>
                </a:lnTo>
                <a:lnTo>
                  <a:pt x="542267" y="101600"/>
                </a:lnTo>
                <a:close/>
              </a:path>
              <a:path w="757555" h="234314">
                <a:moveTo>
                  <a:pt x="572643" y="0"/>
                </a:moveTo>
                <a:lnTo>
                  <a:pt x="551941" y="0"/>
                </a:lnTo>
                <a:lnTo>
                  <a:pt x="551941" y="112395"/>
                </a:lnTo>
                <a:lnTo>
                  <a:pt x="572643" y="112395"/>
                </a:lnTo>
                <a:lnTo>
                  <a:pt x="572643" y="0"/>
                </a:lnTo>
                <a:close/>
              </a:path>
              <a:path w="757555" h="234314">
                <a:moveTo>
                  <a:pt x="689101" y="84074"/>
                </a:moveTo>
                <a:lnTo>
                  <a:pt x="648493" y="96567"/>
                </a:lnTo>
                <a:lnTo>
                  <a:pt x="622681" y="129159"/>
                </a:lnTo>
                <a:lnTo>
                  <a:pt x="617219" y="159131"/>
                </a:lnTo>
                <a:lnTo>
                  <a:pt x="617575" y="167008"/>
                </a:lnTo>
                <a:lnTo>
                  <a:pt x="633630" y="207514"/>
                </a:lnTo>
                <a:lnTo>
                  <a:pt x="668520" y="230973"/>
                </a:lnTo>
                <a:lnTo>
                  <a:pt x="690880" y="234187"/>
                </a:lnTo>
                <a:lnTo>
                  <a:pt x="699595" y="233737"/>
                </a:lnTo>
                <a:lnTo>
                  <a:pt x="738790" y="217757"/>
                </a:lnTo>
                <a:lnTo>
                  <a:pt x="740254" y="216408"/>
                </a:lnTo>
                <a:lnTo>
                  <a:pt x="683640" y="216408"/>
                </a:lnTo>
                <a:lnTo>
                  <a:pt x="676909" y="215011"/>
                </a:lnTo>
                <a:lnTo>
                  <a:pt x="670462" y="212175"/>
                </a:lnTo>
                <a:lnTo>
                  <a:pt x="664337" y="209550"/>
                </a:lnTo>
                <a:lnTo>
                  <a:pt x="658749" y="205740"/>
                </a:lnTo>
                <a:lnTo>
                  <a:pt x="654050" y="201168"/>
                </a:lnTo>
                <a:lnTo>
                  <a:pt x="649351" y="196469"/>
                </a:lnTo>
                <a:lnTo>
                  <a:pt x="645668" y="191008"/>
                </a:lnTo>
                <a:lnTo>
                  <a:pt x="643127" y="184658"/>
                </a:lnTo>
                <a:lnTo>
                  <a:pt x="640461" y="178308"/>
                </a:lnTo>
                <a:lnTo>
                  <a:pt x="639063" y="171704"/>
                </a:lnTo>
                <a:lnTo>
                  <a:pt x="638809" y="164592"/>
                </a:lnTo>
                <a:lnTo>
                  <a:pt x="757174" y="164592"/>
                </a:lnTo>
                <a:lnTo>
                  <a:pt x="757301" y="162813"/>
                </a:lnTo>
                <a:lnTo>
                  <a:pt x="757427" y="154812"/>
                </a:lnTo>
                <a:lnTo>
                  <a:pt x="757162" y="148082"/>
                </a:lnTo>
                <a:lnTo>
                  <a:pt x="639190" y="148082"/>
                </a:lnTo>
                <a:lnTo>
                  <a:pt x="639571" y="142112"/>
                </a:lnTo>
                <a:lnTo>
                  <a:pt x="654431" y="115697"/>
                </a:lnTo>
                <a:lnTo>
                  <a:pt x="658876" y="111251"/>
                </a:lnTo>
                <a:lnTo>
                  <a:pt x="664082" y="107823"/>
                </a:lnTo>
                <a:lnTo>
                  <a:pt x="675766" y="102743"/>
                </a:lnTo>
                <a:lnTo>
                  <a:pt x="682244" y="101600"/>
                </a:lnTo>
                <a:lnTo>
                  <a:pt x="736636" y="101600"/>
                </a:lnTo>
                <a:lnTo>
                  <a:pt x="735552" y="100504"/>
                </a:lnTo>
                <a:lnTo>
                  <a:pt x="697297" y="84431"/>
                </a:lnTo>
                <a:lnTo>
                  <a:pt x="689101" y="84074"/>
                </a:lnTo>
                <a:close/>
              </a:path>
              <a:path w="757555" h="234314">
                <a:moveTo>
                  <a:pt x="736726" y="191770"/>
                </a:moveTo>
                <a:lnTo>
                  <a:pt x="706056" y="214518"/>
                </a:lnTo>
                <a:lnTo>
                  <a:pt x="690880" y="216408"/>
                </a:lnTo>
                <a:lnTo>
                  <a:pt x="740254" y="216408"/>
                </a:lnTo>
                <a:lnTo>
                  <a:pt x="745672" y="211413"/>
                </a:lnTo>
                <a:lnTo>
                  <a:pt x="752220" y="203962"/>
                </a:lnTo>
                <a:lnTo>
                  <a:pt x="736726" y="191770"/>
                </a:lnTo>
                <a:close/>
              </a:path>
              <a:path w="757555" h="234314">
                <a:moveTo>
                  <a:pt x="736636" y="101600"/>
                </a:moveTo>
                <a:lnTo>
                  <a:pt x="689101" y="101600"/>
                </a:lnTo>
                <a:lnTo>
                  <a:pt x="699621" y="102413"/>
                </a:lnTo>
                <a:lnTo>
                  <a:pt x="708866" y="104870"/>
                </a:lnTo>
                <a:lnTo>
                  <a:pt x="735179" y="138489"/>
                </a:lnTo>
                <a:lnTo>
                  <a:pt x="736345" y="148082"/>
                </a:lnTo>
                <a:lnTo>
                  <a:pt x="757162" y="148082"/>
                </a:lnTo>
                <a:lnTo>
                  <a:pt x="744053" y="110003"/>
                </a:lnTo>
                <a:lnTo>
                  <a:pt x="740028" y="105029"/>
                </a:lnTo>
                <a:lnTo>
                  <a:pt x="736636" y="10160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9960" y="3218052"/>
            <a:ext cx="443865" cy="150495"/>
          </a:xfrm>
          <a:custGeom>
            <a:avLst/>
            <a:gdLst/>
            <a:ahLst/>
            <a:cxnLst/>
            <a:rect l="l" t="t" r="r" b="b"/>
            <a:pathLst>
              <a:path w="443864" h="150495">
                <a:moveTo>
                  <a:pt x="20700" y="3810"/>
                </a:moveTo>
                <a:lnTo>
                  <a:pt x="0" y="3810"/>
                </a:lnTo>
                <a:lnTo>
                  <a:pt x="0" y="91186"/>
                </a:lnTo>
                <a:lnTo>
                  <a:pt x="13462" y="133858"/>
                </a:lnTo>
                <a:lnTo>
                  <a:pt x="54228" y="150113"/>
                </a:lnTo>
                <a:lnTo>
                  <a:pt x="61753" y="149615"/>
                </a:lnTo>
                <a:lnTo>
                  <a:pt x="95459" y="132714"/>
                </a:lnTo>
                <a:lnTo>
                  <a:pt x="51942" y="132714"/>
                </a:lnTo>
                <a:lnTo>
                  <a:pt x="45719" y="131445"/>
                </a:lnTo>
                <a:lnTo>
                  <a:pt x="40639" y="129032"/>
                </a:lnTo>
                <a:lnTo>
                  <a:pt x="35687" y="126619"/>
                </a:lnTo>
                <a:lnTo>
                  <a:pt x="31750" y="123189"/>
                </a:lnTo>
                <a:lnTo>
                  <a:pt x="28828" y="118872"/>
                </a:lnTo>
                <a:lnTo>
                  <a:pt x="25781" y="114426"/>
                </a:lnTo>
                <a:lnTo>
                  <a:pt x="23748" y="109220"/>
                </a:lnTo>
                <a:lnTo>
                  <a:pt x="22478" y="103124"/>
                </a:lnTo>
                <a:lnTo>
                  <a:pt x="21335" y="97027"/>
                </a:lnTo>
                <a:lnTo>
                  <a:pt x="20795" y="91186"/>
                </a:lnTo>
                <a:lnTo>
                  <a:pt x="20700" y="3810"/>
                </a:lnTo>
                <a:close/>
              </a:path>
              <a:path w="443864" h="150495">
                <a:moveTo>
                  <a:pt x="123522" y="121920"/>
                </a:moveTo>
                <a:lnTo>
                  <a:pt x="103504" y="121920"/>
                </a:lnTo>
                <a:lnTo>
                  <a:pt x="103558" y="126619"/>
                </a:lnTo>
                <a:lnTo>
                  <a:pt x="103652" y="129286"/>
                </a:lnTo>
                <a:lnTo>
                  <a:pt x="104139" y="138175"/>
                </a:lnTo>
                <a:lnTo>
                  <a:pt x="104520" y="142494"/>
                </a:lnTo>
                <a:lnTo>
                  <a:pt x="104901" y="146304"/>
                </a:lnTo>
                <a:lnTo>
                  <a:pt x="124713" y="146304"/>
                </a:lnTo>
                <a:lnTo>
                  <a:pt x="124296" y="140952"/>
                </a:lnTo>
                <a:lnTo>
                  <a:pt x="123951" y="136017"/>
                </a:lnTo>
                <a:lnTo>
                  <a:pt x="123825" y="129921"/>
                </a:lnTo>
                <a:lnTo>
                  <a:pt x="123618" y="124968"/>
                </a:lnTo>
                <a:lnTo>
                  <a:pt x="123522" y="121920"/>
                </a:lnTo>
                <a:close/>
              </a:path>
              <a:path w="443864" h="150495">
                <a:moveTo>
                  <a:pt x="123443" y="3810"/>
                </a:moveTo>
                <a:lnTo>
                  <a:pt x="102615" y="3810"/>
                </a:lnTo>
                <a:lnTo>
                  <a:pt x="102615" y="86360"/>
                </a:lnTo>
                <a:lnTo>
                  <a:pt x="101472" y="94614"/>
                </a:lnTo>
                <a:lnTo>
                  <a:pt x="80644" y="127126"/>
                </a:lnTo>
                <a:lnTo>
                  <a:pt x="75437" y="129286"/>
                </a:lnTo>
                <a:lnTo>
                  <a:pt x="70231" y="131572"/>
                </a:lnTo>
                <a:lnTo>
                  <a:pt x="64896" y="132714"/>
                </a:lnTo>
                <a:lnTo>
                  <a:pt x="95459" y="132714"/>
                </a:lnTo>
                <a:lnTo>
                  <a:pt x="99472" y="127898"/>
                </a:lnTo>
                <a:lnTo>
                  <a:pt x="102996" y="121920"/>
                </a:lnTo>
                <a:lnTo>
                  <a:pt x="123522" y="121920"/>
                </a:lnTo>
                <a:lnTo>
                  <a:pt x="123443" y="3810"/>
                </a:lnTo>
                <a:close/>
              </a:path>
              <a:path w="443864" h="150495">
                <a:moveTo>
                  <a:pt x="178562" y="109982"/>
                </a:moveTo>
                <a:lnTo>
                  <a:pt x="162178" y="122300"/>
                </a:lnTo>
                <a:lnTo>
                  <a:pt x="167372" y="128968"/>
                </a:lnTo>
                <a:lnTo>
                  <a:pt x="173243" y="134683"/>
                </a:lnTo>
                <a:lnTo>
                  <a:pt x="210520" y="149685"/>
                </a:lnTo>
                <a:lnTo>
                  <a:pt x="218566" y="150113"/>
                </a:lnTo>
                <a:lnTo>
                  <a:pt x="225044" y="150113"/>
                </a:lnTo>
                <a:lnTo>
                  <a:pt x="231394" y="149351"/>
                </a:lnTo>
                <a:lnTo>
                  <a:pt x="237870" y="147700"/>
                </a:lnTo>
                <a:lnTo>
                  <a:pt x="244220" y="146176"/>
                </a:lnTo>
                <a:lnTo>
                  <a:pt x="250062" y="143637"/>
                </a:lnTo>
                <a:lnTo>
                  <a:pt x="260222" y="136525"/>
                </a:lnTo>
                <a:lnTo>
                  <a:pt x="263948" y="132334"/>
                </a:lnTo>
                <a:lnTo>
                  <a:pt x="209803" y="132334"/>
                </a:lnTo>
                <a:lnTo>
                  <a:pt x="201929" y="130175"/>
                </a:lnTo>
                <a:lnTo>
                  <a:pt x="187578" y="121666"/>
                </a:lnTo>
                <a:lnTo>
                  <a:pt x="182244" y="116332"/>
                </a:lnTo>
                <a:lnTo>
                  <a:pt x="178562" y="109982"/>
                </a:lnTo>
                <a:close/>
              </a:path>
              <a:path w="443864" h="150495">
                <a:moveTo>
                  <a:pt x="219709" y="0"/>
                </a:moveTo>
                <a:lnTo>
                  <a:pt x="213232" y="0"/>
                </a:lnTo>
                <a:lnTo>
                  <a:pt x="206882" y="888"/>
                </a:lnTo>
                <a:lnTo>
                  <a:pt x="170306" y="27939"/>
                </a:lnTo>
                <a:lnTo>
                  <a:pt x="168909" y="34162"/>
                </a:lnTo>
                <a:lnTo>
                  <a:pt x="168909" y="48133"/>
                </a:lnTo>
                <a:lnTo>
                  <a:pt x="170179" y="53721"/>
                </a:lnTo>
                <a:lnTo>
                  <a:pt x="172846" y="58293"/>
                </a:lnTo>
                <a:lnTo>
                  <a:pt x="175387" y="62737"/>
                </a:lnTo>
                <a:lnTo>
                  <a:pt x="196087" y="76073"/>
                </a:lnTo>
                <a:lnTo>
                  <a:pt x="200913" y="77597"/>
                </a:lnTo>
                <a:lnTo>
                  <a:pt x="205358" y="78867"/>
                </a:lnTo>
                <a:lnTo>
                  <a:pt x="209676" y="80010"/>
                </a:lnTo>
                <a:lnTo>
                  <a:pt x="219344" y="82440"/>
                </a:lnTo>
                <a:lnTo>
                  <a:pt x="227774" y="84978"/>
                </a:lnTo>
                <a:lnTo>
                  <a:pt x="234965" y="87635"/>
                </a:lnTo>
                <a:lnTo>
                  <a:pt x="240919" y="90424"/>
                </a:lnTo>
                <a:lnTo>
                  <a:pt x="248157" y="94107"/>
                </a:lnTo>
                <a:lnTo>
                  <a:pt x="251713" y="99822"/>
                </a:lnTo>
                <a:lnTo>
                  <a:pt x="251713" y="112013"/>
                </a:lnTo>
                <a:lnTo>
                  <a:pt x="231012" y="131063"/>
                </a:lnTo>
                <a:lnTo>
                  <a:pt x="226948" y="131952"/>
                </a:lnTo>
                <a:lnTo>
                  <a:pt x="222757" y="132334"/>
                </a:lnTo>
                <a:lnTo>
                  <a:pt x="263948" y="132334"/>
                </a:lnTo>
                <a:lnTo>
                  <a:pt x="264287" y="131952"/>
                </a:lnTo>
                <a:lnTo>
                  <a:pt x="267462" y="126364"/>
                </a:lnTo>
                <a:lnTo>
                  <a:pt x="270637" y="120904"/>
                </a:lnTo>
                <a:lnTo>
                  <a:pt x="272160" y="114046"/>
                </a:lnTo>
                <a:lnTo>
                  <a:pt x="272160" y="105918"/>
                </a:lnTo>
                <a:lnTo>
                  <a:pt x="244760" y="70421"/>
                </a:lnTo>
                <a:lnTo>
                  <a:pt x="214568" y="62081"/>
                </a:lnTo>
                <a:lnTo>
                  <a:pt x="207533" y="59928"/>
                </a:lnTo>
                <a:lnTo>
                  <a:pt x="201666" y="57560"/>
                </a:lnTo>
                <a:lnTo>
                  <a:pt x="196976" y="54991"/>
                </a:lnTo>
                <a:lnTo>
                  <a:pt x="191388" y="51562"/>
                </a:lnTo>
                <a:lnTo>
                  <a:pt x="188721" y="46355"/>
                </a:lnTo>
                <a:lnTo>
                  <a:pt x="188721" y="35813"/>
                </a:lnTo>
                <a:lnTo>
                  <a:pt x="189483" y="32385"/>
                </a:lnTo>
                <a:lnTo>
                  <a:pt x="193039" y="26797"/>
                </a:lnTo>
                <a:lnTo>
                  <a:pt x="195325" y="24384"/>
                </a:lnTo>
                <a:lnTo>
                  <a:pt x="198119" y="22606"/>
                </a:lnTo>
                <a:lnTo>
                  <a:pt x="200913" y="20700"/>
                </a:lnTo>
                <a:lnTo>
                  <a:pt x="204215" y="19431"/>
                </a:lnTo>
                <a:lnTo>
                  <a:pt x="211581" y="17907"/>
                </a:lnTo>
                <a:lnTo>
                  <a:pt x="215137" y="17525"/>
                </a:lnTo>
                <a:lnTo>
                  <a:pt x="263545" y="17525"/>
                </a:lnTo>
                <a:lnTo>
                  <a:pt x="260969" y="14811"/>
                </a:lnTo>
                <a:lnTo>
                  <a:pt x="227163" y="426"/>
                </a:lnTo>
                <a:lnTo>
                  <a:pt x="219709" y="0"/>
                </a:lnTo>
                <a:close/>
              </a:path>
              <a:path w="443864" h="150495">
                <a:moveTo>
                  <a:pt x="263545" y="17525"/>
                </a:moveTo>
                <a:lnTo>
                  <a:pt x="226821" y="17525"/>
                </a:lnTo>
                <a:lnTo>
                  <a:pt x="233933" y="19304"/>
                </a:lnTo>
                <a:lnTo>
                  <a:pt x="246252" y="26797"/>
                </a:lnTo>
                <a:lnTo>
                  <a:pt x="250825" y="31623"/>
                </a:lnTo>
                <a:lnTo>
                  <a:pt x="253872" y="37592"/>
                </a:lnTo>
                <a:lnTo>
                  <a:pt x="269747" y="25654"/>
                </a:lnTo>
                <a:lnTo>
                  <a:pt x="265793" y="19893"/>
                </a:lnTo>
                <a:lnTo>
                  <a:pt x="263545" y="17525"/>
                </a:lnTo>
                <a:close/>
              </a:path>
              <a:path w="443864" h="150495">
                <a:moveTo>
                  <a:pt x="375157" y="0"/>
                </a:moveTo>
                <a:lnTo>
                  <a:pt x="334549" y="12493"/>
                </a:lnTo>
                <a:lnTo>
                  <a:pt x="308737" y="45085"/>
                </a:lnTo>
                <a:lnTo>
                  <a:pt x="303275" y="75057"/>
                </a:lnTo>
                <a:lnTo>
                  <a:pt x="303631" y="82934"/>
                </a:lnTo>
                <a:lnTo>
                  <a:pt x="319686" y="123440"/>
                </a:lnTo>
                <a:lnTo>
                  <a:pt x="354576" y="146899"/>
                </a:lnTo>
                <a:lnTo>
                  <a:pt x="376935" y="150113"/>
                </a:lnTo>
                <a:lnTo>
                  <a:pt x="385651" y="149663"/>
                </a:lnTo>
                <a:lnTo>
                  <a:pt x="424846" y="133683"/>
                </a:lnTo>
                <a:lnTo>
                  <a:pt x="426310" y="132334"/>
                </a:lnTo>
                <a:lnTo>
                  <a:pt x="369696" y="132334"/>
                </a:lnTo>
                <a:lnTo>
                  <a:pt x="362965" y="130937"/>
                </a:lnTo>
                <a:lnTo>
                  <a:pt x="356518" y="128101"/>
                </a:lnTo>
                <a:lnTo>
                  <a:pt x="350392" y="125475"/>
                </a:lnTo>
                <a:lnTo>
                  <a:pt x="344804" y="121666"/>
                </a:lnTo>
                <a:lnTo>
                  <a:pt x="340106" y="117094"/>
                </a:lnTo>
                <a:lnTo>
                  <a:pt x="335406" y="112395"/>
                </a:lnTo>
                <a:lnTo>
                  <a:pt x="331723" y="106934"/>
                </a:lnTo>
                <a:lnTo>
                  <a:pt x="329183" y="100584"/>
                </a:lnTo>
                <a:lnTo>
                  <a:pt x="326516" y="94234"/>
                </a:lnTo>
                <a:lnTo>
                  <a:pt x="325119" y="87630"/>
                </a:lnTo>
                <a:lnTo>
                  <a:pt x="324865" y="80518"/>
                </a:lnTo>
                <a:lnTo>
                  <a:pt x="443229" y="80518"/>
                </a:lnTo>
                <a:lnTo>
                  <a:pt x="443356" y="78739"/>
                </a:lnTo>
                <a:lnTo>
                  <a:pt x="443483" y="70738"/>
                </a:lnTo>
                <a:lnTo>
                  <a:pt x="443218" y="64008"/>
                </a:lnTo>
                <a:lnTo>
                  <a:pt x="325246" y="64008"/>
                </a:lnTo>
                <a:lnTo>
                  <a:pt x="325627" y="58038"/>
                </a:lnTo>
                <a:lnTo>
                  <a:pt x="340487" y="31623"/>
                </a:lnTo>
                <a:lnTo>
                  <a:pt x="344931" y="27177"/>
                </a:lnTo>
                <a:lnTo>
                  <a:pt x="350138" y="23749"/>
                </a:lnTo>
                <a:lnTo>
                  <a:pt x="361822" y="18669"/>
                </a:lnTo>
                <a:lnTo>
                  <a:pt x="368300" y="17525"/>
                </a:lnTo>
                <a:lnTo>
                  <a:pt x="422692" y="17525"/>
                </a:lnTo>
                <a:lnTo>
                  <a:pt x="421608" y="16430"/>
                </a:lnTo>
                <a:lnTo>
                  <a:pt x="383353" y="357"/>
                </a:lnTo>
                <a:lnTo>
                  <a:pt x="375157" y="0"/>
                </a:lnTo>
                <a:close/>
              </a:path>
              <a:path w="443864" h="150495">
                <a:moveTo>
                  <a:pt x="422782" y="107696"/>
                </a:moveTo>
                <a:lnTo>
                  <a:pt x="392112" y="130444"/>
                </a:lnTo>
                <a:lnTo>
                  <a:pt x="376935" y="132334"/>
                </a:lnTo>
                <a:lnTo>
                  <a:pt x="426310" y="132334"/>
                </a:lnTo>
                <a:lnTo>
                  <a:pt x="431728" y="127339"/>
                </a:lnTo>
                <a:lnTo>
                  <a:pt x="438276" y="119887"/>
                </a:lnTo>
                <a:lnTo>
                  <a:pt x="422782" y="107696"/>
                </a:lnTo>
                <a:close/>
              </a:path>
              <a:path w="443864" h="150495">
                <a:moveTo>
                  <a:pt x="422692" y="17525"/>
                </a:moveTo>
                <a:lnTo>
                  <a:pt x="375157" y="17525"/>
                </a:lnTo>
                <a:lnTo>
                  <a:pt x="385677" y="18339"/>
                </a:lnTo>
                <a:lnTo>
                  <a:pt x="394922" y="20796"/>
                </a:lnTo>
                <a:lnTo>
                  <a:pt x="421235" y="54415"/>
                </a:lnTo>
                <a:lnTo>
                  <a:pt x="422401" y="64008"/>
                </a:lnTo>
                <a:lnTo>
                  <a:pt x="443218" y="64008"/>
                </a:lnTo>
                <a:lnTo>
                  <a:pt x="430109" y="25929"/>
                </a:lnTo>
                <a:lnTo>
                  <a:pt x="426084" y="20955"/>
                </a:lnTo>
                <a:lnTo>
                  <a:pt x="422692" y="17525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74695" y="3130295"/>
            <a:ext cx="267970" cy="238125"/>
          </a:xfrm>
          <a:custGeom>
            <a:avLst/>
            <a:gdLst/>
            <a:ahLst/>
            <a:cxnLst/>
            <a:rect l="l" t="t" r="r" b="b"/>
            <a:pathLst>
              <a:path w="267969" h="238125">
                <a:moveTo>
                  <a:pt x="75946" y="87756"/>
                </a:moveTo>
                <a:lnTo>
                  <a:pt x="38677" y="96593"/>
                </a:lnTo>
                <a:lnTo>
                  <a:pt x="8709" y="126275"/>
                </a:lnTo>
                <a:lnTo>
                  <a:pt x="0" y="162813"/>
                </a:lnTo>
                <a:lnTo>
                  <a:pt x="372" y="170814"/>
                </a:lnTo>
                <a:lnTo>
                  <a:pt x="16571" y="211197"/>
                </a:lnTo>
                <a:lnTo>
                  <a:pt x="52585" y="234656"/>
                </a:lnTo>
                <a:lnTo>
                  <a:pt x="75946" y="237870"/>
                </a:lnTo>
                <a:lnTo>
                  <a:pt x="84087" y="237513"/>
                </a:lnTo>
                <a:lnTo>
                  <a:pt x="125521" y="221172"/>
                </a:lnTo>
                <a:lnTo>
                  <a:pt x="126722" y="220090"/>
                </a:lnTo>
                <a:lnTo>
                  <a:pt x="67564" y="220090"/>
                </a:lnTo>
                <a:lnTo>
                  <a:pt x="60198" y="218566"/>
                </a:lnTo>
                <a:lnTo>
                  <a:pt x="28193" y="192150"/>
                </a:lnTo>
                <a:lnTo>
                  <a:pt x="21971" y="170814"/>
                </a:lnTo>
                <a:lnTo>
                  <a:pt x="21982" y="154862"/>
                </a:lnTo>
                <a:lnTo>
                  <a:pt x="41275" y="116966"/>
                </a:lnTo>
                <a:lnTo>
                  <a:pt x="67564" y="105282"/>
                </a:lnTo>
                <a:lnTo>
                  <a:pt x="126440" y="105282"/>
                </a:lnTo>
                <a:lnTo>
                  <a:pt x="125521" y="104455"/>
                </a:lnTo>
                <a:lnTo>
                  <a:pt x="84087" y="88114"/>
                </a:lnTo>
                <a:lnTo>
                  <a:pt x="75946" y="87756"/>
                </a:lnTo>
                <a:close/>
              </a:path>
              <a:path w="267969" h="238125">
                <a:moveTo>
                  <a:pt x="126440" y="105282"/>
                </a:moveTo>
                <a:lnTo>
                  <a:pt x="84328" y="105282"/>
                </a:lnTo>
                <a:lnTo>
                  <a:pt x="91821" y="106679"/>
                </a:lnTo>
                <a:lnTo>
                  <a:pt x="105156" y="112775"/>
                </a:lnTo>
                <a:lnTo>
                  <a:pt x="128905" y="147446"/>
                </a:lnTo>
                <a:lnTo>
                  <a:pt x="130048" y="170814"/>
                </a:lnTo>
                <a:lnTo>
                  <a:pt x="128905" y="178180"/>
                </a:lnTo>
                <a:lnTo>
                  <a:pt x="105156" y="212725"/>
                </a:lnTo>
                <a:lnTo>
                  <a:pt x="84328" y="220090"/>
                </a:lnTo>
                <a:lnTo>
                  <a:pt x="126722" y="220090"/>
                </a:lnTo>
                <a:lnTo>
                  <a:pt x="148931" y="185638"/>
                </a:lnTo>
                <a:lnTo>
                  <a:pt x="152146" y="162813"/>
                </a:lnTo>
                <a:lnTo>
                  <a:pt x="151788" y="154862"/>
                </a:lnTo>
                <a:lnTo>
                  <a:pt x="135518" y="114428"/>
                </a:lnTo>
                <a:lnTo>
                  <a:pt x="130810" y="109219"/>
                </a:lnTo>
                <a:lnTo>
                  <a:pt x="126440" y="105282"/>
                </a:lnTo>
                <a:close/>
              </a:path>
              <a:path w="267969" h="238125">
                <a:moveTo>
                  <a:pt x="223139" y="108838"/>
                </a:moveTo>
                <a:lnTo>
                  <a:pt x="202311" y="108838"/>
                </a:lnTo>
                <a:lnTo>
                  <a:pt x="202311" y="234061"/>
                </a:lnTo>
                <a:lnTo>
                  <a:pt x="223139" y="234061"/>
                </a:lnTo>
                <a:lnTo>
                  <a:pt x="223139" y="108838"/>
                </a:lnTo>
                <a:close/>
              </a:path>
              <a:path w="267969" h="238125">
                <a:moveTo>
                  <a:pt x="256667" y="91566"/>
                </a:moveTo>
                <a:lnTo>
                  <a:pt x="172593" y="91566"/>
                </a:lnTo>
                <a:lnTo>
                  <a:pt x="172593" y="108838"/>
                </a:lnTo>
                <a:lnTo>
                  <a:pt x="256667" y="108838"/>
                </a:lnTo>
                <a:lnTo>
                  <a:pt x="256667" y="91566"/>
                </a:lnTo>
                <a:close/>
              </a:path>
              <a:path w="267969" h="238125">
                <a:moveTo>
                  <a:pt x="253492" y="0"/>
                </a:moveTo>
                <a:lnTo>
                  <a:pt x="250825" y="0"/>
                </a:lnTo>
                <a:lnTo>
                  <a:pt x="239305" y="881"/>
                </a:lnTo>
                <a:lnTo>
                  <a:pt x="205279" y="30702"/>
                </a:lnTo>
                <a:lnTo>
                  <a:pt x="202311" y="52450"/>
                </a:lnTo>
                <a:lnTo>
                  <a:pt x="202311" y="91566"/>
                </a:lnTo>
                <a:lnTo>
                  <a:pt x="223139" y="91566"/>
                </a:lnTo>
                <a:lnTo>
                  <a:pt x="223139" y="49911"/>
                </a:lnTo>
                <a:lnTo>
                  <a:pt x="223520" y="45084"/>
                </a:lnTo>
                <a:lnTo>
                  <a:pt x="236347" y="21081"/>
                </a:lnTo>
                <a:lnTo>
                  <a:pt x="239903" y="19176"/>
                </a:lnTo>
                <a:lnTo>
                  <a:pt x="244348" y="18287"/>
                </a:lnTo>
                <a:lnTo>
                  <a:pt x="264718" y="18287"/>
                </a:lnTo>
                <a:lnTo>
                  <a:pt x="267970" y="2031"/>
                </a:lnTo>
                <a:lnTo>
                  <a:pt x="265303" y="1269"/>
                </a:lnTo>
                <a:lnTo>
                  <a:pt x="262381" y="762"/>
                </a:lnTo>
                <a:lnTo>
                  <a:pt x="259461" y="507"/>
                </a:lnTo>
                <a:lnTo>
                  <a:pt x="256412" y="126"/>
                </a:lnTo>
                <a:lnTo>
                  <a:pt x="253492" y="0"/>
                </a:lnTo>
                <a:close/>
              </a:path>
              <a:path w="267969" h="238125">
                <a:moveTo>
                  <a:pt x="264718" y="18287"/>
                </a:moveTo>
                <a:lnTo>
                  <a:pt x="252730" y="18287"/>
                </a:lnTo>
                <a:lnTo>
                  <a:pt x="255270" y="18541"/>
                </a:lnTo>
                <a:lnTo>
                  <a:pt x="259715" y="19303"/>
                </a:lnTo>
                <a:lnTo>
                  <a:pt x="262001" y="19812"/>
                </a:lnTo>
                <a:lnTo>
                  <a:pt x="264287" y="20446"/>
                </a:lnTo>
                <a:lnTo>
                  <a:pt x="264718" y="1828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18485" y="3133979"/>
            <a:ext cx="430530" cy="234315"/>
          </a:xfrm>
          <a:custGeom>
            <a:avLst/>
            <a:gdLst/>
            <a:ahLst/>
            <a:cxnLst/>
            <a:rect l="l" t="t" r="r" b="b"/>
            <a:pathLst>
              <a:path w="430529" h="234314">
                <a:moveTo>
                  <a:pt x="50291" y="105156"/>
                </a:moveTo>
                <a:lnTo>
                  <a:pt x="29590" y="105156"/>
                </a:lnTo>
                <a:lnTo>
                  <a:pt x="29590" y="202057"/>
                </a:lnTo>
                <a:lnTo>
                  <a:pt x="30733" y="208407"/>
                </a:lnTo>
                <a:lnTo>
                  <a:pt x="33207" y="213487"/>
                </a:lnTo>
                <a:lnTo>
                  <a:pt x="35432" y="218186"/>
                </a:lnTo>
                <a:lnTo>
                  <a:pt x="38481" y="221996"/>
                </a:lnTo>
                <a:lnTo>
                  <a:pt x="42163" y="224917"/>
                </a:lnTo>
                <a:lnTo>
                  <a:pt x="45719" y="227837"/>
                </a:lnTo>
                <a:lnTo>
                  <a:pt x="49783" y="229743"/>
                </a:lnTo>
                <a:lnTo>
                  <a:pt x="58292" y="231775"/>
                </a:lnTo>
                <a:lnTo>
                  <a:pt x="62356" y="232156"/>
                </a:lnTo>
                <a:lnTo>
                  <a:pt x="70865" y="232156"/>
                </a:lnTo>
                <a:lnTo>
                  <a:pt x="75183" y="231901"/>
                </a:lnTo>
                <a:lnTo>
                  <a:pt x="79120" y="231140"/>
                </a:lnTo>
                <a:lnTo>
                  <a:pt x="83184" y="230505"/>
                </a:lnTo>
                <a:lnTo>
                  <a:pt x="86867" y="229488"/>
                </a:lnTo>
                <a:lnTo>
                  <a:pt x="90423" y="228092"/>
                </a:lnTo>
                <a:lnTo>
                  <a:pt x="89760" y="214630"/>
                </a:lnTo>
                <a:lnTo>
                  <a:pt x="68579" y="214630"/>
                </a:lnTo>
                <a:lnTo>
                  <a:pt x="65785" y="214249"/>
                </a:lnTo>
                <a:lnTo>
                  <a:pt x="50336" y="194056"/>
                </a:lnTo>
                <a:lnTo>
                  <a:pt x="50291" y="105156"/>
                </a:lnTo>
                <a:close/>
              </a:path>
              <a:path w="430529" h="234314">
                <a:moveTo>
                  <a:pt x="89534" y="210058"/>
                </a:moveTo>
                <a:lnTo>
                  <a:pt x="86740" y="211455"/>
                </a:lnTo>
                <a:lnTo>
                  <a:pt x="83819" y="212598"/>
                </a:lnTo>
                <a:lnTo>
                  <a:pt x="80644" y="213360"/>
                </a:lnTo>
                <a:lnTo>
                  <a:pt x="77469" y="214249"/>
                </a:lnTo>
                <a:lnTo>
                  <a:pt x="74421" y="214630"/>
                </a:lnTo>
                <a:lnTo>
                  <a:pt x="89760" y="214630"/>
                </a:lnTo>
                <a:lnTo>
                  <a:pt x="89534" y="210058"/>
                </a:lnTo>
                <a:close/>
              </a:path>
              <a:path w="430529" h="234314">
                <a:moveTo>
                  <a:pt x="90423" y="87884"/>
                </a:moveTo>
                <a:lnTo>
                  <a:pt x="0" y="87884"/>
                </a:lnTo>
                <a:lnTo>
                  <a:pt x="0" y="105156"/>
                </a:lnTo>
                <a:lnTo>
                  <a:pt x="90423" y="105156"/>
                </a:lnTo>
                <a:lnTo>
                  <a:pt x="90423" y="87884"/>
                </a:lnTo>
                <a:close/>
              </a:path>
              <a:path w="430529" h="234314">
                <a:moveTo>
                  <a:pt x="50291" y="47498"/>
                </a:moveTo>
                <a:lnTo>
                  <a:pt x="29590" y="47498"/>
                </a:lnTo>
                <a:lnTo>
                  <a:pt x="29590" y="87884"/>
                </a:lnTo>
                <a:lnTo>
                  <a:pt x="50291" y="87884"/>
                </a:lnTo>
                <a:lnTo>
                  <a:pt x="50291" y="47498"/>
                </a:lnTo>
                <a:close/>
              </a:path>
              <a:path w="430529" h="234314">
                <a:moveTo>
                  <a:pt x="143637" y="0"/>
                </a:moveTo>
                <a:lnTo>
                  <a:pt x="122808" y="0"/>
                </a:lnTo>
                <a:lnTo>
                  <a:pt x="122808" y="230378"/>
                </a:lnTo>
                <a:lnTo>
                  <a:pt x="143637" y="230378"/>
                </a:lnTo>
                <a:lnTo>
                  <a:pt x="143637" y="147700"/>
                </a:lnTo>
                <a:lnTo>
                  <a:pt x="144779" y="139446"/>
                </a:lnTo>
                <a:lnTo>
                  <a:pt x="147319" y="132461"/>
                </a:lnTo>
                <a:lnTo>
                  <a:pt x="149732" y="125475"/>
                </a:lnTo>
                <a:lnTo>
                  <a:pt x="152907" y="119634"/>
                </a:lnTo>
                <a:lnTo>
                  <a:pt x="160358" y="111251"/>
                </a:lnTo>
                <a:lnTo>
                  <a:pt x="143637" y="111251"/>
                </a:lnTo>
                <a:lnTo>
                  <a:pt x="143637" y="0"/>
                </a:lnTo>
                <a:close/>
              </a:path>
              <a:path w="430529" h="234314">
                <a:moveTo>
                  <a:pt x="233656" y="101600"/>
                </a:moveTo>
                <a:lnTo>
                  <a:pt x="194310" y="101600"/>
                </a:lnTo>
                <a:lnTo>
                  <a:pt x="200660" y="102743"/>
                </a:lnTo>
                <a:lnTo>
                  <a:pt x="210565" y="107569"/>
                </a:lnTo>
                <a:lnTo>
                  <a:pt x="214629" y="110998"/>
                </a:lnTo>
                <a:lnTo>
                  <a:pt x="217550" y="115443"/>
                </a:lnTo>
                <a:lnTo>
                  <a:pt x="220472" y="119761"/>
                </a:lnTo>
                <a:lnTo>
                  <a:pt x="222503" y="124968"/>
                </a:lnTo>
                <a:lnTo>
                  <a:pt x="225043" y="137160"/>
                </a:lnTo>
                <a:lnTo>
                  <a:pt x="225573" y="142875"/>
                </a:lnTo>
                <a:lnTo>
                  <a:pt x="225678" y="230378"/>
                </a:lnTo>
                <a:lnTo>
                  <a:pt x="246252" y="230378"/>
                </a:lnTo>
                <a:lnTo>
                  <a:pt x="246252" y="142875"/>
                </a:lnTo>
                <a:lnTo>
                  <a:pt x="245417" y="130280"/>
                </a:lnTo>
                <a:lnTo>
                  <a:pt x="242903" y="118983"/>
                </a:lnTo>
                <a:lnTo>
                  <a:pt x="238698" y="108995"/>
                </a:lnTo>
                <a:lnTo>
                  <a:pt x="233656" y="101600"/>
                </a:lnTo>
                <a:close/>
              </a:path>
              <a:path w="430529" h="234314">
                <a:moveTo>
                  <a:pt x="192024" y="84074"/>
                </a:moveTo>
                <a:lnTo>
                  <a:pt x="151907" y="100012"/>
                </a:lnTo>
                <a:lnTo>
                  <a:pt x="144272" y="111251"/>
                </a:lnTo>
                <a:lnTo>
                  <a:pt x="160358" y="111251"/>
                </a:lnTo>
                <a:lnTo>
                  <a:pt x="161036" y="110490"/>
                </a:lnTo>
                <a:lnTo>
                  <a:pt x="165735" y="107061"/>
                </a:lnTo>
                <a:lnTo>
                  <a:pt x="170814" y="104901"/>
                </a:lnTo>
                <a:lnTo>
                  <a:pt x="176022" y="102616"/>
                </a:lnTo>
                <a:lnTo>
                  <a:pt x="181355" y="101600"/>
                </a:lnTo>
                <a:lnTo>
                  <a:pt x="233656" y="101600"/>
                </a:lnTo>
                <a:lnTo>
                  <a:pt x="232790" y="100330"/>
                </a:lnTo>
                <a:lnTo>
                  <a:pt x="225171" y="93235"/>
                </a:lnTo>
                <a:lnTo>
                  <a:pt x="215836" y="88153"/>
                </a:lnTo>
                <a:lnTo>
                  <a:pt x="204787" y="85095"/>
                </a:lnTo>
                <a:lnTo>
                  <a:pt x="192024" y="84074"/>
                </a:lnTo>
                <a:close/>
              </a:path>
              <a:path w="430529" h="234314">
                <a:moveTo>
                  <a:pt x="362076" y="84074"/>
                </a:moveTo>
                <a:lnTo>
                  <a:pt x="321468" y="96567"/>
                </a:lnTo>
                <a:lnTo>
                  <a:pt x="295655" y="129159"/>
                </a:lnTo>
                <a:lnTo>
                  <a:pt x="290194" y="159131"/>
                </a:lnTo>
                <a:lnTo>
                  <a:pt x="290550" y="167008"/>
                </a:lnTo>
                <a:lnTo>
                  <a:pt x="306605" y="207514"/>
                </a:lnTo>
                <a:lnTo>
                  <a:pt x="341495" y="230973"/>
                </a:lnTo>
                <a:lnTo>
                  <a:pt x="363854" y="234187"/>
                </a:lnTo>
                <a:lnTo>
                  <a:pt x="372570" y="233737"/>
                </a:lnTo>
                <a:lnTo>
                  <a:pt x="411765" y="217757"/>
                </a:lnTo>
                <a:lnTo>
                  <a:pt x="413229" y="216408"/>
                </a:lnTo>
                <a:lnTo>
                  <a:pt x="356615" y="216408"/>
                </a:lnTo>
                <a:lnTo>
                  <a:pt x="349885" y="215011"/>
                </a:lnTo>
                <a:lnTo>
                  <a:pt x="343437" y="212175"/>
                </a:lnTo>
                <a:lnTo>
                  <a:pt x="337312" y="209550"/>
                </a:lnTo>
                <a:lnTo>
                  <a:pt x="331724" y="205740"/>
                </a:lnTo>
                <a:lnTo>
                  <a:pt x="327025" y="201168"/>
                </a:lnTo>
                <a:lnTo>
                  <a:pt x="322325" y="196469"/>
                </a:lnTo>
                <a:lnTo>
                  <a:pt x="318642" y="191008"/>
                </a:lnTo>
                <a:lnTo>
                  <a:pt x="316102" y="184658"/>
                </a:lnTo>
                <a:lnTo>
                  <a:pt x="313436" y="178308"/>
                </a:lnTo>
                <a:lnTo>
                  <a:pt x="312038" y="171704"/>
                </a:lnTo>
                <a:lnTo>
                  <a:pt x="311785" y="164592"/>
                </a:lnTo>
                <a:lnTo>
                  <a:pt x="430149" y="164592"/>
                </a:lnTo>
                <a:lnTo>
                  <a:pt x="430275" y="162813"/>
                </a:lnTo>
                <a:lnTo>
                  <a:pt x="430402" y="154812"/>
                </a:lnTo>
                <a:lnTo>
                  <a:pt x="430137" y="148082"/>
                </a:lnTo>
                <a:lnTo>
                  <a:pt x="312165" y="148082"/>
                </a:lnTo>
                <a:lnTo>
                  <a:pt x="312547" y="142112"/>
                </a:lnTo>
                <a:lnTo>
                  <a:pt x="327405" y="115697"/>
                </a:lnTo>
                <a:lnTo>
                  <a:pt x="331850" y="111251"/>
                </a:lnTo>
                <a:lnTo>
                  <a:pt x="337057" y="107823"/>
                </a:lnTo>
                <a:lnTo>
                  <a:pt x="348741" y="102743"/>
                </a:lnTo>
                <a:lnTo>
                  <a:pt x="355218" y="101600"/>
                </a:lnTo>
                <a:lnTo>
                  <a:pt x="409611" y="101600"/>
                </a:lnTo>
                <a:lnTo>
                  <a:pt x="408527" y="100504"/>
                </a:lnTo>
                <a:lnTo>
                  <a:pt x="370272" y="84431"/>
                </a:lnTo>
                <a:lnTo>
                  <a:pt x="362076" y="84074"/>
                </a:lnTo>
                <a:close/>
              </a:path>
              <a:path w="430529" h="234314">
                <a:moveTo>
                  <a:pt x="409701" y="191770"/>
                </a:moveTo>
                <a:lnTo>
                  <a:pt x="379031" y="214518"/>
                </a:lnTo>
                <a:lnTo>
                  <a:pt x="363854" y="216408"/>
                </a:lnTo>
                <a:lnTo>
                  <a:pt x="413229" y="216408"/>
                </a:lnTo>
                <a:lnTo>
                  <a:pt x="418647" y="211413"/>
                </a:lnTo>
                <a:lnTo>
                  <a:pt x="425195" y="203962"/>
                </a:lnTo>
                <a:lnTo>
                  <a:pt x="409701" y="191770"/>
                </a:lnTo>
                <a:close/>
              </a:path>
              <a:path w="430529" h="234314">
                <a:moveTo>
                  <a:pt x="409611" y="101600"/>
                </a:moveTo>
                <a:lnTo>
                  <a:pt x="362076" y="101600"/>
                </a:lnTo>
                <a:lnTo>
                  <a:pt x="372596" y="102413"/>
                </a:lnTo>
                <a:lnTo>
                  <a:pt x="381841" y="104870"/>
                </a:lnTo>
                <a:lnTo>
                  <a:pt x="408154" y="138489"/>
                </a:lnTo>
                <a:lnTo>
                  <a:pt x="409320" y="148082"/>
                </a:lnTo>
                <a:lnTo>
                  <a:pt x="430137" y="148082"/>
                </a:lnTo>
                <a:lnTo>
                  <a:pt x="417028" y="110003"/>
                </a:lnTo>
                <a:lnTo>
                  <a:pt x="413003" y="105029"/>
                </a:lnTo>
                <a:lnTo>
                  <a:pt x="409611" y="10160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0001" y="3218052"/>
            <a:ext cx="495300" cy="150495"/>
          </a:xfrm>
          <a:custGeom>
            <a:avLst/>
            <a:gdLst/>
            <a:ahLst/>
            <a:cxnLst/>
            <a:rect l="l" t="t" r="r" b="b"/>
            <a:pathLst>
              <a:path w="495300" h="150495">
                <a:moveTo>
                  <a:pt x="109132" y="17525"/>
                </a:moveTo>
                <a:lnTo>
                  <a:pt x="62241" y="17525"/>
                </a:lnTo>
                <a:lnTo>
                  <a:pt x="71006" y="18097"/>
                </a:lnTo>
                <a:lnTo>
                  <a:pt x="78640" y="19812"/>
                </a:lnTo>
                <a:lnTo>
                  <a:pt x="100341" y="54356"/>
                </a:lnTo>
                <a:lnTo>
                  <a:pt x="100341" y="58800"/>
                </a:lnTo>
                <a:lnTo>
                  <a:pt x="90699" y="58894"/>
                </a:lnTo>
                <a:lnTo>
                  <a:pt x="81212" y="59166"/>
                </a:lnTo>
                <a:lnTo>
                  <a:pt x="37907" y="64198"/>
                </a:lnTo>
                <a:lnTo>
                  <a:pt x="4599" y="85857"/>
                </a:lnTo>
                <a:lnTo>
                  <a:pt x="0" y="115188"/>
                </a:lnTo>
                <a:lnTo>
                  <a:pt x="1408" y="121412"/>
                </a:lnTo>
                <a:lnTo>
                  <a:pt x="4654" y="127000"/>
                </a:lnTo>
                <a:lnTo>
                  <a:pt x="7631" y="132334"/>
                </a:lnTo>
                <a:lnTo>
                  <a:pt x="11695" y="136779"/>
                </a:lnTo>
                <a:lnTo>
                  <a:pt x="16394" y="140208"/>
                </a:lnTo>
                <a:lnTo>
                  <a:pt x="21220" y="143763"/>
                </a:lnTo>
                <a:lnTo>
                  <a:pt x="26427" y="146176"/>
                </a:lnTo>
                <a:lnTo>
                  <a:pt x="32269" y="147700"/>
                </a:lnTo>
                <a:lnTo>
                  <a:pt x="38111" y="149351"/>
                </a:lnTo>
                <a:lnTo>
                  <a:pt x="43699" y="150113"/>
                </a:lnTo>
                <a:lnTo>
                  <a:pt x="49160" y="150113"/>
                </a:lnTo>
                <a:lnTo>
                  <a:pt x="90610" y="135524"/>
                </a:lnTo>
                <a:lnTo>
                  <a:pt x="93041" y="132969"/>
                </a:lnTo>
                <a:lnTo>
                  <a:pt x="50557" y="132969"/>
                </a:lnTo>
                <a:lnTo>
                  <a:pt x="46620" y="132461"/>
                </a:lnTo>
                <a:lnTo>
                  <a:pt x="42556" y="131572"/>
                </a:lnTo>
                <a:lnTo>
                  <a:pt x="38619" y="130556"/>
                </a:lnTo>
                <a:lnTo>
                  <a:pt x="35063" y="129032"/>
                </a:lnTo>
                <a:lnTo>
                  <a:pt x="31761" y="126873"/>
                </a:lnTo>
                <a:lnTo>
                  <a:pt x="28586" y="124841"/>
                </a:lnTo>
                <a:lnTo>
                  <a:pt x="26046" y="122047"/>
                </a:lnTo>
                <a:lnTo>
                  <a:pt x="24014" y="118618"/>
                </a:lnTo>
                <a:lnTo>
                  <a:pt x="22109" y="115188"/>
                </a:lnTo>
                <a:lnTo>
                  <a:pt x="21220" y="110871"/>
                </a:lnTo>
                <a:lnTo>
                  <a:pt x="21265" y="98950"/>
                </a:lnTo>
                <a:lnTo>
                  <a:pt x="23379" y="93725"/>
                </a:lnTo>
                <a:lnTo>
                  <a:pt x="32269" y="85598"/>
                </a:lnTo>
                <a:lnTo>
                  <a:pt x="38111" y="82423"/>
                </a:lnTo>
                <a:lnTo>
                  <a:pt x="45096" y="80391"/>
                </a:lnTo>
                <a:lnTo>
                  <a:pt x="52081" y="78232"/>
                </a:lnTo>
                <a:lnTo>
                  <a:pt x="94372" y="75057"/>
                </a:lnTo>
                <a:lnTo>
                  <a:pt x="120026" y="75057"/>
                </a:lnTo>
                <a:lnTo>
                  <a:pt x="120026" y="43052"/>
                </a:lnTo>
                <a:lnTo>
                  <a:pt x="118502" y="35560"/>
                </a:lnTo>
                <a:lnTo>
                  <a:pt x="115708" y="28956"/>
                </a:lnTo>
                <a:lnTo>
                  <a:pt x="112787" y="22479"/>
                </a:lnTo>
                <a:lnTo>
                  <a:pt x="109132" y="17525"/>
                </a:lnTo>
                <a:close/>
              </a:path>
              <a:path w="495300" h="150495">
                <a:moveTo>
                  <a:pt x="120103" y="123189"/>
                </a:moveTo>
                <a:lnTo>
                  <a:pt x="101611" y="123189"/>
                </a:lnTo>
                <a:lnTo>
                  <a:pt x="101611" y="127000"/>
                </a:lnTo>
                <a:lnTo>
                  <a:pt x="101841" y="130556"/>
                </a:lnTo>
                <a:lnTo>
                  <a:pt x="102627" y="139064"/>
                </a:lnTo>
                <a:lnTo>
                  <a:pt x="103135" y="142875"/>
                </a:lnTo>
                <a:lnTo>
                  <a:pt x="103770" y="146304"/>
                </a:lnTo>
                <a:lnTo>
                  <a:pt x="122312" y="146304"/>
                </a:lnTo>
                <a:lnTo>
                  <a:pt x="121550" y="142239"/>
                </a:lnTo>
                <a:lnTo>
                  <a:pt x="120915" y="137287"/>
                </a:lnTo>
                <a:lnTo>
                  <a:pt x="120252" y="127000"/>
                </a:lnTo>
                <a:lnTo>
                  <a:pt x="120139" y="124841"/>
                </a:lnTo>
                <a:lnTo>
                  <a:pt x="120103" y="123189"/>
                </a:lnTo>
                <a:close/>
              </a:path>
              <a:path w="495300" h="150495">
                <a:moveTo>
                  <a:pt x="120026" y="75057"/>
                </a:moveTo>
                <a:lnTo>
                  <a:pt x="100341" y="75057"/>
                </a:lnTo>
                <a:lnTo>
                  <a:pt x="100339" y="91963"/>
                </a:lnTo>
                <a:lnTo>
                  <a:pt x="99325" y="98044"/>
                </a:lnTo>
                <a:lnTo>
                  <a:pt x="68464" y="131699"/>
                </a:lnTo>
                <a:lnTo>
                  <a:pt x="61987" y="132969"/>
                </a:lnTo>
                <a:lnTo>
                  <a:pt x="93041" y="132969"/>
                </a:lnTo>
                <a:lnTo>
                  <a:pt x="96006" y="129851"/>
                </a:lnTo>
                <a:lnTo>
                  <a:pt x="101103" y="123189"/>
                </a:lnTo>
                <a:lnTo>
                  <a:pt x="120103" y="123189"/>
                </a:lnTo>
                <a:lnTo>
                  <a:pt x="120026" y="75057"/>
                </a:lnTo>
                <a:close/>
              </a:path>
              <a:path w="495300" h="150495">
                <a:moveTo>
                  <a:pt x="72147" y="0"/>
                </a:moveTo>
                <a:lnTo>
                  <a:pt x="64527" y="0"/>
                </a:lnTo>
                <a:lnTo>
                  <a:pt x="55548" y="377"/>
                </a:lnTo>
                <a:lnTo>
                  <a:pt x="18585" y="12430"/>
                </a:lnTo>
                <a:lnTo>
                  <a:pt x="8393" y="20447"/>
                </a:lnTo>
                <a:lnTo>
                  <a:pt x="19950" y="34162"/>
                </a:lnTo>
                <a:lnTo>
                  <a:pt x="25030" y="29083"/>
                </a:lnTo>
                <a:lnTo>
                  <a:pt x="31253" y="25019"/>
                </a:lnTo>
                <a:lnTo>
                  <a:pt x="45731" y="18923"/>
                </a:lnTo>
                <a:lnTo>
                  <a:pt x="53732" y="17525"/>
                </a:lnTo>
                <a:lnTo>
                  <a:pt x="109132" y="17525"/>
                </a:lnTo>
                <a:lnTo>
                  <a:pt x="108850" y="17145"/>
                </a:lnTo>
                <a:lnTo>
                  <a:pt x="103770" y="12826"/>
                </a:lnTo>
                <a:lnTo>
                  <a:pt x="98690" y="8636"/>
                </a:lnTo>
                <a:lnTo>
                  <a:pt x="92848" y="5334"/>
                </a:lnTo>
                <a:lnTo>
                  <a:pt x="86117" y="3301"/>
                </a:lnTo>
                <a:lnTo>
                  <a:pt x="79386" y="1143"/>
                </a:lnTo>
                <a:lnTo>
                  <a:pt x="72147" y="0"/>
                </a:lnTo>
                <a:close/>
              </a:path>
              <a:path w="495300" h="150495">
                <a:moveTo>
                  <a:pt x="176287" y="3810"/>
                </a:moveTo>
                <a:lnTo>
                  <a:pt x="154062" y="3810"/>
                </a:lnTo>
                <a:lnTo>
                  <a:pt x="199147" y="146304"/>
                </a:lnTo>
                <a:lnTo>
                  <a:pt x="221753" y="146304"/>
                </a:lnTo>
                <a:lnTo>
                  <a:pt x="230450" y="119507"/>
                </a:lnTo>
                <a:lnTo>
                  <a:pt x="210704" y="119507"/>
                </a:lnTo>
                <a:lnTo>
                  <a:pt x="176287" y="3810"/>
                </a:lnTo>
                <a:close/>
              </a:path>
              <a:path w="495300" h="150495">
                <a:moveTo>
                  <a:pt x="278935" y="30861"/>
                </a:moveTo>
                <a:lnTo>
                  <a:pt x="259853" y="30861"/>
                </a:lnTo>
                <a:lnTo>
                  <a:pt x="297953" y="146304"/>
                </a:lnTo>
                <a:lnTo>
                  <a:pt x="320432" y="146304"/>
                </a:lnTo>
                <a:lnTo>
                  <a:pt x="328935" y="119507"/>
                </a:lnTo>
                <a:lnTo>
                  <a:pt x="309002" y="119507"/>
                </a:lnTo>
                <a:lnTo>
                  <a:pt x="278935" y="30861"/>
                </a:lnTo>
                <a:close/>
              </a:path>
              <a:path w="495300" h="150495">
                <a:moveTo>
                  <a:pt x="269759" y="3810"/>
                </a:moveTo>
                <a:lnTo>
                  <a:pt x="249693" y="3810"/>
                </a:lnTo>
                <a:lnTo>
                  <a:pt x="211339" y="119507"/>
                </a:lnTo>
                <a:lnTo>
                  <a:pt x="230450" y="119507"/>
                </a:lnTo>
                <a:lnTo>
                  <a:pt x="259218" y="30861"/>
                </a:lnTo>
                <a:lnTo>
                  <a:pt x="278935" y="30861"/>
                </a:lnTo>
                <a:lnTo>
                  <a:pt x="269759" y="3810"/>
                </a:lnTo>
                <a:close/>
              </a:path>
              <a:path w="495300" h="150495">
                <a:moveTo>
                  <a:pt x="365644" y="3810"/>
                </a:moveTo>
                <a:lnTo>
                  <a:pt x="343673" y="3810"/>
                </a:lnTo>
                <a:lnTo>
                  <a:pt x="309510" y="119507"/>
                </a:lnTo>
                <a:lnTo>
                  <a:pt x="328935" y="119507"/>
                </a:lnTo>
                <a:lnTo>
                  <a:pt x="365644" y="3810"/>
                </a:lnTo>
                <a:close/>
              </a:path>
              <a:path w="495300" h="150495">
                <a:moveTo>
                  <a:pt x="401204" y="109982"/>
                </a:moveTo>
                <a:lnTo>
                  <a:pt x="384821" y="122300"/>
                </a:lnTo>
                <a:lnTo>
                  <a:pt x="390015" y="128968"/>
                </a:lnTo>
                <a:lnTo>
                  <a:pt x="395886" y="134683"/>
                </a:lnTo>
                <a:lnTo>
                  <a:pt x="433163" y="149685"/>
                </a:lnTo>
                <a:lnTo>
                  <a:pt x="441209" y="150113"/>
                </a:lnTo>
                <a:lnTo>
                  <a:pt x="447686" y="150113"/>
                </a:lnTo>
                <a:lnTo>
                  <a:pt x="454036" y="149351"/>
                </a:lnTo>
                <a:lnTo>
                  <a:pt x="460513" y="147700"/>
                </a:lnTo>
                <a:lnTo>
                  <a:pt x="466863" y="146176"/>
                </a:lnTo>
                <a:lnTo>
                  <a:pt x="472705" y="143637"/>
                </a:lnTo>
                <a:lnTo>
                  <a:pt x="482865" y="136525"/>
                </a:lnTo>
                <a:lnTo>
                  <a:pt x="486591" y="132334"/>
                </a:lnTo>
                <a:lnTo>
                  <a:pt x="432446" y="132334"/>
                </a:lnTo>
                <a:lnTo>
                  <a:pt x="424572" y="130175"/>
                </a:lnTo>
                <a:lnTo>
                  <a:pt x="410221" y="121666"/>
                </a:lnTo>
                <a:lnTo>
                  <a:pt x="404887" y="116332"/>
                </a:lnTo>
                <a:lnTo>
                  <a:pt x="401204" y="109982"/>
                </a:lnTo>
                <a:close/>
              </a:path>
              <a:path w="495300" h="150495">
                <a:moveTo>
                  <a:pt x="442352" y="0"/>
                </a:moveTo>
                <a:lnTo>
                  <a:pt x="435875" y="0"/>
                </a:lnTo>
                <a:lnTo>
                  <a:pt x="429525" y="888"/>
                </a:lnTo>
                <a:lnTo>
                  <a:pt x="392949" y="27939"/>
                </a:lnTo>
                <a:lnTo>
                  <a:pt x="391552" y="34162"/>
                </a:lnTo>
                <a:lnTo>
                  <a:pt x="391552" y="48133"/>
                </a:lnTo>
                <a:lnTo>
                  <a:pt x="392822" y="53721"/>
                </a:lnTo>
                <a:lnTo>
                  <a:pt x="395489" y="58293"/>
                </a:lnTo>
                <a:lnTo>
                  <a:pt x="398029" y="62737"/>
                </a:lnTo>
                <a:lnTo>
                  <a:pt x="418730" y="76073"/>
                </a:lnTo>
                <a:lnTo>
                  <a:pt x="423556" y="77597"/>
                </a:lnTo>
                <a:lnTo>
                  <a:pt x="428001" y="78867"/>
                </a:lnTo>
                <a:lnTo>
                  <a:pt x="432319" y="80010"/>
                </a:lnTo>
                <a:lnTo>
                  <a:pt x="441987" y="82440"/>
                </a:lnTo>
                <a:lnTo>
                  <a:pt x="450417" y="84978"/>
                </a:lnTo>
                <a:lnTo>
                  <a:pt x="457608" y="87635"/>
                </a:lnTo>
                <a:lnTo>
                  <a:pt x="463561" y="90424"/>
                </a:lnTo>
                <a:lnTo>
                  <a:pt x="470800" y="94107"/>
                </a:lnTo>
                <a:lnTo>
                  <a:pt x="474356" y="99822"/>
                </a:lnTo>
                <a:lnTo>
                  <a:pt x="474356" y="112013"/>
                </a:lnTo>
                <a:lnTo>
                  <a:pt x="453655" y="131063"/>
                </a:lnTo>
                <a:lnTo>
                  <a:pt x="449591" y="131952"/>
                </a:lnTo>
                <a:lnTo>
                  <a:pt x="445400" y="132334"/>
                </a:lnTo>
                <a:lnTo>
                  <a:pt x="486591" y="132334"/>
                </a:lnTo>
                <a:lnTo>
                  <a:pt x="486929" y="131952"/>
                </a:lnTo>
                <a:lnTo>
                  <a:pt x="490104" y="126364"/>
                </a:lnTo>
                <a:lnTo>
                  <a:pt x="493279" y="120904"/>
                </a:lnTo>
                <a:lnTo>
                  <a:pt x="494803" y="114046"/>
                </a:lnTo>
                <a:lnTo>
                  <a:pt x="494803" y="105918"/>
                </a:lnTo>
                <a:lnTo>
                  <a:pt x="467403" y="70421"/>
                </a:lnTo>
                <a:lnTo>
                  <a:pt x="437211" y="62081"/>
                </a:lnTo>
                <a:lnTo>
                  <a:pt x="430176" y="59928"/>
                </a:lnTo>
                <a:lnTo>
                  <a:pt x="424309" y="57560"/>
                </a:lnTo>
                <a:lnTo>
                  <a:pt x="419619" y="54991"/>
                </a:lnTo>
                <a:lnTo>
                  <a:pt x="414031" y="51562"/>
                </a:lnTo>
                <a:lnTo>
                  <a:pt x="411364" y="46355"/>
                </a:lnTo>
                <a:lnTo>
                  <a:pt x="411364" y="35813"/>
                </a:lnTo>
                <a:lnTo>
                  <a:pt x="412126" y="32385"/>
                </a:lnTo>
                <a:lnTo>
                  <a:pt x="415682" y="26797"/>
                </a:lnTo>
                <a:lnTo>
                  <a:pt x="417968" y="24384"/>
                </a:lnTo>
                <a:lnTo>
                  <a:pt x="420762" y="22606"/>
                </a:lnTo>
                <a:lnTo>
                  <a:pt x="423556" y="20700"/>
                </a:lnTo>
                <a:lnTo>
                  <a:pt x="426858" y="19431"/>
                </a:lnTo>
                <a:lnTo>
                  <a:pt x="434224" y="17907"/>
                </a:lnTo>
                <a:lnTo>
                  <a:pt x="437780" y="17525"/>
                </a:lnTo>
                <a:lnTo>
                  <a:pt x="486188" y="17525"/>
                </a:lnTo>
                <a:lnTo>
                  <a:pt x="483612" y="14811"/>
                </a:lnTo>
                <a:lnTo>
                  <a:pt x="449806" y="426"/>
                </a:lnTo>
                <a:lnTo>
                  <a:pt x="442352" y="0"/>
                </a:lnTo>
                <a:close/>
              </a:path>
              <a:path w="495300" h="150495">
                <a:moveTo>
                  <a:pt x="486188" y="17525"/>
                </a:moveTo>
                <a:lnTo>
                  <a:pt x="449464" y="17525"/>
                </a:lnTo>
                <a:lnTo>
                  <a:pt x="456576" y="19304"/>
                </a:lnTo>
                <a:lnTo>
                  <a:pt x="468895" y="26797"/>
                </a:lnTo>
                <a:lnTo>
                  <a:pt x="473467" y="31623"/>
                </a:lnTo>
                <a:lnTo>
                  <a:pt x="476515" y="37592"/>
                </a:lnTo>
                <a:lnTo>
                  <a:pt x="492390" y="25654"/>
                </a:lnTo>
                <a:lnTo>
                  <a:pt x="488436" y="19893"/>
                </a:lnTo>
                <a:lnTo>
                  <a:pt x="486188" y="17525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60215" y="3133979"/>
            <a:ext cx="1549019" cy="3036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06377" y="3133979"/>
            <a:ext cx="1507120" cy="3036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19796" y="3181476"/>
            <a:ext cx="264160" cy="186690"/>
          </a:xfrm>
          <a:custGeom>
            <a:avLst/>
            <a:gdLst/>
            <a:ahLst/>
            <a:cxnLst/>
            <a:rect l="l" t="t" r="r" b="b"/>
            <a:pathLst>
              <a:path w="264159" h="186689">
                <a:moveTo>
                  <a:pt x="50292" y="57658"/>
                </a:moveTo>
                <a:lnTo>
                  <a:pt x="29591" y="57658"/>
                </a:lnTo>
                <a:lnTo>
                  <a:pt x="29591" y="154559"/>
                </a:lnTo>
                <a:lnTo>
                  <a:pt x="30733" y="160909"/>
                </a:lnTo>
                <a:lnTo>
                  <a:pt x="33207" y="165988"/>
                </a:lnTo>
                <a:lnTo>
                  <a:pt x="35432" y="170687"/>
                </a:lnTo>
                <a:lnTo>
                  <a:pt x="38480" y="174498"/>
                </a:lnTo>
                <a:lnTo>
                  <a:pt x="42163" y="177419"/>
                </a:lnTo>
                <a:lnTo>
                  <a:pt x="45720" y="180339"/>
                </a:lnTo>
                <a:lnTo>
                  <a:pt x="49783" y="182245"/>
                </a:lnTo>
                <a:lnTo>
                  <a:pt x="58293" y="184276"/>
                </a:lnTo>
                <a:lnTo>
                  <a:pt x="62356" y="184658"/>
                </a:lnTo>
                <a:lnTo>
                  <a:pt x="70866" y="184658"/>
                </a:lnTo>
                <a:lnTo>
                  <a:pt x="75183" y="184403"/>
                </a:lnTo>
                <a:lnTo>
                  <a:pt x="79121" y="183642"/>
                </a:lnTo>
                <a:lnTo>
                  <a:pt x="83184" y="183007"/>
                </a:lnTo>
                <a:lnTo>
                  <a:pt x="86868" y="181990"/>
                </a:lnTo>
                <a:lnTo>
                  <a:pt x="90424" y="180594"/>
                </a:lnTo>
                <a:lnTo>
                  <a:pt x="89760" y="167132"/>
                </a:lnTo>
                <a:lnTo>
                  <a:pt x="68579" y="167132"/>
                </a:lnTo>
                <a:lnTo>
                  <a:pt x="65785" y="166750"/>
                </a:lnTo>
                <a:lnTo>
                  <a:pt x="50336" y="146558"/>
                </a:lnTo>
                <a:lnTo>
                  <a:pt x="50292" y="57658"/>
                </a:lnTo>
                <a:close/>
              </a:path>
              <a:path w="264159" h="186689">
                <a:moveTo>
                  <a:pt x="89534" y="162560"/>
                </a:moveTo>
                <a:lnTo>
                  <a:pt x="86741" y="163957"/>
                </a:lnTo>
                <a:lnTo>
                  <a:pt x="83820" y="165100"/>
                </a:lnTo>
                <a:lnTo>
                  <a:pt x="80645" y="165862"/>
                </a:lnTo>
                <a:lnTo>
                  <a:pt x="77470" y="166750"/>
                </a:lnTo>
                <a:lnTo>
                  <a:pt x="74422" y="167132"/>
                </a:lnTo>
                <a:lnTo>
                  <a:pt x="89760" y="167132"/>
                </a:lnTo>
                <a:lnTo>
                  <a:pt x="89534" y="162560"/>
                </a:lnTo>
                <a:close/>
              </a:path>
              <a:path w="264159" h="186689">
                <a:moveTo>
                  <a:pt x="90424" y="40386"/>
                </a:moveTo>
                <a:lnTo>
                  <a:pt x="0" y="40386"/>
                </a:lnTo>
                <a:lnTo>
                  <a:pt x="0" y="57658"/>
                </a:lnTo>
                <a:lnTo>
                  <a:pt x="90424" y="57658"/>
                </a:lnTo>
                <a:lnTo>
                  <a:pt x="90424" y="40386"/>
                </a:lnTo>
                <a:close/>
              </a:path>
              <a:path w="264159" h="186689">
                <a:moveTo>
                  <a:pt x="50292" y="0"/>
                </a:moveTo>
                <a:lnTo>
                  <a:pt x="29591" y="0"/>
                </a:lnTo>
                <a:lnTo>
                  <a:pt x="29591" y="40386"/>
                </a:lnTo>
                <a:lnTo>
                  <a:pt x="50292" y="40386"/>
                </a:lnTo>
                <a:lnTo>
                  <a:pt x="50292" y="0"/>
                </a:lnTo>
                <a:close/>
              </a:path>
              <a:path w="264159" h="186689">
                <a:moveTo>
                  <a:pt x="187832" y="36575"/>
                </a:moveTo>
                <a:lnTo>
                  <a:pt x="150564" y="45412"/>
                </a:lnTo>
                <a:lnTo>
                  <a:pt x="120596" y="75094"/>
                </a:lnTo>
                <a:lnTo>
                  <a:pt x="111886" y="111633"/>
                </a:lnTo>
                <a:lnTo>
                  <a:pt x="112259" y="119634"/>
                </a:lnTo>
                <a:lnTo>
                  <a:pt x="128458" y="160016"/>
                </a:lnTo>
                <a:lnTo>
                  <a:pt x="164472" y="183475"/>
                </a:lnTo>
                <a:lnTo>
                  <a:pt x="187832" y="186689"/>
                </a:lnTo>
                <a:lnTo>
                  <a:pt x="195974" y="186332"/>
                </a:lnTo>
                <a:lnTo>
                  <a:pt x="237408" y="169991"/>
                </a:lnTo>
                <a:lnTo>
                  <a:pt x="238609" y="168910"/>
                </a:lnTo>
                <a:lnTo>
                  <a:pt x="179450" y="168910"/>
                </a:lnTo>
                <a:lnTo>
                  <a:pt x="172084" y="167386"/>
                </a:lnTo>
                <a:lnTo>
                  <a:pt x="140080" y="140970"/>
                </a:lnTo>
                <a:lnTo>
                  <a:pt x="133857" y="119634"/>
                </a:lnTo>
                <a:lnTo>
                  <a:pt x="133869" y="103681"/>
                </a:lnTo>
                <a:lnTo>
                  <a:pt x="153161" y="65786"/>
                </a:lnTo>
                <a:lnTo>
                  <a:pt x="179450" y="54101"/>
                </a:lnTo>
                <a:lnTo>
                  <a:pt x="238327" y="54101"/>
                </a:lnTo>
                <a:lnTo>
                  <a:pt x="237408" y="53274"/>
                </a:lnTo>
                <a:lnTo>
                  <a:pt x="195974" y="36933"/>
                </a:lnTo>
                <a:lnTo>
                  <a:pt x="187832" y="36575"/>
                </a:lnTo>
                <a:close/>
              </a:path>
              <a:path w="264159" h="186689">
                <a:moveTo>
                  <a:pt x="238327" y="54101"/>
                </a:moveTo>
                <a:lnTo>
                  <a:pt x="196214" y="54101"/>
                </a:lnTo>
                <a:lnTo>
                  <a:pt x="203707" y="55499"/>
                </a:lnTo>
                <a:lnTo>
                  <a:pt x="217043" y="61595"/>
                </a:lnTo>
                <a:lnTo>
                  <a:pt x="240792" y="96265"/>
                </a:lnTo>
                <a:lnTo>
                  <a:pt x="241934" y="119634"/>
                </a:lnTo>
                <a:lnTo>
                  <a:pt x="240792" y="127000"/>
                </a:lnTo>
                <a:lnTo>
                  <a:pt x="217043" y="161544"/>
                </a:lnTo>
                <a:lnTo>
                  <a:pt x="196214" y="168910"/>
                </a:lnTo>
                <a:lnTo>
                  <a:pt x="238609" y="168910"/>
                </a:lnTo>
                <a:lnTo>
                  <a:pt x="260818" y="134457"/>
                </a:lnTo>
                <a:lnTo>
                  <a:pt x="264032" y="111633"/>
                </a:lnTo>
                <a:lnTo>
                  <a:pt x="263675" y="103681"/>
                </a:lnTo>
                <a:lnTo>
                  <a:pt x="247405" y="63247"/>
                </a:lnTo>
                <a:lnTo>
                  <a:pt x="242697" y="58038"/>
                </a:lnTo>
                <a:lnTo>
                  <a:pt x="238327" y="54101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5662" y="3499739"/>
            <a:ext cx="1064666" cy="2341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79460" y="3133979"/>
            <a:ext cx="3173222" cy="3036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7080" y="4179951"/>
            <a:ext cx="75463" cy="755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3183" y="4094098"/>
            <a:ext cx="540385" cy="234315"/>
          </a:xfrm>
          <a:custGeom>
            <a:avLst/>
            <a:gdLst/>
            <a:ahLst/>
            <a:cxnLst/>
            <a:rect l="l" t="t" r="r" b="b"/>
            <a:pathLst>
              <a:path w="540385" h="234314">
                <a:moveTo>
                  <a:pt x="94056" y="34162"/>
                </a:moveTo>
                <a:lnTo>
                  <a:pt x="72186" y="34162"/>
                </a:lnTo>
                <a:lnTo>
                  <a:pt x="72186" y="230377"/>
                </a:lnTo>
                <a:lnTo>
                  <a:pt x="94056" y="230377"/>
                </a:lnTo>
                <a:lnTo>
                  <a:pt x="94056" y="34162"/>
                </a:lnTo>
                <a:close/>
              </a:path>
              <a:path w="540385" h="234314">
                <a:moveTo>
                  <a:pt x="166395" y="14605"/>
                </a:moveTo>
                <a:lnTo>
                  <a:pt x="0" y="14605"/>
                </a:lnTo>
                <a:lnTo>
                  <a:pt x="0" y="34162"/>
                </a:lnTo>
                <a:lnTo>
                  <a:pt x="166395" y="34162"/>
                </a:lnTo>
                <a:lnTo>
                  <a:pt x="166395" y="14605"/>
                </a:lnTo>
                <a:close/>
              </a:path>
              <a:path w="540385" h="234314">
                <a:moveTo>
                  <a:pt x="212737" y="0"/>
                </a:moveTo>
                <a:lnTo>
                  <a:pt x="191897" y="0"/>
                </a:lnTo>
                <a:lnTo>
                  <a:pt x="191897" y="230377"/>
                </a:lnTo>
                <a:lnTo>
                  <a:pt x="212737" y="230377"/>
                </a:lnTo>
                <a:lnTo>
                  <a:pt x="212737" y="147700"/>
                </a:lnTo>
                <a:lnTo>
                  <a:pt x="213944" y="139445"/>
                </a:lnTo>
                <a:lnTo>
                  <a:pt x="218808" y="125475"/>
                </a:lnTo>
                <a:lnTo>
                  <a:pt x="222059" y="119633"/>
                </a:lnTo>
                <a:lnTo>
                  <a:pt x="229521" y="111251"/>
                </a:lnTo>
                <a:lnTo>
                  <a:pt x="212737" y="111251"/>
                </a:lnTo>
                <a:lnTo>
                  <a:pt x="212737" y="0"/>
                </a:lnTo>
                <a:close/>
              </a:path>
              <a:path w="540385" h="234314">
                <a:moveTo>
                  <a:pt x="302747" y="101600"/>
                </a:moveTo>
                <a:lnTo>
                  <a:pt x="263436" y="101600"/>
                </a:lnTo>
                <a:lnTo>
                  <a:pt x="269709" y="102743"/>
                </a:lnTo>
                <a:lnTo>
                  <a:pt x="279730" y="107568"/>
                </a:lnTo>
                <a:lnTo>
                  <a:pt x="283705" y="110998"/>
                </a:lnTo>
                <a:lnTo>
                  <a:pt x="286626" y="115443"/>
                </a:lnTo>
                <a:lnTo>
                  <a:pt x="289560" y="119761"/>
                </a:lnTo>
                <a:lnTo>
                  <a:pt x="291642" y="124968"/>
                </a:lnTo>
                <a:lnTo>
                  <a:pt x="294119" y="137159"/>
                </a:lnTo>
                <a:lnTo>
                  <a:pt x="294637" y="142875"/>
                </a:lnTo>
                <a:lnTo>
                  <a:pt x="294741" y="230377"/>
                </a:lnTo>
                <a:lnTo>
                  <a:pt x="315429" y="230377"/>
                </a:lnTo>
                <a:lnTo>
                  <a:pt x="315429" y="142875"/>
                </a:lnTo>
                <a:lnTo>
                  <a:pt x="314582" y="130280"/>
                </a:lnTo>
                <a:lnTo>
                  <a:pt x="312040" y="118983"/>
                </a:lnTo>
                <a:lnTo>
                  <a:pt x="307805" y="108995"/>
                </a:lnTo>
                <a:lnTo>
                  <a:pt x="302747" y="101600"/>
                </a:lnTo>
                <a:close/>
              </a:path>
              <a:path w="540385" h="234314">
                <a:moveTo>
                  <a:pt x="261099" y="84074"/>
                </a:moveTo>
                <a:lnTo>
                  <a:pt x="221029" y="100012"/>
                </a:lnTo>
                <a:lnTo>
                  <a:pt x="213334" y="111251"/>
                </a:lnTo>
                <a:lnTo>
                  <a:pt x="229521" y="111251"/>
                </a:lnTo>
                <a:lnTo>
                  <a:pt x="230200" y="110489"/>
                </a:lnTo>
                <a:lnTo>
                  <a:pt x="234810" y="107061"/>
                </a:lnTo>
                <a:lnTo>
                  <a:pt x="239966" y="104901"/>
                </a:lnTo>
                <a:lnTo>
                  <a:pt x="245135" y="102615"/>
                </a:lnTo>
                <a:lnTo>
                  <a:pt x="250444" y="101600"/>
                </a:lnTo>
                <a:lnTo>
                  <a:pt x="302747" y="101600"/>
                </a:lnTo>
                <a:lnTo>
                  <a:pt x="301879" y="100330"/>
                </a:lnTo>
                <a:lnTo>
                  <a:pt x="294251" y="93235"/>
                </a:lnTo>
                <a:lnTo>
                  <a:pt x="284913" y="88153"/>
                </a:lnTo>
                <a:lnTo>
                  <a:pt x="273862" y="85095"/>
                </a:lnTo>
                <a:lnTo>
                  <a:pt x="261099" y="84074"/>
                </a:lnTo>
                <a:close/>
              </a:path>
              <a:path w="540385" h="234314">
                <a:moveTo>
                  <a:pt x="383997" y="18287"/>
                </a:moveTo>
                <a:lnTo>
                  <a:pt x="376656" y="18287"/>
                </a:lnTo>
                <a:lnTo>
                  <a:pt x="373303" y="19684"/>
                </a:lnTo>
                <a:lnTo>
                  <a:pt x="370281" y="22478"/>
                </a:lnTo>
                <a:lnTo>
                  <a:pt x="367258" y="25145"/>
                </a:lnTo>
                <a:lnTo>
                  <a:pt x="365747" y="28701"/>
                </a:lnTo>
                <a:lnTo>
                  <a:pt x="365747" y="37211"/>
                </a:lnTo>
                <a:lnTo>
                  <a:pt x="367258" y="40639"/>
                </a:lnTo>
                <a:lnTo>
                  <a:pt x="370281" y="43433"/>
                </a:lnTo>
                <a:lnTo>
                  <a:pt x="373303" y="46100"/>
                </a:lnTo>
                <a:lnTo>
                  <a:pt x="376656" y="47498"/>
                </a:lnTo>
                <a:lnTo>
                  <a:pt x="383997" y="47498"/>
                </a:lnTo>
                <a:lnTo>
                  <a:pt x="387350" y="46100"/>
                </a:lnTo>
                <a:lnTo>
                  <a:pt x="390372" y="43433"/>
                </a:lnTo>
                <a:lnTo>
                  <a:pt x="393395" y="40639"/>
                </a:lnTo>
                <a:lnTo>
                  <a:pt x="394906" y="37211"/>
                </a:lnTo>
                <a:lnTo>
                  <a:pt x="394906" y="28701"/>
                </a:lnTo>
                <a:lnTo>
                  <a:pt x="393395" y="25145"/>
                </a:lnTo>
                <a:lnTo>
                  <a:pt x="390372" y="22478"/>
                </a:lnTo>
                <a:lnTo>
                  <a:pt x="387350" y="19684"/>
                </a:lnTo>
                <a:lnTo>
                  <a:pt x="383997" y="18287"/>
                </a:lnTo>
                <a:close/>
              </a:path>
              <a:path w="540385" h="234314">
                <a:moveTo>
                  <a:pt x="390740" y="87883"/>
                </a:moveTo>
                <a:lnTo>
                  <a:pt x="369912" y="87883"/>
                </a:lnTo>
                <a:lnTo>
                  <a:pt x="369912" y="230377"/>
                </a:lnTo>
                <a:lnTo>
                  <a:pt x="390740" y="230377"/>
                </a:lnTo>
                <a:lnTo>
                  <a:pt x="390740" y="87883"/>
                </a:lnTo>
                <a:close/>
              </a:path>
              <a:path w="540385" h="234314">
                <a:moveTo>
                  <a:pt x="446405" y="194056"/>
                </a:moveTo>
                <a:lnTo>
                  <a:pt x="430034" y="206375"/>
                </a:lnTo>
                <a:lnTo>
                  <a:pt x="435221" y="213042"/>
                </a:lnTo>
                <a:lnTo>
                  <a:pt x="441104" y="218757"/>
                </a:lnTo>
                <a:lnTo>
                  <a:pt x="478394" y="233759"/>
                </a:lnTo>
                <a:lnTo>
                  <a:pt x="486448" y="234187"/>
                </a:lnTo>
                <a:lnTo>
                  <a:pt x="492912" y="234187"/>
                </a:lnTo>
                <a:lnTo>
                  <a:pt x="499262" y="233425"/>
                </a:lnTo>
                <a:lnTo>
                  <a:pt x="505739" y="231775"/>
                </a:lnTo>
                <a:lnTo>
                  <a:pt x="512089" y="230250"/>
                </a:lnTo>
                <a:lnTo>
                  <a:pt x="517931" y="227711"/>
                </a:lnTo>
                <a:lnTo>
                  <a:pt x="528091" y="220599"/>
                </a:lnTo>
                <a:lnTo>
                  <a:pt x="531816" y="216407"/>
                </a:lnTo>
                <a:lnTo>
                  <a:pt x="477608" y="216407"/>
                </a:lnTo>
                <a:lnTo>
                  <a:pt x="469773" y="214249"/>
                </a:lnTo>
                <a:lnTo>
                  <a:pt x="462635" y="210057"/>
                </a:lnTo>
                <a:lnTo>
                  <a:pt x="455485" y="205739"/>
                </a:lnTo>
                <a:lnTo>
                  <a:pt x="450075" y="200406"/>
                </a:lnTo>
                <a:lnTo>
                  <a:pt x="446405" y="194056"/>
                </a:lnTo>
                <a:close/>
              </a:path>
              <a:path w="540385" h="234314">
                <a:moveTo>
                  <a:pt x="487578" y="84074"/>
                </a:moveTo>
                <a:lnTo>
                  <a:pt x="481088" y="84074"/>
                </a:lnTo>
                <a:lnTo>
                  <a:pt x="474764" y="84962"/>
                </a:lnTo>
                <a:lnTo>
                  <a:pt x="438150" y="112013"/>
                </a:lnTo>
                <a:lnTo>
                  <a:pt x="436727" y="118237"/>
                </a:lnTo>
                <a:lnTo>
                  <a:pt x="436727" y="132206"/>
                </a:lnTo>
                <a:lnTo>
                  <a:pt x="463969" y="160146"/>
                </a:lnTo>
                <a:lnTo>
                  <a:pt x="468731" y="161670"/>
                </a:lnTo>
                <a:lnTo>
                  <a:pt x="473240" y="162940"/>
                </a:lnTo>
                <a:lnTo>
                  <a:pt x="477507" y="164083"/>
                </a:lnTo>
                <a:lnTo>
                  <a:pt x="487197" y="166514"/>
                </a:lnTo>
                <a:lnTo>
                  <a:pt x="495638" y="169052"/>
                </a:lnTo>
                <a:lnTo>
                  <a:pt x="502833" y="171709"/>
                </a:lnTo>
                <a:lnTo>
                  <a:pt x="508787" y="174498"/>
                </a:lnTo>
                <a:lnTo>
                  <a:pt x="516026" y="178181"/>
                </a:lnTo>
                <a:lnTo>
                  <a:pt x="519582" y="183895"/>
                </a:lnTo>
                <a:lnTo>
                  <a:pt x="519582" y="196087"/>
                </a:lnTo>
                <a:lnTo>
                  <a:pt x="498881" y="215137"/>
                </a:lnTo>
                <a:lnTo>
                  <a:pt x="494817" y="216026"/>
                </a:lnTo>
                <a:lnTo>
                  <a:pt x="490626" y="216407"/>
                </a:lnTo>
                <a:lnTo>
                  <a:pt x="531816" y="216407"/>
                </a:lnTo>
                <a:lnTo>
                  <a:pt x="532155" y="216026"/>
                </a:lnTo>
                <a:lnTo>
                  <a:pt x="535330" y="210438"/>
                </a:lnTo>
                <a:lnTo>
                  <a:pt x="538505" y="204977"/>
                </a:lnTo>
                <a:lnTo>
                  <a:pt x="540029" y="198119"/>
                </a:lnTo>
                <a:lnTo>
                  <a:pt x="540029" y="189992"/>
                </a:lnTo>
                <a:lnTo>
                  <a:pt x="512629" y="154495"/>
                </a:lnTo>
                <a:lnTo>
                  <a:pt x="482418" y="146155"/>
                </a:lnTo>
                <a:lnTo>
                  <a:pt x="475375" y="144002"/>
                </a:lnTo>
                <a:lnTo>
                  <a:pt x="469496" y="141634"/>
                </a:lnTo>
                <a:lnTo>
                  <a:pt x="464781" y="139064"/>
                </a:lnTo>
                <a:lnTo>
                  <a:pt x="459282" y="135636"/>
                </a:lnTo>
                <a:lnTo>
                  <a:pt x="456526" y="130428"/>
                </a:lnTo>
                <a:lnTo>
                  <a:pt x="456526" y="119887"/>
                </a:lnTo>
                <a:lnTo>
                  <a:pt x="457390" y="116458"/>
                </a:lnTo>
                <a:lnTo>
                  <a:pt x="460870" y="110870"/>
                </a:lnTo>
                <a:lnTo>
                  <a:pt x="463156" y="108457"/>
                </a:lnTo>
                <a:lnTo>
                  <a:pt x="465975" y="106680"/>
                </a:lnTo>
                <a:lnTo>
                  <a:pt x="468807" y="104775"/>
                </a:lnTo>
                <a:lnTo>
                  <a:pt x="472058" y="103505"/>
                </a:lnTo>
                <a:lnTo>
                  <a:pt x="479399" y="101981"/>
                </a:lnTo>
                <a:lnTo>
                  <a:pt x="483069" y="101600"/>
                </a:lnTo>
                <a:lnTo>
                  <a:pt x="531414" y="101600"/>
                </a:lnTo>
                <a:lnTo>
                  <a:pt x="528837" y="98885"/>
                </a:lnTo>
                <a:lnTo>
                  <a:pt x="495031" y="84500"/>
                </a:lnTo>
                <a:lnTo>
                  <a:pt x="487578" y="84074"/>
                </a:lnTo>
                <a:close/>
              </a:path>
              <a:path w="540385" h="234314">
                <a:moveTo>
                  <a:pt x="531414" y="101600"/>
                </a:moveTo>
                <a:lnTo>
                  <a:pt x="494690" y="101600"/>
                </a:lnTo>
                <a:lnTo>
                  <a:pt x="501802" y="103377"/>
                </a:lnTo>
                <a:lnTo>
                  <a:pt x="514121" y="110870"/>
                </a:lnTo>
                <a:lnTo>
                  <a:pt x="518693" y="115696"/>
                </a:lnTo>
                <a:lnTo>
                  <a:pt x="521741" y="121665"/>
                </a:lnTo>
                <a:lnTo>
                  <a:pt x="537616" y="109727"/>
                </a:lnTo>
                <a:lnTo>
                  <a:pt x="533661" y="103967"/>
                </a:lnTo>
                <a:lnTo>
                  <a:pt x="531414" y="10160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29003" y="4094098"/>
            <a:ext cx="1061593" cy="2341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00960" y="4090415"/>
            <a:ext cx="8839200" cy="3073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7349" y="4459859"/>
            <a:ext cx="840740" cy="234315"/>
          </a:xfrm>
          <a:custGeom>
            <a:avLst/>
            <a:gdLst/>
            <a:ahLst/>
            <a:cxnLst/>
            <a:rect l="l" t="t" r="r" b="b"/>
            <a:pathLst>
              <a:path w="840739" h="234314">
                <a:moveTo>
                  <a:pt x="22326" y="87884"/>
                </a:moveTo>
                <a:lnTo>
                  <a:pt x="0" y="87884"/>
                </a:lnTo>
                <a:lnTo>
                  <a:pt x="45097" y="230378"/>
                </a:lnTo>
                <a:lnTo>
                  <a:pt x="67716" y="230378"/>
                </a:lnTo>
                <a:lnTo>
                  <a:pt x="76421" y="203581"/>
                </a:lnTo>
                <a:lnTo>
                  <a:pt x="56705" y="203581"/>
                </a:lnTo>
                <a:lnTo>
                  <a:pt x="22326" y="87884"/>
                </a:lnTo>
                <a:close/>
              </a:path>
              <a:path w="840739" h="234314">
                <a:moveTo>
                  <a:pt x="124937" y="114935"/>
                </a:moveTo>
                <a:lnTo>
                  <a:pt x="105816" y="114935"/>
                </a:lnTo>
                <a:lnTo>
                  <a:pt x="143916" y="230378"/>
                </a:lnTo>
                <a:lnTo>
                  <a:pt x="166395" y="230378"/>
                </a:lnTo>
                <a:lnTo>
                  <a:pt x="174902" y="203581"/>
                </a:lnTo>
                <a:lnTo>
                  <a:pt x="154927" y="203581"/>
                </a:lnTo>
                <a:lnTo>
                  <a:pt x="124937" y="114935"/>
                </a:lnTo>
                <a:close/>
              </a:path>
              <a:path w="840739" h="234314">
                <a:moveTo>
                  <a:pt x="115785" y="87884"/>
                </a:moveTo>
                <a:lnTo>
                  <a:pt x="95694" y="87884"/>
                </a:lnTo>
                <a:lnTo>
                  <a:pt x="57302" y="203581"/>
                </a:lnTo>
                <a:lnTo>
                  <a:pt x="76421" y="203581"/>
                </a:lnTo>
                <a:lnTo>
                  <a:pt x="105219" y="114935"/>
                </a:lnTo>
                <a:lnTo>
                  <a:pt x="124937" y="114935"/>
                </a:lnTo>
                <a:lnTo>
                  <a:pt x="115785" y="87884"/>
                </a:lnTo>
                <a:close/>
              </a:path>
              <a:path w="840739" h="234314">
                <a:moveTo>
                  <a:pt x="211632" y="87884"/>
                </a:moveTo>
                <a:lnTo>
                  <a:pt x="189611" y="87884"/>
                </a:lnTo>
                <a:lnTo>
                  <a:pt x="155524" y="203581"/>
                </a:lnTo>
                <a:lnTo>
                  <a:pt x="174902" y="203581"/>
                </a:lnTo>
                <a:lnTo>
                  <a:pt x="211632" y="87884"/>
                </a:lnTo>
                <a:close/>
              </a:path>
              <a:path w="840739" h="234314">
                <a:moveTo>
                  <a:pt x="312204" y="84074"/>
                </a:moveTo>
                <a:lnTo>
                  <a:pt x="274947" y="92910"/>
                </a:lnTo>
                <a:lnTo>
                  <a:pt x="244958" y="122592"/>
                </a:lnTo>
                <a:lnTo>
                  <a:pt x="236308" y="159131"/>
                </a:lnTo>
                <a:lnTo>
                  <a:pt x="236673" y="167132"/>
                </a:lnTo>
                <a:lnTo>
                  <a:pt x="252806" y="207514"/>
                </a:lnTo>
                <a:lnTo>
                  <a:pt x="288849" y="230973"/>
                </a:lnTo>
                <a:lnTo>
                  <a:pt x="312204" y="234188"/>
                </a:lnTo>
                <a:lnTo>
                  <a:pt x="320376" y="233830"/>
                </a:lnTo>
                <a:lnTo>
                  <a:pt x="361776" y="217489"/>
                </a:lnTo>
                <a:lnTo>
                  <a:pt x="362974" y="216408"/>
                </a:lnTo>
                <a:lnTo>
                  <a:pt x="303872" y="216408"/>
                </a:lnTo>
                <a:lnTo>
                  <a:pt x="296405" y="214884"/>
                </a:lnTo>
                <a:lnTo>
                  <a:pt x="264502" y="188468"/>
                </a:lnTo>
                <a:lnTo>
                  <a:pt x="258178" y="167132"/>
                </a:lnTo>
                <a:lnTo>
                  <a:pt x="258191" y="151179"/>
                </a:lnTo>
                <a:lnTo>
                  <a:pt x="277558" y="113284"/>
                </a:lnTo>
                <a:lnTo>
                  <a:pt x="303872" y="101600"/>
                </a:lnTo>
                <a:lnTo>
                  <a:pt x="362693" y="101600"/>
                </a:lnTo>
                <a:lnTo>
                  <a:pt x="361776" y="100772"/>
                </a:lnTo>
                <a:lnTo>
                  <a:pt x="320376" y="84431"/>
                </a:lnTo>
                <a:lnTo>
                  <a:pt x="312204" y="84074"/>
                </a:lnTo>
                <a:close/>
              </a:path>
              <a:path w="840739" h="234314">
                <a:moveTo>
                  <a:pt x="362693" y="101600"/>
                </a:moveTo>
                <a:lnTo>
                  <a:pt x="320548" y="101600"/>
                </a:lnTo>
                <a:lnTo>
                  <a:pt x="328053" y="102997"/>
                </a:lnTo>
                <a:lnTo>
                  <a:pt x="341452" y="109093"/>
                </a:lnTo>
                <a:lnTo>
                  <a:pt x="365112" y="143764"/>
                </a:lnTo>
                <a:lnTo>
                  <a:pt x="366382" y="167132"/>
                </a:lnTo>
                <a:lnTo>
                  <a:pt x="365112" y="174498"/>
                </a:lnTo>
                <a:lnTo>
                  <a:pt x="341452" y="209042"/>
                </a:lnTo>
                <a:lnTo>
                  <a:pt x="320548" y="216408"/>
                </a:lnTo>
                <a:lnTo>
                  <a:pt x="362974" y="216408"/>
                </a:lnTo>
                <a:lnTo>
                  <a:pt x="385226" y="181955"/>
                </a:lnTo>
                <a:lnTo>
                  <a:pt x="388404" y="159131"/>
                </a:lnTo>
                <a:lnTo>
                  <a:pt x="388051" y="151179"/>
                </a:lnTo>
                <a:lnTo>
                  <a:pt x="371801" y="110745"/>
                </a:lnTo>
                <a:lnTo>
                  <a:pt x="367055" y="105537"/>
                </a:lnTo>
                <a:lnTo>
                  <a:pt x="362693" y="101600"/>
                </a:lnTo>
                <a:close/>
              </a:path>
              <a:path w="840739" h="234314">
                <a:moveTo>
                  <a:pt x="451104" y="87884"/>
                </a:moveTo>
                <a:lnTo>
                  <a:pt x="431317" y="87884"/>
                </a:lnTo>
                <a:lnTo>
                  <a:pt x="431711" y="92710"/>
                </a:lnTo>
                <a:lnTo>
                  <a:pt x="432003" y="98171"/>
                </a:lnTo>
                <a:lnTo>
                  <a:pt x="432396" y="110363"/>
                </a:lnTo>
                <a:lnTo>
                  <a:pt x="432498" y="230378"/>
                </a:lnTo>
                <a:lnTo>
                  <a:pt x="453339" y="230378"/>
                </a:lnTo>
                <a:lnTo>
                  <a:pt x="453339" y="147701"/>
                </a:lnTo>
                <a:lnTo>
                  <a:pt x="454507" y="139573"/>
                </a:lnTo>
                <a:lnTo>
                  <a:pt x="469195" y="112141"/>
                </a:lnTo>
                <a:lnTo>
                  <a:pt x="452297" y="112141"/>
                </a:lnTo>
                <a:lnTo>
                  <a:pt x="452174" y="104775"/>
                </a:lnTo>
                <a:lnTo>
                  <a:pt x="451802" y="95885"/>
                </a:lnTo>
                <a:lnTo>
                  <a:pt x="451497" y="91567"/>
                </a:lnTo>
                <a:lnTo>
                  <a:pt x="451104" y="87884"/>
                </a:lnTo>
                <a:close/>
              </a:path>
              <a:path w="840739" h="234314">
                <a:moveTo>
                  <a:pt x="501319" y="84074"/>
                </a:moveTo>
                <a:lnTo>
                  <a:pt x="498779" y="84074"/>
                </a:lnTo>
                <a:lnTo>
                  <a:pt x="491217" y="84582"/>
                </a:lnTo>
                <a:lnTo>
                  <a:pt x="456406" y="106162"/>
                </a:lnTo>
                <a:lnTo>
                  <a:pt x="453034" y="112141"/>
                </a:lnTo>
                <a:lnTo>
                  <a:pt x="469195" y="112141"/>
                </a:lnTo>
                <a:lnTo>
                  <a:pt x="469633" y="111633"/>
                </a:lnTo>
                <a:lnTo>
                  <a:pt x="474052" y="108458"/>
                </a:lnTo>
                <a:lnTo>
                  <a:pt x="484301" y="104394"/>
                </a:lnTo>
                <a:lnTo>
                  <a:pt x="489508" y="103378"/>
                </a:lnTo>
                <a:lnTo>
                  <a:pt x="509828" y="103378"/>
                </a:lnTo>
                <a:lnTo>
                  <a:pt x="512368" y="85598"/>
                </a:lnTo>
                <a:lnTo>
                  <a:pt x="510082" y="84963"/>
                </a:lnTo>
                <a:lnTo>
                  <a:pt x="507923" y="84582"/>
                </a:lnTo>
                <a:lnTo>
                  <a:pt x="505764" y="84455"/>
                </a:lnTo>
                <a:lnTo>
                  <a:pt x="503605" y="84201"/>
                </a:lnTo>
                <a:lnTo>
                  <a:pt x="501319" y="84074"/>
                </a:lnTo>
                <a:close/>
              </a:path>
              <a:path w="840739" h="234314">
                <a:moveTo>
                  <a:pt x="509828" y="103378"/>
                </a:moveTo>
                <a:lnTo>
                  <a:pt x="497890" y="103378"/>
                </a:lnTo>
                <a:lnTo>
                  <a:pt x="500684" y="103505"/>
                </a:lnTo>
                <a:lnTo>
                  <a:pt x="506399" y="104267"/>
                </a:lnTo>
                <a:lnTo>
                  <a:pt x="508431" y="104775"/>
                </a:lnTo>
                <a:lnTo>
                  <a:pt x="509574" y="105156"/>
                </a:lnTo>
                <a:lnTo>
                  <a:pt x="509828" y="103378"/>
                </a:lnTo>
                <a:close/>
              </a:path>
              <a:path w="840739" h="234314">
                <a:moveTo>
                  <a:pt x="563676" y="0"/>
                </a:moveTo>
                <a:lnTo>
                  <a:pt x="542848" y="0"/>
                </a:lnTo>
                <a:lnTo>
                  <a:pt x="542848" y="230378"/>
                </a:lnTo>
                <a:lnTo>
                  <a:pt x="563676" y="230378"/>
                </a:lnTo>
                <a:lnTo>
                  <a:pt x="563676" y="0"/>
                </a:lnTo>
                <a:close/>
              </a:path>
              <a:path w="840739" h="234314">
                <a:moveTo>
                  <a:pt x="681786" y="84074"/>
                </a:moveTo>
                <a:lnTo>
                  <a:pt x="638892" y="96805"/>
                </a:lnTo>
                <a:lnTo>
                  <a:pt x="613460" y="129540"/>
                </a:lnTo>
                <a:lnTo>
                  <a:pt x="608126" y="159131"/>
                </a:lnTo>
                <a:lnTo>
                  <a:pt x="608460" y="166897"/>
                </a:lnTo>
                <a:lnTo>
                  <a:pt x="623819" y="207206"/>
                </a:lnTo>
                <a:lnTo>
                  <a:pt x="658533" y="230866"/>
                </a:lnTo>
                <a:lnTo>
                  <a:pt x="681786" y="234188"/>
                </a:lnTo>
                <a:lnTo>
                  <a:pt x="689545" y="233737"/>
                </a:lnTo>
                <a:lnTo>
                  <a:pt x="725284" y="218344"/>
                </a:lnTo>
                <a:lnTo>
                  <a:pt x="727232" y="216408"/>
                </a:lnTo>
                <a:lnTo>
                  <a:pt x="675563" y="216408"/>
                </a:lnTo>
                <a:lnTo>
                  <a:pt x="667943" y="214884"/>
                </a:lnTo>
                <a:lnTo>
                  <a:pt x="636066" y="188468"/>
                </a:lnTo>
                <a:lnTo>
                  <a:pt x="630117" y="167259"/>
                </a:lnTo>
                <a:lnTo>
                  <a:pt x="630136" y="151003"/>
                </a:lnTo>
                <a:lnTo>
                  <a:pt x="648766" y="113284"/>
                </a:lnTo>
                <a:lnTo>
                  <a:pt x="675563" y="101600"/>
                </a:lnTo>
                <a:lnTo>
                  <a:pt x="726722" y="101600"/>
                </a:lnTo>
                <a:lnTo>
                  <a:pt x="725284" y="100139"/>
                </a:lnTo>
                <a:lnTo>
                  <a:pt x="689545" y="84526"/>
                </a:lnTo>
                <a:lnTo>
                  <a:pt x="681786" y="84074"/>
                </a:lnTo>
                <a:close/>
              </a:path>
              <a:path w="840739" h="234314">
                <a:moveTo>
                  <a:pt x="757097" y="206375"/>
                </a:moveTo>
                <a:lnTo>
                  <a:pt x="736396" y="206375"/>
                </a:lnTo>
                <a:lnTo>
                  <a:pt x="736396" y="230378"/>
                </a:lnTo>
                <a:lnTo>
                  <a:pt x="757097" y="230378"/>
                </a:lnTo>
                <a:lnTo>
                  <a:pt x="757097" y="206375"/>
                </a:lnTo>
                <a:close/>
              </a:path>
              <a:path w="840739" h="234314">
                <a:moveTo>
                  <a:pt x="726722" y="101600"/>
                </a:moveTo>
                <a:lnTo>
                  <a:pt x="691946" y="101600"/>
                </a:lnTo>
                <a:lnTo>
                  <a:pt x="699312" y="102997"/>
                </a:lnTo>
                <a:lnTo>
                  <a:pt x="712774" y="108839"/>
                </a:lnTo>
                <a:lnTo>
                  <a:pt x="718489" y="112903"/>
                </a:lnTo>
                <a:lnTo>
                  <a:pt x="723315" y="118110"/>
                </a:lnTo>
                <a:lnTo>
                  <a:pt x="728268" y="123317"/>
                </a:lnTo>
                <a:lnTo>
                  <a:pt x="731951" y="129413"/>
                </a:lnTo>
                <a:lnTo>
                  <a:pt x="734792" y="136521"/>
                </a:lnTo>
                <a:lnTo>
                  <a:pt x="737412" y="143383"/>
                </a:lnTo>
                <a:lnTo>
                  <a:pt x="738809" y="151003"/>
                </a:lnTo>
                <a:lnTo>
                  <a:pt x="738809" y="167259"/>
                </a:lnTo>
                <a:lnTo>
                  <a:pt x="723315" y="199898"/>
                </a:lnTo>
                <a:lnTo>
                  <a:pt x="718489" y="204978"/>
                </a:lnTo>
                <a:lnTo>
                  <a:pt x="712774" y="209042"/>
                </a:lnTo>
                <a:lnTo>
                  <a:pt x="699312" y="214884"/>
                </a:lnTo>
                <a:lnTo>
                  <a:pt x="691946" y="216408"/>
                </a:lnTo>
                <a:lnTo>
                  <a:pt x="727232" y="216408"/>
                </a:lnTo>
                <a:lnTo>
                  <a:pt x="730908" y="212752"/>
                </a:lnTo>
                <a:lnTo>
                  <a:pt x="735888" y="206375"/>
                </a:lnTo>
                <a:lnTo>
                  <a:pt x="757097" y="206375"/>
                </a:lnTo>
                <a:lnTo>
                  <a:pt x="757097" y="112395"/>
                </a:lnTo>
                <a:lnTo>
                  <a:pt x="735888" y="112395"/>
                </a:lnTo>
                <a:lnTo>
                  <a:pt x="730849" y="105791"/>
                </a:lnTo>
                <a:lnTo>
                  <a:pt x="726722" y="101600"/>
                </a:lnTo>
                <a:close/>
              </a:path>
              <a:path w="840739" h="234314">
                <a:moveTo>
                  <a:pt x="757097" y="0"/>
                </a:moveTo>
                <a:lnTo>
                  <a:pt x="736396" y="0"/>
                </a:lnTo>
                <a:lnTo>
                  <a:pt x="736396" y="112395"/>
                </a:lnTo>
                <a:lnTo>
                  <a:pt x="757097" y="112395"/>
                </a:lnTo>
                <a:lnTo>
                  <a:pt x="757097" y="0"/>
                </a:lnTo>
                <a:close/>
              </a:path>
              <a:path w="840739" h="234314">
                <a:moveTo>
                  <a:pt x="829106" y="199263"/>
                </a:moveTo>
                <a:lnTo>
                  <a:pt x="819327" y="199263"/>
                </a:lnTo>
                <a:lnTo>
                  <a:pt x="815390" y="201041"/>
                </a:lnTo>
                <a:lnTo>
                  <a:pt x="812342" y="204343"/>
                </a:lnTo>
                <a:lnTo>
                  <a:pt x="809294" y="207772"/>
                </a:lnTo>
                <a:lnTo>
                  <a:pt x="807770" y="211582"/>
                </a:lnTo>
                <a:lnTo>
                  <a:pt x="807770" y="220091"/>
                </a:lnTo>
                <a:lnTo>
                  <a:pt x="809294" y="223901"/>
                </a:lnTo>
                <a:lnTo>
                  <a:pt x="815390" y="230505"/>
                </a:lnTo>
                <a:lnTo>
                  <a:pt x="819327" y="232156"/>
                </a:lnTo>
                <a:lnTo>
                  <a:pt x="829106" y="232156"/>
                </a:lnTo>
                <a:lnTo>
                  <a:pt x="833043" y="230505"/>
                </a:lnTo>
                <a:lnTo>
                  <a:pt x="839139" y="223901"/>
                </a:lnTo>
                <a:lnTo>
                  <a:pt x="840663" y="220091"/>
                </a:lnTo>
                <a:lnTo>
                  <a:pt x="840663" y="211582"/>
                </a:lnTo>
                <a:lnTo>
                  <a:pt x="839139" y="207772"/>
                </a:lnTo>
                <a:lnTo>
                  <a:pt x="836091" y="204343"/>
                </a:lnTo>
                <a:lnTo>
                  <a:pt x="833043" y="201041"/>
                </a:lnTo>
                <a:lnTo>
                  <a:pt x="829106" y="199263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7080" y="5140071"/>
            <a:ext cx="75463" cy="755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30272" y="5138292"/>
            <a:ext cx="376555" cy="150495"/>
          </a:xfrm>
          <a:custGeom>
            <a:avLst/>
            <a:gdLst/>
            <a:ahLst/>
            <a:cxnLst/>
            <a:rect l="l" t="t" r="r" b="b"/>
            <a:pathLst>
              <a:path w="376555" h="150495">
                <a:moveTo>
                  <a:pt x="22225" y="3809"/>
                </a:moveTo>
                <a:lnTo>
                  <a:pt x="0" y="3809"/>
                </a:lnTo>
                <a:lnTo>
                  <a:pt x="45084" y="146303"/>
                </a:lnTo>
                <a:lnTo>
                  <a:pt x="67690" y="146303"/>
                </a:lnTo>
                <a:lnTo>
                  <a:pt x="76387" y="119506"/>
                </a:lnTo>
                <a:lnTo>
                  <a:pt x="56641" y="119506"/>
                </a:lnTo>
                <a:lnTo>
                  <a:pt x="22225" y="3809"/>
                </a:lnTo>
                <a:close/>
              </a:path>
              <a:path w="376555" h="150495">
                <a:moveTo>
                  <a:pt x="124872" y="30860"/>
                </a:moveTo>
                <a:lnTo>
                  <a:pt x="105790" y="30860"/>
                </a:lnTo>
                <a:lnTo>
                  <a:pt x="143890" y="146303"/>
                </a:lnTo>
                <a:lnTo>
                  <a:pt x="166369" y="146303"/>
                </a:lnTo>
                <a:lnTo>
                  <a:pt x="174872" y="119506"/>
                </a:lnTo>
                <a:lnTo>
                  <a:pt x="154939" y="119506"/>
                </a:lnTo>
                <a:lnTo>
                  <a:pt x="124872" y="30860"/>
                </a:lnTo>
                <a:close/>
              </a:path>
              <a:path w="376555" h="150495">
                <a:moveTo>
                  <a:pt x="115696" y="3809"/>
                </a:moveTo>
                <a:lnTo>
                  <a:pt x="95630" y="3809"/>
                </a:lnTo>
                <a:lnTo>
                  <a:pt x="57276" y="119506"/>
                </a:lnTo>
                <a:lnTo>
                  <a:pt x="76387" y="119506"/>
                </a:lnTo>
                <a:lnTo>
                  <a:pt x="105155" y="30860"/>
                </a:lnTo>
                <a:lnTo>
                  <a:pt x="124872" y="30860"/>
                </a:lnTo>
                <a:lnTo>
                  <a:pt x="115696" y="3809"/>
                </a:lnTo>
                <a:close/>
              </a:path>
              <a:path w="376555" h="150495">
                <a:moveTo>
                  <a:pt x="211581" y="3809"/>
                </a:moveTo>
                <a:lnTo>
                  <a:pt x="189610" y="3809"/>
                </a:lnTo>
                <a:lnTo>
                  <a:pt x="155447" y="119506"/>
                </a:lnTo>
                <a:lnTo>
                  <a:pt x="174872" y="119506"/>
                </a:lnTo>
                <a:lnTo>
                  <a:pt x="211581" y="3809"/>
                </a:lnTo>
                <a:close/>
              </a:path>
              <a:path w="376555" h="150495">
                <a:moveTo>
                  <a:pt x="308101" y="0"/>
                </a:moveTo>
                <a:lnTo>
                  <a:pt x="267493" y="12493"/>
                </a:lnTo>
                <a:lnTo>
                  <a:pt x="241680" y="45084"/>
                </a:lnTo>
                <a:lnTo>
                  <a:pt x="236219" y="75056"/>
                </a:lnTo>
                <a:lnTo>
                  <a:pt x="236575" y="82934"/>
                </a:lnTo>
                <a:lnTo>
                  <a:pt x="252630" y="123440"/>
                </a:lnTo>
                <a:lnTo>
                  <a:pt x="287520" y="146899"/>
                </a:lnTo>
                <a:lnTo>
                  <a:pt x="309879" y="150113"/>
                </a:lnTo>
                <a:lnTo>
                  <a:pt x="318595" y="149663"/>
                </a:lnTo>
                <a:lnTo>
                  <a:pt x="357790" y="133683"/>
                </a:lnTo>
                <a:lnTo>
                  <a:pt x="359254" y="132333"/>
                </a:lnTo>
                <a:lnTo>
                  <a:pt x="302640" y="132333"/>
                </a:lnTo>
                <a:lnTo>
                  <a:pt x="295909" y="130936"/>
                </a:lnTo>
                <a:lnTo>
                  <a:pt x="289462" y="128101"/>
                </a:lnTo>
                <a:lnTo>
                  <a:pt x="283336" y="125475"/>
                </a:lnTo>
                <a:lnTo>
                  <a:pt x="277748" y="121665"/>
                </a:lnTo>
                <a:lnTo>
                  <a:pt x="273050" y="116966"/>
                </a:lnTo>
                <a:lnTo>
                  <a:pt x="268350" y="112394"/>
                </a:lnTo>
                <a:lnTo>
                  <a:pt x="264667" y="106933"/>
                </a:lnTo>
                <a:lnTo>
                  <a:pt x="262127" y="100583"/>
                </a:lnTo>
                <a:lnTo>
                  <a:pt x="259460" y="94233"/>
                </a:lnTo>
                <a:lnTo>
                  <a:pt x="258063" y="87629"/>
                </a:lnTo>
                <a:lnTo>
                  <a:pt x="257809" y="80517"/>
                </a:lnTo>
                <a:lnTo>
                  <a:pt x="376173" y="80517"/>
                </a:lnTo>
                <a:lnTo>
                  <a:pt x="376300" y="78739"/>
                </a:lnTo>
                <a:lnTo>
                  <a:pt x="376427" y="70738"/>
                </a:lnTo>
                <a:lnTo>
                  <a:pt x="376162" y="64007"/>
                </a:lnTo>
                <a:lnTo>
                  <a:pt x="258190" y="64007"/>
                </a:lnTo>
                <a:lnTo>
                  <a:pt x="258571" y="58038"/>
                </a:lnTo>
                <a:lnTo>
                  <a:pt x="273430" y="31622"/>
                </a:lnTo>
                <a:lnTo>
                  <a:pt x="277875" y="27177"/>
                </a:lnTo>
                <a:lnTo>
                  <a:pt x="283082" y="23748"/>
                </a:lnTo>
                <a:lnTo>
                  <a:pt x="294766" y="18668"/>
                </a:lnTo>
                <a:lnTo>
                  <a:pt x="301244" y="17525"/>
                </a:lnTo>
                <a:lnTo>
                  <a:pt x="355636" y="17525"/>
                </a:lnTo>
                <a:lnTo>
                  <a:pt x="354552" y="16430"/>
                </a:lnTo>
                <a:lnTo>
                  <a:pt x="316297" y="357"/>
                </a:lnTo>
                <a:lnTo>
                  <a:pt x="308101" y="0"/>
                </a:lnTo>
                <a:close/>
              </a:path>
              <a:path w="376555" h="150495">
                <a:moveTo>
                  <a:pt x="355726" y="107695"/>
                </a:moveTo>
                <a:lnTo>
                  <a:pt x="325056" y="130444"/>
                </a:lnTo>
                <a:lnTo>
                  <a:pt x="309879" y="132333"/>
                </a:lnTo>
                <a:lnTo>
                  <a:pt x="359254" y="132333"/>
                </a:lnTo>
                <a:lnTo>
                  <a:pt x="364672" y="127339"/>
                </a:lnTo>
                <a:lnTo>
                  <a:pt x="371220" y="119887"/>
                </a:lnTo>
                <a:lnTo>
                  <a:pt x="355726" y="107695"/>
                </a:lnTo>
                <a:close/>
              </a:path>
              <a:path w="376555" h="150495">
                <a:moveTo>
                  <a:pt x="355636" y="17525"/>
                </a:moveTo>
                <a:lnTo>
                  <a:pt x="308101" y="17525"/>
                </a:lnTo>
                <a:lnTo>
                  <a:pt x="318621" y="18339"/>
                </a:lnTo>
                <a:lnTo>
                  <a:pt x="327866" y="20796"/>
                </a:lnTo>
                <a:lnTo>
                  <a:pt x="354179" y="54415"/>
                </a:lnTo>
                <a:lnTo>
                  <a:pt x="355345" y="64007"/>
                </a:lnTo>
                <a:lnTo>
                  <a:pt x="376162" y="64007"/>
                </a:lnTo>
                <a:lnTo>
                  <a:pt x="363053" y="25929"/>
                </a:lnTo>
                <a:lnTo>
                  <a:pt x="359028" y="20954"/>
                </a:lnTo>
                <a:lnTo>
                  <a:pt x="355636" y="17525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08807" y="5138292"/>
            <a:ext cx="654050" cy="150495"/>
          </a:xfrm>
          <a:custGeom>
            <a:avLst/>
            <a:gdLst/>
            <a:ahLst/>
            <a:cxnLst/>
            <a:rect l="l" t="t" r="r" b="b"/>
            <a:pathLst>
              <a:path w="654050" h="150495">
                <a:moveTo>
                  <a:pt x="22225" y="3809"/>
                </a:moveTo>
                <a:lnTo>
                  <a:pt x="0" y="3809"/>
                </a:lnTo>
                <a:lnTo>
                  <a:pt x="45085" y="146303"/>
                </a:lnTo>
                <a:lnTo>
                  <a:pt x="67691" y="146303"/>
                </a:lnTo>
                <a:lnTo>
                  <a:pt x="76387" y="119506"/>
                </a:lnTo>
                <a:lnTo>
                  <a:pt x="56642" y="119506"/>
                </a:lnTo>
                <a:lnTo>
                  <a:pt x="22225" y="3809"/>
                </a:lnTo>
                <a:close/>
              </a:path>
              <a:path w="654050" h="150495">
                <a:moveTo>
                  <a:pt x="124872" y="30860"/>
                </a:moveTo>
                <a:lnTo>
                  <a:pt x="105791" y="30860"/>
                </a:lnTo>
                <a:lnTo>
                  <a:pt x="143891" y="146303"/>
                </a:lnTo>
                <a:lnTo>
                  <a:pt x="166369" y="146303"/>
                </a:lnTo>
                <a:lnTo>
                  <a:pt x="174872" y="119506"/>
                </a:lnTo>
                <a:lnTo>
                  <a:pt x="154940" y="119506"/>
                </a:lnTo>
                <a:lnTo>
                  <a:pt x="124872" y="30860"/>
                </a:lnTo>
                <a:close/>
              </a:path>
              <a:path w="654050" h="150495">
                <a:moveTo>
                  <a:pt x="115697" y="3809"/>
                </a:moveTo>
                <a:lnTo>
                  <a:pt x="95631" y="3809"/>
                </a:lnTo>
                <a:lnTo>
                  <a:pt x="57277" y="119506"/>
                </a:lnTo>
                <a:lnTo>
                  <a:pt x="76387" y="119506"/>
                </a:lnTo>
                <a:lnTo>
                  <a:pt x="105156" y="30860"/>
                </a:lnTo>
                <a:lnTo>
                  <a:pt x="124872" y="30860"/>
                </a:lnTo>
                <a:lnTo>
                  <a:pt x="115697" y="3809"/>
                </a:lnTo>
                <a:close/>
              </a:path>
              <a:path w="654050" h="150495">
                <a:moveTo>
                  <a:pt x="211581" y="3809"/>
                </a:moveTo>
                <a:lnTo>
                  <a:pt x="189611" y="3809"/>
                </a:lnTo>
                <a:lnTo>
                  <a:pt x="155448" y="119506"/>
                </a:lnTo>
                <a:lnTo>
                  <a:pt x="174872" y="119506"/>
                </a:lnTo>
                <a:lnTo>
                  <a:pt x="211581" y="3809"/>
                </a:lnTo>
                <a:close/>
              </a:path>
              <a:path w="654050" h="150495">
                <a:moveTo>
                  <a:pt x="308102" y="0"/>
                </a:moveTo>
                <a:lnTo>
                  <a:pt x="267493" y="12493"/>
                </a:lnTo>
                <a:lnTo>
                  <a:pt x="241681" y="45084"/>
                </a:lnTo>
                <a:lnTo>
                  <a:pt x="236219" y="75056"/>
                </a:lnTo>
                <a:lnTo>
                  <a:pt x="236575" y="82934"/>
                </a:lnTo>
                <a:lnTo>
                  <a:pt x="252630" y="123440"/>
                </a:lnTo>
                <a:lnTo>
                  <a:pt x="287520" y="146899"/>
                </a:lnTo>
                <a:lnTo>
                  <a:pt x="309880" y="150113"/>
                </a:lnTo>
                <a:lnTo>
                  <a:pt x="318595" y="149663"/>
                </a:lnTo>
                <a:lnTo>
                  <a:pt x="357790" y="133683"/>
                </a:lnTo>
                <a:lnTo>
                  <a:pt x="359254" y="132333"/>
                </a:lnTo>
                <a:lnTo>
                  <a:pt x="302641" y="132333"/>
                </a:lnTo>
                <a:lnTo>
                  <a:pt x="295910" y="130936"/>
                </a:lnTo>
                <a:lnTo>
                  <a:pt x="289462" y="128101"/>
                </a:lnTo>
                <a:lnTo>
                  <a:pt x="283337" y="125475"/>
                </a:lnTo>
                <a:lnTo>
                  <a:pt x="277749" y="121665"/>
                </a:lnTo>
                <a:lnTo>
                  <a:pt x="273050" y="116966"/>
                </a:lnTo>
                <a:lnTo>
                  <a:pt x="268350" y="112394"/>
                </a:lnTo>
                <a:lnTo>
                  <a:pt x="264668" y="106933"/>
                </a:lnTo>
                <a:lnTo>
                  <a:pt x="262128" y="100583"/>
                </a:lnTo>
                <a:lnTo>
                  <a:pt x="259461" y="94233"/>
                </a:lnTo>
                <a:lnTo>
                  <a:pt x="258064" y="87629"/>
                </a:lnTo>
                <a:lnTo>
                  <a:pt x="257810" y="80517"/>
                </a:lnTo>
                <a:lnTo>
                  <a:pt x="376174" y="80517"/>
                </a:lnTo>
                <a:lnTo>
                  <a:pt x="376301" y="78739"/>
                </a:lnTo>
                <a:lnTo>
                  <a:pt x="376428" y="70738"/>
                </a:lnTo>
                <a:lnTo>
                  <a:pt x="376162" y="64007"/>
                </a:lnTo>
                <a:lnTo>
                  <a:pt x="258191" y="64007"/>
                </a:lnTo>
                <a:lnTo>
                  <a:pt x="258572" y="58038"/>
                </a:lnTo>
                <a:lnTo>
                  <a:pt x="273431" y="31622"/>
                </a:lnTo>
                <a:lnTo>
                  <a:pt x="277875" y="27177"/>
                </a:lnTo>
                <a:lnTo>
                  <a:pt x="283083" y="23748"/>
                </a:lnTo>
                <a:lnTo>
                  <a:pt x="294767" y="18668"/>
                </a:lnTo>
                <a:lnTo>
                  <a:pt x="301244" y="17525"/>
                </a:lnTo>
                <a:lnTo>
                  <a:pt x="355636" y="17525"/>
                </a:lnTo>
                <a:lnTo>
                  <a:pt x="354552" y="16430"/>
                </a:lnTo>
                <a:lnTo>
                  <a:pt x="316297" y="357"/>
                </a:lnTo>
                <a:lnTo>
                  <a:pt x="308102" y="0"/>
                </a:lnTo>
                <a:close/>
              </a:path>
              <a:path w="654050" h="150495">
                <a:moveTo>
                  <a:pt x="355727" y="107695"/>
                </a:moveTo>
                <a:lnTo>
                  <a:pt x="325056" y="130444"/>
                </a:lnTo>
                <a:lnTo>
                  <a:pt x="309880" y="132333"/>
                </a:lnTo>
                <a:lnTo>
                  <a:pt x="359254" y="132333"/>
                </a:lnTo>
                <a:lnTo>
                  <a:pt x="364672" y="127339"/>
                </a:lnTo>
                <a:lnTo>
                  <a:pt x="371220" y="119887"/>
                </a:lnTo>
                <a:lnTo>
                  <a:pt x="355727" y="107695"/>
                </a:lnTo>
                <a:close/>
              </a:path>
              <a:path w="654050" h="150495">
                <a:moveTo>
                  <a:pt x="355636" y="17525"/>
                </a:moveTo>
                <a:lnTo>
                  <a:pt x="308102" y="17525"/>
                </a:lnTo>
                <a:lnTo>
                  <a:pt x="318621" y="18339"/>
                </a:lnTo>
                <a:lnTo>
                  <a:pt x="327866" y="20796"/>
                </a:lnTo>
                <a:lnTo>
                  <a:pt x="354179" y="54415"/>
                </a:lnTo>
                <a:lnTo>
                  <a:pt x="355345" y="64007"/>
                </a:lnTo>
                <a:lnTo>
                  <a:pt x="376162" y="64007"/>
                </a:lnTo>
                <a:lnTo>
                  <a:pt x="363053" y="25929"/>
                </a:lnTo>
                <a:lnTo>
                  <a:pt x="359029" y="20954"/>
                </a:lnTo>
                <a:lnTo>
                  <a:pt x="355636" y="17525"/>
                </a:lnTo>
                <a:close/>
              </a:path>
              <a:path w="654050" h="150495">
                <a:moveTo>
                  <a:pt x="438912" y="3809"/>
                </a:moveTo>
                <a:lnTo>
                  <a:pt x="419100" y="3809"/>
                </a:lnTo>
                <a:lnTo>
                  <a:pt x="419481" y="8635"/>
                </a:lnTo>
                <a:lnTo>
                  <a:pt x="419989" y="20192"/>
                </a:lnTo>
                <a:lnTo>
                  <a:pt x="420116" y="26288"/>
                </a:lnTo>
                <a:lnTo>
                  <a:pt x="420243" y="146303"/>
                </a:lnTo>
                <a:lnTo>
                  <a:pt x="441070" y="146303"/>
                </a:lnTo>
                <a:lnTo>
                  <a:pt x="441070" y="63626"/>
                </a:lnTo>
                <a:lnTo>
                  <a:pt x="442214" y="55498"/>
                </a:lnTo>
                <a:lnTo>
                  <a:pt x="444627" y="48640"/>
                </a:lnTo>
                <a:lnTo>
                  <a:pt x="446913" y="41909"/>
                </a:lnTo>
                <a:lnTo>
                  <a:pt x="449961" y="36321"/>
                </a:lnTo>
                <a:lnTo>
                  <a:pt x="453644" y="31876"/>
                </a:lnTo>
                <a:lnTo>
                  <a:pt x="457005" y="28066"/>
                </a:lnTo>
                <a:lnTo>
                  <a:pt x="440055" y="28066"/>
                </a:lnTo>
                <a:lnTo>
                  <a:pt x="439928" y="21208"/>
                </a:lnTo>
                <a:lnTo>
                  <a:pt x="439801" y="16509"/>
                </a:lnTo>
                <a:lnTo>
                  <a:pt x="439293" y="7492"/>
                </a:lnTo>
                <a:lnTo>
                  <a:pt x="438912" y="3809"/>
                </a:lnTo>
                <a:close/>
              </a:path>
              <a:path w="654050" h="150495">
                <a:moveTo>
                  <a:pt x="489077" y="0"/>
                </a:moveTo>
                <a:lnTo>
                  <a:pt x="486537" y="0"/>
                </a:lnTo>
                <a:lnTo>
                  <a:pt x="478976" y="507"/>
                </a:lnTo>
                <a:lnTo>
                  <a:pt x="444172" y="22088"/>
                </a:lnTo>
                <a:lnTo>
                  <a:pt x="440817" y="28066"/>
                </a:lnTo>
                <a:lnTo>
                  <a:pt x="457005" y="28066"/>
                </a:lnTo>
                <a:lnTo>
                  <a:pt x="457454" y="27558"/>
                </a:lnTo>
                <a:lnTo>
                  <a:pt x="461771" y="24383"/>
                </a:lnTo>
                <a:lnTo>
                  <a:pt x="472058" y="20319"/>
                </a:lnTo>
                <a:lnTo>
                  <a:pt x="477266" y="19303"/>
                </a:lnTo>
                <a:lnTo>
                  <a:pt x="497585" y="19303"/>
                </a:lnTo>
                <a:lnTo>
                  <a:pt x="500126" y="1523"/>
                </a:lnTo>
                <a:lnTo>
                  <a:pt x="497840" y="888"/>
                </a:lnTo>
                <a:lnTo>
                  <a:pt x="495681" y="507"/>
                </a:lnTo>
                <a:lnTo>
                  <a:pt x="493521" y="380"/>
                </a:lnTo>
                <a:lnTo>
                  <a:pt x="491363" y="126"/>
                </a:lnTo>
                <a:lnTo>
                  <a:pt x="489077" y="0"/>
                </a:lnTo>
                <a:close/>
              </a:path>
              <a:path w="654050" h="150495">
                <a:moveTo>
                  <a:pt x="497585" y="19303"/>
                </a:moveTo>
                <a:lnTo>
                  <a:pt x="485647" y="19303"/>
                </a:lnTo>
                <a:lnTo>
                  <a:pt x="488442" y="19430"/>
                </a:lnTo>
                <a:lnTo>
                  <a:pt x="494156" y="20192"/>
                </a:lnTo>
                <a:lnTo>
                  <a:pt x="496189" y="20700"/>
                </a:lnTo>
                <a:lnTo>
                  <a:pt x="497331" y="21081"/>
                </a:lnTo>
                <a:lnTo>
                  <a:pt x="497585" y="19303"/>
                </a:lnTo>
                <a:close/>
              </a:path>
              <a:path w="654050" h="150495">
                <a:moveTo>
                  <a:pt x="585469" y="0"/>
                </a:moveTo>
                <a:lnTo>
                  <a:pt x="544861" y="12493"/>
                </a:lnTo>
                <a:lnTo>
                  <a:pt x="519049" y="45084"/>
                </a:lnTo>
                <a:lnTo>
                  <a:pt x="513588" y="75056"/>
                </a:lnTo>
                <a:lnTo>
                  <a:pt x="513943" y="82934"/>
                </a:lnTo>
                <a:lnTo>
                  <a:pt x="529998" y="123440"/>
                </a:lnTo>
                <a:lnTo>
                  <a:pt x="564888" y="146899"/>
                </a:lnTo>
                <a:lnTo>
                  <a:pt x="587247" y="150113"/>
                </a:lnTo>
                <a:lnTo>
                  <a:pt x="595963" y="149663"/>
                </a:lnTo>
                <a:lnTo>
                  <a:pt x="635158" y="133683"/>
                </a:lnTo>
                <a:lnTo>
                  <a:pt x="636622" y="132333"/>
                </a:lnTo>
                <a:lnTo>
                  <a:pt x="580008" y="132333"/>
                </a:lnTo>
                <a:lnTo>
                  <a:pt x="573278" y="130936"/>
                </a:lnTo>
                <a:lnTo>
                  <a:pt x="566830" y="128101"/>
                </a:lnTo>
                <a:lnTo>
                  <a:pt x="560705" y="125475"/>
                </a:lnTo>
                <a:lnTo>
                  <a:pt x="555117" y="121665"/>
                </a:lnTo>
                <a:lnTo>
                  <a:pt x="550418" y="116966"/>
                </a:lnTo>
                <a:lnTo>
                  <a:pt x="545719" y="112394"/>
                </a:lnTo>
                <a:lnTo>
                  <a:pt x="542036" y="106933"/>
                </a:lnTo>
                <a:lnTo>
                  <a:pt x="539495" y="100583"/>
                </a:lnTo>
                <a:lnTo>
                  <a:pt x="536829" y="94233"/>
                </a:lnTo>
                <a:lnTo>
                  <a:pt x="535432" y="87629"/>
                </a:lnTo>
                <a:lnTo>
                  <a:pt x="535178" y="80517"/>
                </a:lnTo>
                <a:lnTo>
                  <a:pt x="653542" y="80517"/>
                </a:lnTo>
                <a:lnTo>
                  <a:pt x="653669" y="78739"/>
                </a:lnTo>
                <a:lnTo>
                  <a:pt x="653795" y="70738"/>
                </a:lnTo>
                <a:lnTo>
                  <a:pt x="653530" y="64007"/>
                </a:lnTo>
                <a:lnTo>
                  <a:pt x="535558" y="64007"/>
                </a:lnTo>
                <a:lnTo>
                  <a:pt x="535940" y="58038"/>
                </a:lnTo>
                <a:lnTo>
                  <a:pt x="550799" y="31622"/>
                </a:lnTo>
                <a:lnTo>
                  <a:pt x="555244" y="27177"/>
                </a:lnTo>
                <a:lnTo>
                  <a:pt x="560451" y="23748"/>
                </a:lnTo>
                <a:lnTo>
                  <a:pt x="572134" y="18668"/>
                </a:lnTo>
                <a:lnTo>
                  <a:pt x="578612" y="17525"/>
                </a:lnTo>
                <a:lnTo>
                  <a:pt x="633004" y="17525"/>
                </a:lnTo>
                <a:lnTo>
                  <a:pt x="631920" y="16430"/>
                </a:lnTo>
                <a:lnTo>
                  <a:pt x="593665" y="357"/>
                </a:lnTo>
                <a:lnTo>
                  <a:pt x="585469" y="0"/>
                </a:lnTo>
                <a:close/>
              </a:path>
              <a:path w="654050" h="150495">
                <a:moveTo>
                  <a:pt x="633094" y="107695"/>
                </a:moveTo>
                <a:lnTo>
                  <a:pt x="602424" y="130444"/>
                </a:lnTo>
                <a:lnTo>
                  <a:pt x="587247" y="132333"/>
                </a:lnTo>
                <a:lnTo>
                  <a:pt x="636622" y="132333"/>
                </a:lnTo>
                <a:lnTo>
                  <a:pt x="642040" y="127339"/>
                </a:lnTo>
                <a:lnTo>
                  <a:pt x="648589" y="119887"/>
                </a:lnTo>
                <a:lnTo>
                  <a:pt x="633094" y="107695"/>
                </a:lnTo>
                <a:close/>
              </a:path>
              <a:path w="654050" h="150495">
                <a:moveTo>
                  <a:pt x="633004" y="17525"/>
                </a:moveTo>
                <a:lnTo>
                  <a:pt x="585469" y="17525"/>
                </a:lnTo>
                <a:lnTo>
                  <a:pt x="595989" y="18339"/>
                </a:lnTo>
                <a:lnTo>
                  <a:pt x="605234" y="20796"/>
                </a:lnTo>
                <a:lnTo>
                  <a:pt x="631547" y="54415"/>
                </a:lnTo>
                <a:lnTo>
                  <a:pt x="632714" y="64007"/>
                </a:lnTo>
                <a:lnTo>
                  <a:pt x="653530" y="64007"/>
                </a:lnTo>
                <a:lnTo>
                  <a:pt x="640421" y="25929"/>
                </a:lnTo>
                <a:lnTo>
                  <a:pt x="636396" y="20954"/>
                </a:lnTo>
                <a:lnTo>
                  <a:pt x="633004" y="17525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73716" y="5054219"/>
            <a:ext cx="573405" cy="234315"/>
          </a:xfrm>
          <a:custGeom>
            <a:avLst/>
            <a:gdLst/>
            <a:ahLst/>
            <a:cxnLst/>
            <a:rect l="l" t="t" r="r" b="b"/>
            <a:pathLst>
              <a:path w="573404" h="234314">
                <a:moveTo>
                  <a:pt x="109132" y="101599"/>
                </a:moveTo>
                <a:lnTo>
                  <a:pt x="62241" y="101599"/>
                </a:lnTo>
                <a:lnTo>
                  <a:pt x="71006" y="102171"/>
                </a:lnTo>
                <a:lnTo>
                  <a:pt x="78640" y="103885"/>
                </a:lnTo>
                <a:lnTo>
                  <a:pt x="100341" y="138429"/>
                </a:lnTo>
                <a:lnTo>
                  <a:pt x="100341" y="142874"/>
                </a:lnTo>
                <a:lnTo>
                  <a:pt x="90699" y="142968"/>
                </a:lnTo>
                <a:lnTo>
                  <a:pt x="81212" y="143240"/>
                </a:lnTo>
                <a:lnTo>
                  <a:pt x="37907" y="148272"/>
                </a:lnTo>
                <a:lnTo>
                  <a:pt x="4599" y="169931"/>
                </a:lnTo>
                <a:lnTo>
                  <a:pt x="0" y="199262"/>
                </a:lnTo>
                <a:lnTo>
                  <a:pt x="1408" y="205485"/>
                </a:lnTo>
                <a:lnTo>
                  <a:pt x="4654" y="211073"/>
                </a:lnTo>
                <a:lnTo>
                  <a:pt x="7631" y="216407"/>
                </a:lnTo>
                <a:lnTo>
                  <a:pt x="11695" y="220852"/>
                </a:lnTo>
                <a:lnTo>
                  <a:pt x="16394" y="224281"/>
                </a:lnTo>
                <a:lnTo>
                  <a:pt x="21220" y="227837"/>
                </a:lnTo>
                <a:lnTo>
                  <a:pt x="26427" y="230250"/>
                </a:lnTo>
                <a:lnTo>
                  <a:pt x="32269" y="231774"/>
                </a:lnTo>
                <a:lnTo>
                  <a:pt x="38111" y="233425"/>
                </a:lnTo>
                <a:lnTo>
                  <a:pt x="43699" y="234187"/>
                </a:lnTo>
                <a:lnTo>
                  <a:pt x="49160" y="234187"/>
                </a:lnTo>
                <a:lnTo>
                  <a:pt x="90610" y="219598"/>
                </a:lnTo>
                <a:lnTo>
                  <a:pt x="93041" y="217042"/>
                </a:lnTo>
                <a:lnTo>
                  <a:pt x="50557" y="217042"/>
                </a:lnTo>
                <a:lnTo>
                  <a:pt x="46620" y="216534"/>
                </a:lnTo>
                <a:lnTo>
                  <a:pt x="42556" y="215645"/>
                </a:lnTo>
                <a:lnTo>
                  <a:pt x="38619" y="214629"/>
                </a:lnTo>
                <a:lnTo>
                  <a:pt x="35063" y="213105"/>
                </a:lnTo>
                <a:lnTo>
                  <a:pt x="31761" y="210946"/>
                </a:lnTo>
                <a:lnTo>
                  <a:pt x="28586" y="208914"/>
                </a:lnTo>
                <a:lnTo>
                  <a:pt x="26046" y="206120"/>
                </a:lnTo>
                <a:lnTo>
                  <a:pt x="24014" y="202691"/>
                </a:lnTo>
                <a:lnTo>
                  <a:pt x="22109" y="199262"/>
                </a:lnTo>
                <a:lnTo>
                  <a:pt x="21220" y="194944"/>
                </a:lnTo>
                <a:lnTo>
                  <a:pt x="21265" y="183024"/>
                </a:lnTo>
                <a:lnTo>
                  <a:pt x="23379" y="177799"/>
                </a:lnTo>
                <a:lnTo>
                  <a:pt x="32269" y="169671"/>
                </a:lnTo>
                <a:lnTo>
                  <a:pt x="38111" y="166496"/>
                </a:lnTo>
                <a:lnTo>
                  <a:pt x="45096" y="164464"/>
                </a:lnTo>
                <a:lnTo>
                  <a:pt x="52081" y="162305"/>
                </a:lnTo>
                <a:lnTo>
                  <a:pt x="94372" y="159130"/>
                </a:lnTo>
                <a:lnTo>
                  <a:pt x="120026" y="159130"/>
                </a:lnTo>
                <a:lnTo>
                  <a:pt x="120026" y="127126"/>
                </a:lnTo>
                <a:lnTo>
                  <a:pt x="118502" y="119633"/>
                </a:lnTo>
                <a:lnTo>
                  <a:pt x="115708" y="113029"/>
                </a:lnTo>
                <a:lnTo>
                  <a:pt x="112787" y="106552"/>
                </a:lnTo>
                <a:lnTo>
                  <a:pt x="109132" y="101599"/>
                </a:lnTo>
                <a:close/>
              </a:path>
              <a:path w="573404" h="234314">
                <a:moveTo>
                  <a:pt x="120103" y="207263"/>
                </a:moveTo>
                <a:lnTo>
                  <a:pt x="101611" y="207263"/>
                </a:lnTo>
                <a:lnTo>
                  <a:pt x="101611" y="211073"/>
                </a:lnTo>
                <a:lnTo>
                  <a:pt x="101841" y="214629"/>
                </a:lnTo>
                <a:lnTo>
                  <a:pt x="102627" y="223138"/>
                </a:lnTo>
                <a:lnTo>
                  <a:pt x="103135" y="226948"/>
                </a:lnTo>
                <a:lnTo>
                  <a:pt x="103770" y="230377"/>
                </a:lnTo>
                <a:lnTo>
                  <a:pt x="122312" y="230377"/>
                </a:lnTo>
                <a:lnTo>
                  <a:pt x="121550" y="226313"/>
                </a:lnTo>
                <a:lnTo>
                  <a:pt x="120915" y="221360"/>
                </a:lnTo>
                <a:lnTo>
                  <a:pt x="120252" y="211073"/>
                </a:lnTo>
                <a:lnTo>
                  <a:pt x="120139" y="208914"/>
                </a:lnTo>
                <a:lnTo>
                  <a:pt x="120103" y="207263"/>
                </a:lnTo>
                <a:close/>
              </a:path>
              <a:path w="573404" h="234314">
                <a:moveTo>
                  <a:pt x="120026" y="159130"/>
                </a:moveTo>
                <a:lnTo>
                  <a:pt x="100341" y="159130"/>
                </a:lnTo>
                <a:lnTo>
                  <a:pt x="100339" y="176037"/>
                </a:lnTo>
                <a:lnTo>
                  <a:pt x="99325" y="182117"/>
                </a:lnTo>
                <a:lnTo>
                  <a:pt x="68464" y="215772"/>
                </a:lnTo>
                <a:lnTo>
                  <a:pt x="61987" y="217042"/>
                </a:lnTo>
                <a:lnTo>
                  <a:pt x="93041" y="217042"/>
                </a:lnTo>
                <a:lnTo>
                  <a:pt x="96006" y="213925"/>
                </a:lnTo>
                <a:lnTo>
                  <a:pt x="101103" y="207263"/>
                </a:lnTo>
                <a:lnTo>
                  <a:pt x="120103" y="207263"/>
                </a:lnTo>
                <a:lnTo>
                  <a:pt x="120026" y="159130"/>
                </a:lnTo>
                <a:close/>
              </a:path>
              <a:path w="573404" h="234314">
                <a:moveTo>
                  <a:pt x="72147" y="84073"/>
                </a:moveTo>
                <a:lnTo>
                  <a:pt x="64527" y="84073"/>
                </a:lnTo>
                <a:lnTo>
                  <a:pt x="55548" y="84451"/>
                </a:lnTo>
                <a:lnTo>
                  <a:pt x="18585" y="96504"/>
                </a:lnTo>
                <a:lnTo>
                  <a:pt x="8393" y="104520"/>
                </a:lnTo>
                <a:lnTo>
                  <a:pt x="19950" y="118236"/>
                </a:lnTo>
                <a:lnTo>
                  <a:pt x="25030" y="113156"/>
                </a:lnTo>
                <a:lnTo>
                  <a:pt x="31253" y="109092"/>
                </a:lnTo>
                <a:lnTo>
                  <a:pt x="45731" y="102996"/>
                </a:lnTo>
                <a:lnTo>
                  <a:pt x="53732" y="101599"/>
                </a:lnTo>
                <a:lnTo>
                  <a:pt x="109132" y="101599"/>
                </a:lnTo>
                <a:lnTo>
                  <a:pt x="108850" y="101218"/>
                </a:lnTo>
                <a:lnTo>
                  <a:pt x="103770" y="96900"/>
                </a:lnTo>
                <a:lnTo>
                  <a:pt x="98690" y="92709"/>
                </a:lnTo>
                <a:lnTo>
                  <a:pt x="92848" y="89407"/>
                </a:lnTo>
                <a:lnTo>
                  <a:pt x="86117" y="87375"/>
                </a:lnTo>
                <a:lnTo>
                  <a:pt x="79386" y="85216"/>
                </a:lnTo>
                <a:lnTo>
                  <a:pt x="72147" y="84073"/>
                </a:lnTo>
                <a:close/>
              </a:path>
              <a:path w="573404" h="234314">
                <a:moveTo>
                  <a:pt x="214872" y="206374"/>
                </a:moveTo>
                <a:lnTo>
                  <a:pt x="195591" y="206374"/>
                </a:lnTo>
                <a:lnTo>
                  <a:pt x="200443" y="212752"/>
                </a:lnTo>
                <a:lnTo>
                  <a:pt x="234136" y="232394"/>
                </a:lnTo>
                <a:lnTo>
                  <a:pt x="249439" y="234187"/>
                </a:lnTo>
                <a:lnTo>
                  <a:pt x="257629" y="233810"/>
                </a:lnTo>
                <a:lnTo>
                  <a:pt x="297884" y="217237"/>
                </a:lnTo>
                <a:lnTo>
                  <a:pt x="298758" y="216407"/>
                </a:lnTo>
                <a:lnTo>
                  <a:pt x="239406" y="216407"/>
                </a:lnTo>
                <a:lnTo>
                  <a:pt x="232040" y="214883"/>
                </a:lnTo>
                <a:lnTo>
                  <a:pt x="218705" y="209041"/>
                </a:lnTo>
                <a:lnTo>
                  <a:pt x="214872" y="206374"/>
                </a:lnTo>
                <a:close/>
              </a:path>
              <a:path w="573404" h="234314">
                <a:moveTo>
                  <a:pt x="194956" y="0"/>
                </a:moveTo>
                <a:lnTo>
                  <a:pt x="174128" y="0"/>
                </a:lnTo>
                <a:lnTo>
                  <a:pt x="174128" y="230377"/>
                </a:lnTo>
                <a:lnTo>
                  <a:pt x="194956" y="230377"/>
                </a:lnTo>
                <a:lnTo>
                  <a:pt x="194956" y="206374"/>
                </a:lnTo>
                <a:lnTo>
                  <a:pt x="214872" y="206374"/>
                </a:lnTo>
                <a:lnTo>
                  <a:pt x="192416" y="167258"/>
                </a:lnTo>
                <a:lnTo>
                  <a:pt x="192416" y="151002"/>
                </a:lnTo>
                <a:lnTo>
                  <a:pt x="212863" y="112902"/>
                </a:lnTo>
                <a:lnTo>
                  <a:pt x="213594" y="112394"/>
                </a:lnTo>
                <a:lnTo>
                  <a:pt x="194956" y="112394"/>
                </a:lnTo>
                <a:lnTo>
                  <a:pt x="194956" y="0"/>
                </a:lnTo>
                <a:close/>
              </a:path>
              <a:path w="573404" h="234314">
                <a:moveTo>
                  <a:pt x="298490" y="101599"/>
                </a:moveTo>
                <a:lnTo>
                  <a:pt x="255916" y="101599"/>
                </a:lnTo>
                <a:lnTo>
                  <a:pt x="263536" y="102996"/>
                </a:lnTo>
                <a:lnTo>
                  <a:pt x="276871" y="109092"/>
                </a:lnTo>
                <a:lnTo>
                  <a:pt x="299985" y="143763"/>
                </a:lnTo>
                <a:lnTo>
                  <a:pt x="301234" y="167258"/>
                </a:lnTo>
                <a:lnTo>
                  <a:pt x="299985" y="174497"/>
                </a:lnTo>
                <a:lnTo>
                  <a:pt x="276871" y="209041"/>
                </a:lnTo>
                <a:lnTo>
                  <a:pt x="255916" y="216407"/>
                </a:lnTo>
                <a:lnTo>
                  <a:pt x="298758" y="216407"/>
                </a:lnTo>
                <a:lnTo>
                  <a:pt x="320226" y="181669"/>
                </a:lnTo>
                <a:lnTo>
                  <a:pt x="323226" y="159130"/>
                </a:lnTo>
                <a:lnTo>
                  <a:pt x="322893" y="151292"/>
                </a:lnTo>
                <a:lnTo>
                  <a:pt x="307427" y="111055"/>
                </a:lnTo>
                <a:lnTo>
                  <a:pt x="302906" y="105790"/>
                </a:lnTo>
                <a:lnTo>
                  <a:pt x="298490" y="101599"/>
                </a:lnTo>
                <a:close/>
              </a:path>
              <a:path w="573404" h="234314">
                <a:moveTo>
                  <a:pt x="249439" y="84073"/>
                </a:moveTo>
                <a:lnTo>
                  <a:pt x="212290" y="95285"/>
                </a:lnTo>
                <a:lnTo>
                  <a:pt x="195591" y="112394"/>
                </a:lnTo>
                <a:lnTo>
                  <a:pt x="213594" y="112394"/>
                </a:lnTo>
                <a:lnTo>
                  <a:pt x="218705" y="108838"/>
                </a:lnTo>
                <a:lnTo>
                  <a:pt x="232040" y="102996"/>
                </a:lnTo>
                <a:lnTo>
                  <a:pt x="239406" y="101599"/>
                </a:lnTo>
                <a:lnTo>
                  <a:pt x="298490" y="101599"/>
                </a:lnTo>
                <a:lnTo>
                  <a:pt x="297884" y="101024"/>
                </a:lnTo>
                <a:lnTo>
                  <a:pt x="257629" y="84451"/>
                </a:lnTo>
                <a:lnTo>
                  <a:pt x="249439" y="84073"/>
                </a:lnTo>
                <a:close/>
              </a:path>
              <a:path w="573404" h="234314">
                <a:moveTo>
                  <a:pt x="388504" y="0"/>
                </a:moveTo>
                <a:lnTo>
                  <a:pt x="367676" y="0"/>
                </a:lnTo>
                <a:lnTo>
                  <a:pt x="367676" y="230377"/>
                </a:lnTo>
                <a:lnTo>
                  <a:pt x="388504" y="230377"/>
                </a:lnTo>
                <a:lnTo>
                  <a:pt x="388504" y="0"/>
                </a:lnTo>
                <a:close/>
              </a:path>
              <a:path w="573404" h="234314">
                <a:moveTo>
                  <a:pt x="504836" y="84073"/>
                </a:moveTo>
                <a:lnTo>
                  <a:pt x="464228" y="96567"/>
                </a:lnTo>
                <a:lnTo>
                  <a:pt x="438415" y="129158"/>
                </a:lnTo>
                <a:lnTo>
                  <a:pt x="432954" y="159130"/>
                </a:lnTo>
                <a:lnTo>
                  <a:pt x="433310" y="167008"/>
                </a:lnTo>
                <a:lnTo>
                  <a:pt x="449365" y="207514"/>
                </a:lnTo>
                <a:lnTo>
                  <a:pt x="484255" y="230973"/>
                </a:lnTo>
                <a:lnTo>
                  <a:pt x="506614" y="234187"/>
                </a:lnTo>
                <a:lnTo>
                  <a:pt x="515330" y="233737"/>
                </a:lnTo>
                <a:lnTo>
                  <a:pt x="554525" y="217757"/>
                </a:lnTo>
                <a:lnTo>
                  <a:pt x="555989" y="216407"/>
                </a:lnTo>
                <a:lnTo>
                  <a:pt x="499375" y="216407"/>
                </a:lnTo>
                <a:lnTo>
                  <a:pt x="492644" y="215010"/>
                </a:lnTo>
                <a:lnTo>
                  <a:pt x="486197" y="212175"/>
                </a:lnTo>
                <a:lnTo>
                  <a:pt x="480071" y="209549"/>
                </a:lnTo>
                <a:lnTo>
                  <a:pt x="474483" y="205739"/>
                </a:lnTo>
                <a:lnTo>
                  <a:pt x="469784" y="201040"/>
                </a:lnTo>
                <a:lnTo>
                  <a:pt x="465085" y="196468"/>
                </a:lnTo>
                <a:lnTo>
                  <a:pt x="461402" y="191007"/>
                </a:lnTo>
                <a:lnTo>
                  <a:pt x="458862" y="184657"/>
                </a:lnTo>
                <a:lnTo>
                  <a:pt x="456195" y="178307"/>
                </a:lnTo>
                <a:lnTo>
                  <a:pt x="454798" y="171703"/>
                </a:lnTo>
                <a:lnTo>
                  <a:pt x="454544" y="164591"/>
                </a:lnTo>
                <a:lnTo>
                  <a:pt x="572908" y="164591"/>
                </a:lnTo>
                <a:lnTo>
                  <a:pt x="573035" y="162813"/>
                </a:lnTo>
                <a:lnTo>
                  <a:pt x="573162" y="154812"/>
                </a:lnTo>
                <a:lnTo>
                  <a:pt x="572897" y="148081"/>
                </a:lnTo>
                <a:lnTo>
                  <a:pt x="454925" y="148081"/>
                </a:lnTo>
                <a:lnTo>
                  <a:pt x="455306" y="142112"/>
                </a:lnTo>
                <a:lnTo>
                  <a:pt x="470165" y="115696"/>
                </a:lnTo>
                <a:lnTo>
                  <a:pt x="474610" y="111251"/>
                </a:lnTo>
                <a:lnTo>
                  <a:pt x="479817" y="107822"/>
                </a:lnTo>
                <a:lnTo>
                  <a:pt x="491501" y="102742"/>
                </a:lnTo>
                <a:lnTo>
                  <a:pt x="497978" y="101599"/>
                </a:lnTo>
                <a:lnTo>
                  <a:pt x="552371" y="101599"/>
                </a:lnTo>
                <a:lnTo>
                  <a:pt x="551287" y="100504"/>
                </a:lnTo>
                <a:lnTo>
                  <a:pt x="513032" y="84431"/>
                </a:lnTo>
                <a:lnTo>
                  <a:pt x="504836" y="84073"/>
                </a:lnTo>
                <a:close/>
              </a:path>
              <a:path w="573404" h="234314">
                <a:moveTo>
                  <a:pt x="552461" y="191769"/>
                </a:moveTo>
                <a:lnTo>
                  <a:pt x="521791" y="214518"/>
                </a:lnTo>
                <a:lnTo>
                  <a:pt x="506614" y="216407"/>
                </a:lnTo>
                <a:lnTo>
                  <a:pt x="555989" y="216407"/>
                </a:lnTo>
                <a:lnTo>
                  <a:pt x="561407" y="211413"/>
                </a:lnTo>
                <a:lnTo>
                  <a:pt x="567955" y="203961"/>
                </a:lnTo>
                <a:lnTo>
                  <a:pt x="552461" y="191769"/>
                </a:lnTo>
                <a:close/>
              </a:path>
              <a:path w="573404" h="234314">
                <a:moveTo>
                  <a:pt x="552371" y="101599"/>
                </a:moveTo>
                <a:lnTo>
                  <a:pt x="504836" y="101599"/>
                </a:lnTo>
                <a:lnTo>
                  <a:pt x="515356" y="102413"/>
                </a:lnTo>
                <a:lnTo>
                  <a:pt x="524601" y="104870"/>
                </a:lnTo>
                <a:lnTo>
                  <a:pt x="550914" y="138489"/>
                </a:lnTo>
                <a:lnTo>
                  <a:pt x="552080" y="148081"/>
                </a:lnTo>
                <a:lnTo>
                  <a:pt x="572897" y="148081"/>
                </a:lnTo>
                <a:lnTo>
                  <a:pt x="559788" y="110003"/>
                </a:lnTo>
                <a:lnTo>
                  <a:pt x="555763" y="105028"/>
                </a:lnTo>
                <a:lnTo>
                  <a:pt x="552371" y="101599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42257" y="5101716"/>
            <a:ext cx="264160" cy="186690"/>
          </a:xfrm>
          <a:custGeom>
            <a:avLst/>
            <a:gdLst/>
            <a:ahLst/>
            <a:cxnLst/>
            <a:rect l="l" t="t" r="r" b="b"/>
            <a:pathLst>
              <a:path w="264160" h="186689">
                <a:moveTo>
                  <a:pt x="50291" y="57657"/>
                </a:moveTo>
                <a:lnTo>
                  <a:pt x="29590" y="57657"/>
                </a:lnTo>
                <a:lnTo>
                  <a:pt x="29590" y="154558"/>
                </a:lnTo>
                <a:lnTo>
                  <a:pt x="30733" y="160908"/>
                </a:lnTo>
                <a:lnTo>
                  <a:pt x="33207" y="165988"/>
                </a:lnTo>
                <a:lnTo>
                  <a:pt x="35432" y="170687"/>
                </a:lnTo>
                <a:lnTo>
                  <a:pt x="38480" y="174497"/>
                </a:lnTo>
                <a:lnTo>
                  <a:pt x="42163" y="177418"/>
                </a:lnTo>
                <a:lnTo>
                  <a:pt x="45719" y="180339"/>
                </a:lnTo>
                <a:lnTo>
                  <a:pt x="49783" y="182244"/>
                </a:lnTo>
                <a:lnTo>
                  <a:pt x="58292" y="184276"/>
                </a:lnTo>
                <a:lnTo>
                  <a:pt x="62356" y="184657"/>
                </a:lnTo>
                <a:lnTo>
                  <a:pt x="70865" y="184657"/>
                </a:lnTo>
                <a:lnTo>
                  <a:pt x="75183" y="184403"/>
                </a:lnTo>
                <a:lnTo>
                  <a:pt x="79120" y="183641"/>
                </a:lnTo>
                <a:lnTo>
                  <a:pt x="83184" y="183006"/>
                </a:lnTo>
                <a:lnTo>
                  <a:pt x="86867" y="181990"/>
                </a:lnTo>
                <a:lnTo>
                  <a:pt x="90423" y="180593"/>
                </a:lnTo>
                <a:lnTo>
                  <a:pt x="89760" y="167131"/>
                </a:lnTo>
                <a:lnTo>
                  <a:pt x="68579" y="167131"/>
                </a:lnTo>
                <a:lnTo>
                  <a:pt x="65785" y="166750"/>
                </a:lnTo>
                <a:lnTo>
                  <a:pt x="50336" y="146557"/>
                </a:lnTo>
                <a:lnTo>
                  <a:pt x="50291" y="57657"/>
                </a:lnTo>
                <a:close/>
              </a:path>
              <a:path w="264160" h="186689">
                <a:moveTo>
                  <a:pt x="89534" y="162559"/>
                </a:moveTo>
                <a:lnTo>
                  <a:pt x="86740" y="163956"/>
                </a:lnTo>
                <a:lnTo>
                  <a:pt x="83819" y="165099"/>
                </a:lnTo>
                <a:lnTo>
                  <a:pt x="80644" y="165861"/>
                </a:lnTo>
                <a:lnTo>
                  <a:pt x="77469" y="166750"/>
                </a:lnTo>
                <a:lnTo>
                  <a:pt x="74421" y="167131"/>
                </a:lnTo>
                <a:lnTo>
                  <a:pt x="89760" y="167131"/>
                </a:lnTo>
                <a:lnTo>
                  <a:pt x="89534" y="162559"/>
                </a:lnTo>
                <a:close/>
              </a:path>
              <a:path w="264160" h="186689">
                <a:moveTo>
                  <a:pt x="90423" y="40385"/>
                </a:moveTo>
                <a:lnTo>
                  <a:pt x="0" y="40385"/>
                </a:lnTo>
                <a:lnTo>
                  <a:pt x="0" y="57657"/>
                </a:lnTo>
                <a:lnTo>
                  <a:pt x="90423" y="57657"/>
                </a:lnTo>
                <a:lnTo>
                  <a:pt x="90423" y="40385"/>
                </a:lnTo>
                <a:close/>
              </a:path>
              <a:path w="264160" h="186689">
                <a:moveTo>
                  <a:pt x="50291" y="0"/>
                </a:moveTo>
                <a:lnTo>
                  <a:pt x="29590" y="0"/>
                </a:lnTo>
                <a:lnTo>
                  <a:pt x="29590" y="40385"/>
                </a:lnTo>
                <a:lnTo>
                  <a:pt x="50291" y="40385"/>
                </a:lnTo>
                <a:lnTo>
                  <a:pt x="50291" y="0"/>
                </a:lnTo>
                <a:close/>
              </a:path>
              <a:path w="264160" h="186689">
                <a:moveTo>
                  <a:pt x="187832" y="36575"/>
                </a:moveTo>
                <a:lnTo>
                  <a:pt x="150564" y="45412"/>
                </a:lnTo>
                <a:lnTo>
                  <a:pt x="120596" y="75094"/>
                </a:lnTo>
                <a:lnTo>
                  <a:pt x="111887" y="111632"/>
                </a:lnTo>
                <a:lnTo>
                  <a:pt x="112259" y="119633"/>
                </a:lnTo>
                <a:lnTo>
                  <a:pt x="128458" y="160016"/>
                </a:lnTo>
                <a:lnTo>
                  <a:pt x="164472" y="183475"/>
                </a:lnTo>
                <a:lnTo>
                  <a:pt x="187832" y="186689"/>
                </a:lnTo>
                <a:lnTo>
                  <a:pt x="195974" y="186332"/>
                </a:lnTo>
                <a:lnTo>
                  <a:pt x="237408" y="169991"/>
                </a:lnTo>
                <a:lnTo>
                  <a:pt x="238609" y="168909"/>
                </a:lnTo>
                <a:lnTo>
                  <a:pt x="179450" y="168909"/>
                </a:lnTo>
                <a:lnTo>
                  <a:pt x="172084" y="167385"/>
                </a:lnTo>
                <a:lnTo>
                  <a:pt x="140080" y="140969"/>
                </a:lnTo>
                <a:lnTo>
                  <a:pt x="133857" y="119633"/>
                </a:lnTo>
                <a:lnTo>
                  <a:pt x="133869" y="103681"/>
                </a:lnTo>
                <a:lnTo>
                  <a:pt x="153162" y="65785"/>
                </a:lnTo>
                <a:lnTo>
                  <a:pt x="179450" y="54101"/>
                </a:lnTo>
                <a:lnTo>
                  <a:pt x="238327" y="54101"/>
                </a:lnTo>
                <a:lnTo>
                  <a:pt x="237408" y="53274"/>
                </a:lnTo>
                <a:lnTo>
                  <a:pt x="195974" y="36933"/>
                </a:lnTo>
                <a:lnTo>
                  <a:pt x="187832" y="36575"/>
                </a:lnTo>
                <a:close/>
              </a:path>
              <a:path w="264160" h="186689">
                <a:moveTo>
                  <a:pt x="238327" y="54101"/>
                </a:moveTo>
                <a:lnTo>
                  <a:pt x="196214" y="54101"/>
                </a:lnTo>
                <a:lnTo>
                  <a:pt x="203707" y="55498"/>
                </a:lnTo>
                <a:lnTo>
                  <a:pt x="217042" y="61594"/>
                </a:lnTo>
                <a:lnTo>
                  <a:pt x="240791" y="96265"/>
                </a:lnTo>
                <a:lnTo>
                  <a:pt x="241934" y="119633"/>
                </a:lnTo>
                <a:lnTo>
                  <a:pt x="240791" y="126999"/>
                </a:lnTo>
                <a:lnTo>
                  <a:pt x="217042" y="161543"/>
                </a:lnTo>
                <a:lnTo>
                  <a:pt x="196214" y="168909"/>
                </a:lnTo>
                <a:lnTo>
                  <a:pt x="238609" y="168909"/>
                </a:lnTo>
                <a:lnTo>
                  <a:pt x="260818" y="134457"/>
                </a:lnTo>
                <a:lnTo>
                  <a:pt x="264032" y="111632"/>
                </a:lnTo>
                <a:lnTo>
                  <a:pt x="263675" y="103681"/>
                </a:lnTo>
                <a:lnTo>
                  <a:pt x="247405" y="63247"/>
                </a:lnTo>
                <a:lnTo>
                  <a:pt x="242696" y="58038"/>
                </a:lnTo>
                <a:lnTo>
                  <a:pt x="238327" y="54101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01921" y="5050535"/>
            <a:ext cx="5394071" cy="3073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207104" y="5138292"/>
            <a:ext cx="495300" cy="150495"/>
          </a:xfrm>
          <a:custGeom>
            <a:avLst/>
            <a:gdLst/>
            <a:ahLst/>
            <a:cxnLst/>
            <a:rect l="l" t="t" r="r" b="b"/>
            <a:pathLst>
              <a:path w="495300" h="150495">
                <a:moveTo>
                  <a:pt x="109132" y="17525"/>
                </a:moveTo>
                <a:lnTo>
                  <a:pt x="62241" y="17525"/>
                </a:lnTo>
                <a:lnTo>
                  <a:pt x="71006" y="18097"/>
                </a:lnTo>
                <a:lnTo>
                  <a:pt x="78640" y="19811"/>
                </a:lnTo>
                <a:lnTo>
                  <a:pt x="100341" y="54355"/>
                </a:lnTo>
                <a:lnTo>
                  <a:pt x="100341" y="58800"/>
                </a:lnTo>
                <a:lnTo>
                  <a:pt x="90699" y="58894"/>
                </a:lnTo>
                <a:lnTo>
                  <a:pt x="81212" y="59166"/>
                </a:lnTo>
                <a:lnTo>
                  <a:pt x="37907" y="64198"/>
                </a:lnTo>
                <a:lnTo>
                  <a:pt x="4599" y="85857"/>
                </a:lnTo>
                <a:lnTo>
                  <a:pt x="0" y="115188"/>
                </a:lnTo>
                <a:lnTo>
                  <a:pt x="1408" y="121411"/>
                </a:lnTo>
                <a:lnTo>
                  <a:pt x="4654" y="126999"/>
                </a:lnTo>
                <a:lnTo>
                  <a:pt x="7631" y="132333"/>
                </a:lnTo>
                <a:lnTo>
                  <a:pt x="11695" y="136778"/>
                </a:lnTo>
                <a:lnTo>
                  <a:pt x="16394" y="140207"/>
                </a:lnTo>
                <a:lnTo>
                  <a:pt x="21220" y="143763"/>
                </a:lnTo>
                <a:lnTo>
                  <a:pt x="26427" y="146176"/>
                </a:lnTo>
                <a:lnTo>
                  <a:pt x="32269" y="147700"/>
                </a:lnTo>
                <a:lnTo>
                  <a:pt x="38111" y="149351"/>
                </a:lnTo>
                <a:lnTo>
                  <a:pt x="43699" y="150113"/>
                </a:lnTo>
                <a:lnTo>
                  <a:pt x="49160" y="150113"/>
                </a:lnTo>
                <a:lnTo>
                  <a:pt x="90610" y="135524"/>
                </a:lnTo>
                <a:lnTo>
                  <a:pt x="93041" y="132968"/>
                </a:lnTo>
                <a:lnTo>
                  <a:pt x="50557" y="132968"/>
                </a:lnTo>
                <a:lnTo>
                  <a:pt x="46620" y="132460"/>
                </a:lnTo>
                <a:lnTo>
                  <a:pt x="42556" y="131571"/>
                </a:lnTo>
                <a:lnTo>
                  <a:pt x="38619" y="130555"/>
                </a:lnTo>
                <a:lnTo>
                  <a:pt x="35063" y="129031"/>
                </a:lnTo>
                <a:lnTo>
                  <a:pt x="31761" y="126872"/>
                </a:lnTo>
                <a:lnTo>
                  <a:pt x="28586" y="124840"/>
                </a:lnTo>
                <a:lnTo>
                  <a:pt x="26046" y="122046"/>
                </a:lnTo>
                <a:lnTo>
                  <a:pt x="24014" y="118617"/>
                </a:lnTo>
                <a:lnTo>
                  <a:pt x="22109" y="115188"/>
                </a:lnTo>
                <a:lnTo>
                  <a:pt x="21220" y="110870"/>
                </a:lnTo>
                <a:lnTo>
                  <a:pt x="21265" y="98950"/>
                </a:lnTo>
                <a:lnTo>
                  <a:pt x="23379" y="93725"/>
                </a:lnTo>
                <a:lnTo>
                  <a:pt x="32269" y="85597"/>
                </a:lnTo>
                <a:lnTo>
                  <a:pt x="38111" y="82422"/>
                </a:lnTo>
                <a:lnTo>
                  <a:pt x="45096" y="80390"/>
                </a:lnTo>
                <a:lnTo>
                  <a:pt x="52081" y="78231"/>
                </a:lnTo>
                <a:lnTo>
                  <a:pt x="94372" y="75056"/>
                </a:lnTo>
                <a:lnTo>
                  <a:pt x="120026" y="75056"/>
                </a:lnTo>
                <a:lnTo>
                  <a:pt x="120026" y="43052"/>
                </a:lnTo>
                <a:lnTo>
                  <a:pt x="118502" y="35559"/>
                </a:lnTo>
                <a:lnTo>
                  <a:pt x="115708" y="28955"/>
                </a:lnTo>
                <a:lnTo>
                  <a:pt x="112787" y="22478"/>
                </a:lnTo>
                <a:lnTo>
                  <a:pt x="109132" y="17525"/>
                </a:lnTo>
                <a:close/>
              </a:path>
              <a:path w="495300" h="150495">
                <a:moveTo>
                  <a:pt x="120103" y="123189"/>
                </a:moveTo>
                <a:lnTo>
                  <a:pt x="101611" y="123189"/>
                </a:lnTo>
                <a:lnTo>
                  <a:pt x="101611" y="126999"/>
                </a:lnTo>
                <a:lnTo>
                  <a:pt x="101841" y="130555"/>
                </a:lnTo>
                <a:lnTo>
                  <a:pt x="102627" y="139064"/>
                </a:lnTo>
                <a:lnTo>
                  <a:pt x="103135" y="142874"/>
                </a:lnTo>
                <a:lnTo>
                  <a:pt x="103770" y="146303"/>
                </a:lnTo>
                <a:lnTo>
                  <a:pt x="122312" y="146303"/>
                </a:lnTo>
                <a:lnTo>
                  <a:pt x="121550" y="142239"/>
                </a:lnTo>
                <a:lnTo>
                  <a:pt x="120915" y="137286"/>
                </a:lnTo>
                <a:lnTo>
                  <a:pt x="120252" y="126999"/>
                </a:lnTo>
                <a:lnTo>
                  <a:pt x="120139" y="124840"/>
                </a:lnTo>
                <a:lnTo>
                  <a:pt x="120103" y="123189"/>
                </a:lnTo>
                <a:close/>
              </a:path>
              <a:path w="495300" h="150495">
                <a:moveTo>
                  <a:pt x="120026" y="75056"/>
                </a:moveTo>
                <a:lnTo>
                  <a:pt x="100341" y="75056"/>
                </a:lnTo>
                <a:lnTo>
                  <a:pt x="100339" y="91963"/>
                </a:lnTo>
                <a:lnTo>
                  <a:pt x="99325" y="98043"/>
                </a:lnTo>
                <a:lnTo>
                  <a:pt x="68464" y="131698"/>
                </a:lnTo>
                <a:lnTo>
                  <a:pt x="61987" y="132968"/>
                </a:lnTo>
                <a:lnTo>
                  <a:pt x="93041" y="132968"/>
                </a:lnTo>
                <a:lnTo>
                  <a:pt x="96006" y="129851"/>
                </a:lnTo>
                <a:lnTo>
                  <a:pt x="101103" y="123189"/>
                </a:lnTo>
                <a:lnTo>
                  <a:pt x="120103" y="123189"/>
                </a:lnTo>
                <a:lnTo>
                  <a:pt x="120026" y="75056"/>
                </a:lnTo>
                <a:close/>
              </a:path>
              <a:path w="495300" h="150495">
                <a:moveTo>
                  <a:pt x="72147" y="0"/>
                </a:moveTo>
                <a:lnTo>
                  <a:pt x="64527" y="0"/>
                </a:lnTo>
                <a:lnTo>
                  <a:pt x="55548" y="377"/>
                </a:lnTo>
                <a:lnTo>
                  <a:pt x="18585" y="12430"/>
                </a:lnTo>
                <a:lnTo>
                  <a:pt x="8393" y="20446"/>
                </a:lnTo>
                <a:lnTo>
                  <a:pt x="19950" y="34162"/>
                </a:lnTo>
                <a:lnTo>
                  <a:pt x="25030" y="29082"/>
                </a:lnTo>
                <a:lnTo>
                  <a:pt x="31253" y="25018"/>
                </a:lnTo>
                <a:lnTo>
                  <a:pt x="45731" y="18922"/>
                </a:lnTo>
                <a:lnTo>
                  <a:pt x="53732" y="17525"/>
                </a:lnTo>
                <a:lnTo>
                  <a:pt x="109132" y="17525"/>
                </a:lnTo>
                <a:lnTo>
                  <a:pt x="108850" y="17144"/>
                </a:lnTo>
                <a:lnTo>
                  <a:pt x="103770" y="12826"/>
                </a:lnTo>
                <a:lnTo>
                  <a:pt x="98690" y="8635"/>
                </a:lnTo>
                <a:lnTo>
                  <a:pt x="92848" y="5333"/>
                </a:lnTo>
                <a:lnTo>
                  <a:pt x="86117" y="3301"/>
                </a:lnTo>
                <a:lnTo>
                  <a:pt x="79386" y="1142"/>
                </a:lnTo>
                <a:lnTo>
                  <a:pt x="72147" y="0"/>
                </a:lnTo>
                <a:close/>
              </a:path>
              <a:path w="495300" h="150495">
                <a:moveTo>
                  <a:pt x="176287" y="3809"/>
                </a:moveTo>
                <a:lnTo>
                  <a:pt x="154062" y="3809"/>
                </a:lnTo>
                <a:lnTo>
                  <a:pt x="199147" y="146303"/>
                </a:lnTo>
                <a:lnTo>
                  <a:pt x="221753" y="146303"/>
                </a:lnTo>
                <a:lnTo>
                  <a:pt x="230450" y="119506"/>
                </a:lnTo>
                <a:lnTo>
                  <a:pt x="210704" y="119506"/>
                </a:lnTo>
                <a:lnTo>
                  <a:pt x="176287" y="3809"/>
                </a:lnTo>
                <a:close/>
              </a:path>
              <a:path w="495300" h="150495">
                <a:moveTo>
                  <a:pt x="278935" y="30860"/>
                </a:moveTo>
                <a:lnTo>
                  <a:pt x="259853" y="30860"/>
                </a:lnTo>
                <a:lnTo>
                  <a:pt x="297953" y="146303"/>
                </a:lnTo>
                <a:lnTo>
                  <a:pt x="320432" y="146303"/>
                </a:lnTo>
                <a:lnTo>
                  <a:pt x="328935" y="119506"/>
                </a:lnTo>
                <a:lnTo>
                  <a:pt x="309002" y="119506"/>
                </a:lnTo>
                <a:lnTo>
                  <a:pt x="278935" y="30860"/>
                </a:lnTo>
                <a:close/>
              </a:path>
              <a:path w="495300" h="150495">
                <a:moveTo>
                  <a:pt x="269759" y="3809"/>
                </a:moveTo>
                <a:lnTo>
                  <a:pt x="249693" y="3809"/>
                </a:lnTo>
                <a:lnTo>
                  <a:pt x="211339" y="119506"/>
                </a:lnTo>
                <a:lnTo>
                  <a:pt x="230450" y="119506"/>
                </a:lnTo>
                <a:lnTo>
                  <a:pt x="259218" y="30860"/>
                </a:lnTo>
                <a:lnTo>
                  <a:pt x="278935" y="30860"/>
                </a:lnTo>
                <a:lnTo>
                  <a:pt x="269759" y="3809"/>
                </a:lnTo>
                <a:close/>
              </a:path>
              <a:path w="495300" h="150495">
                <a:moveTo>
                  <a:pt x="365644" y="3809"/>
                </a:moveTo>
                <a:lnTo>
                  <a:pt x="343673" y="3809"/>
                </a:lnTo>
                <a:lnTo>
                  <a:pt x="309510" y="119506"/>
                </a:lnTo>
                <a:lnTo>
                  <a:pt x="328935" y="119506"/>
                </a:lnTo>
                <a:lnTo>
                  <a:pt x="365644" y="3809"/>
                </a:lnTo>
                <a:close/>
              </a:path>
              <a:path w="495300" h="150495">
                <a:moveTo>
                  <a:pt x="401204" y="109981"/>
                </a:moveTo>
                <a:lnTo>
                  <a:pt x="384821" y="122300"/>
                </a:lnTo>
                <a:lnTo>
                  <a:pt x="390015" y="128968"/>
                </a:lnTo>
                <a:lnTo>
                  <a:pt x="395886" y="134683"/>
                </a:lnTo>
                <a:lnTo>
                  <a:pt x="433163" y="149685"/>
                </a:lnTo>
                <a:lnTo>
                  <a:pt x="441209" y="150113"/>
                </a:lnTo>
                <a:lnTo>
                  <a:pt x="447686" y="150113"/>
                </a:lnTo>
                <a:lnTo>
                  <a:pt x="454036" y="149351"/>
                </a:lnTo>
                <a:lnTo>
                  <a:pt x="460513" y="147700"/>
                </a:lnTo>
                <a:lnTo>
                  <a:pt x="466863" y="146176"/>
                </a:lnTo>
                <a:lnTo>
                  <a:pt x="472705" y="143636"/>
                </a:lnTo>
                <a:lnTo>
                  <a:pt x="482865" y="136524"/>
                </a:lnTo>
                <a:lnTo>
                  <a:pt x="486591" y="132333"/>
                </a:lnTo>
                <a:lnTo>
                  <a:pt x="432446" y="132333"/>
                </a:lnTo>
                <a:lnTo>
                  <a:pt x="424572" y="130174"/>
                </a:lnTo>
                <a:lnTo>
                  <a:pt x="410221" y="121665"/>
                </a:lnTo>
                <a:lnTo>
                  <a:pt x="404887" y="116331"/>
                </a:lnTo>
                <a:lnTo>
                  <a:pt x="401204" y="109981"/>
                </a:lnTo>
                <a:close/>
              </a:path>
              <a:path w="495300" h="150495">
                <a:moveTo>
                  <a:pt x="442352" y="0"/>
                </a:moveTo>
                <a:lnTo>
                  <a:pt x="435875" y="0"/>
                </a:lnTo>
                <a:lnTo>
                  <a:pt x="429525" y="888"/>
                </a:lnTo>
                <a:lnTo>
                  <a:pt x="392949" y="27939"/>
                </a:lnTo>
                <a:lnTo>
                  <a:pt x="391552" y="34162"/>
                </a:lnTo>
                <a:lnTo>
                  <a:pt x="391552" y="48132"/>
                </a:lnTo>
                <a:lnTo>
                  <a:pt x="392822" y="53720"/>
                </a:lnTo>
                <a:lnTo>
                  <a:pt x="395489" y="58292"/>
                </a:lnTo>
                <a:lnTo>
                  <a:pt x="398029" y="62737"/>
                </a:lnTo>
                <a:lnTo>
                  <a:pt x="401458" y="66420"/>
                </a:lnTo>
                <a:lnTo>
                  <a:pt x="405522" y="69341"/>
                </a:lnTo>
                <a:lnTo>
                  <a:pt x="409586" y="72389"/>
                </a:lnTo>
                <a:lnTo>
                  <a:pt x="414031" y="74675"/>
                </a:lnTo>
                <a:lnTo>
                  <a:pt x="418730" y="76072"/>
                </a:lnTo>
                <a:lnTo>
                  <a:pt x="423556" y="77596"/>
                </a:lnTo>
                <a:lnTo>
                  <a:pt x="428001" y="78866"/>
                </a:lnTo>
                <a:lnTo>
                  <a:pt x="432319" y="80009"/>
                </a:lnTo>
                <a:lnTo>
                  <a:pt x="441987" y="82440"/>
                </a:lnTo>
                <a:lnTo>
                  <a:pt x="450417" y="84978"/>
                </a:lnTo>
                <a:lnTo>
                  <a:pt x="457608" y="87635"/>
                </a:lnTo>
                <a:lnTo>
                  <a:pt x="463561" y="90423"/>
                </a:lnTo>
                <a:lnTo>
                  <a:pt x="470800" y="94106"/>
                </a:lnTo>
                <a:lnTo>
                  <a:pt x="474356" y="99821"/>
                </a:lnTo>
                <a:lnTo>
                  <a:pt x="474356" y="112013"/>
                </a:lnTo>
                <a:lnTo>
                  <a:pt x="453655" y="131063"/>
                </a:lnTo>
                <a:lnTo>
                  <a:pt x="449591" y="131952"/>
                </a:lnTo>
                <a:lnTo>
                  <a:pt x="445400" y="132333"/>
                </a:lnTo>
                <a:lnTo>
                  <a:pt x="486591" y="132333"/>
                </a:lnTo>
                <a:lnTo>
                  <a:pt x="486929" y="131952"/>
                </a:lnTo>
                <a:lnTo>
                  <a:pt x="490104" y="126364"/>
                </a:lnTo>
                <a:lnTo>
                  <a:pt x="493279" y="120903"/>
                </a:lnTo>
                <a:lnTo>
                  <a:pt x="494803" y="114045"/>
                </a:lnTo>
                <a:lnTo>
                  <a:pt x="494803" y="105917"/>
                </a:lnTo>
                <a:lnTo>
                  <a:pt x="467403" y="70421"/>
                </a:lnTo>
                <a:lnTo>
                  <a:pt x="437211" y="62081"/>
                </a:lnTo>
                <a:lnTo>
                  <a:pt x="430176" y="59928"/>
                </a:lnTo>
                <a:lnTo>
                  <a:pt x="424309" y="57560"/>
                </a:lnTo>
                <a:lnTo>
                  <a:pt x="419619" y="54990"/>
                </a:lnTo>
                <a:lnTo>
                  <a:pt x="414031" y="51561"/>
                </a:lnTo>
                <a:lnTo>
                  <a:pt x="411237" y="46354"/>
                </a:lnTo>
                <a:lnTo>
                  <a:pt x="411237" y="35813"/>
                </a:lnTo>
                <a:lnTo>
                  <a:pt x="412126" y="32384"/>
                </a:lnTo>
                <a:lnTo>
                  <a:pt x="415682" y="26796"/>
                </a:lnTo>
                <a:lnTo>
                  <a:pt x="417968" y="24383"/>
                </a:lnTo>
                <a:lnTo>
                  <a:pt x="420762" y="22605"/>
                </a:lnTo>
                <a:lnTo>
                  <a:pt x="423556" y="20700"/>
                </a:lnTo>
                <a:lnTo>
                  <a:pt x="426858" y="19430"/>
                </a:lnTo>
                <a:lnTo>
                  <a:pt x="434224" y="17906"/>
                </a:lnTo>
                <a:lnTo>
                  <a:pt x="437780" y="17525"/>
                </a:lnTo>
                <a:lnTo>
                  <a:pt x="486188" y="17525"/>
                </a:lnTo>
                <a:lnTo>
                  <a:pt x="483612" y="14811"/>
                </a:lnTo>
                <a:lnTo>
                  <a:pt x="449806" y="426"/>
                </a:lnTo>
                <a:lnTo>
                  <a:pt x="442352" y="0"/>
                </a:lnTo>
                <a:close/>
              </a:path>
              <a:path w="495300" h="150495">
                <a:moveTo>
                  <a:pt x="486188" y="17525"/>
                </a:moveTo>
                <a:lnTo>
                  <a:pt x="449464" y="17525"/>
                </a:lnTo>
                <a:lnTo>
                  <a:pt x="456576" y="19303"/>
                </a:lnTo>
                <a:lnTo>
                  <a:pt x="468895" y="26796"/>
                </a:lnTo>
                <a:lnTo>
                  <a:pt x="473467" y="31622"/>
                </a:lnTo>
                <a:lnTo>
                  <a:pt x="476515" y="37591"/>
                </a:lnTo>
                <a:lnTo>
                  <a:pt x="492390" y="25653"/>
                </a:lnTo>
                <a:lnTo>
                  <a:pt x="488436" y="19893"/>
                </a:lnTo>
                <a:lnTo>
                  <a:pt x="486188" y="17525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32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Lucida Sans</vt:lpstr>
      <vt:lpstr>Office Theme</vt:lpstr>
      <vt:lpstr>2b || !2b</vt:lpstr>
      <vt:lpstr>Facts about Autism Diagnosis around the  world(Why we built this)</vt:lpstr>
      <vt:lpstr>Our Project</vt:lpstr>
      <vt:lpstr>Our Design Strategy</vt:lpstr>
      <vt:lpstr>The Backend</vt:lpstr>
      <vt:lpstr>The combination</vt:lpstr>
      <vt:lpstr>The future</vt:lpstr>
      <vt:lpstr>AWS as a backbone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2b || !2b</dc:title>
  <dc:creator>Jaideep Bellani</dc:creator>
  <cp:lastModifiedBy>Jaideep Bellani</cp:lastModifiedBy>
  <cp:revision>3</cp:revision>
  <dcterms:created xsi:type="dcterms:W3CDTF">2021-01-15T06:23:04Z</dcterms:created>
  <dcterms:modified xsi:type="dcterms:W3CDTF">2021-01-15T07:23:31Z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2021-01-15T00:00:00Z</vt:filetime>
  </property>
</Properties>
</file>