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9" y="1295400"/>
            <a:ext cx="512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2223" y="2743200"/>
            <a:ext cx="7467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STUDENT </a:t>
            </a:r>
            <a:r>
              <a:rPr lang="en-US" sz="2400" dirty="0" smtClean="0">
                <a:latin typeface="Berlin Sans FB" pitchFamily="34" charset="0"/>
              </a:rPr>
              <a:t>NAME: </a:t>
            </a:r>
            <a:r>
              <a:rPr lang="en-US" sz="2400" dirty="0" err="1" smtClean="0">
                <a:latin typeface="Berlin Sans FB" pitchFamily="34" charset="0"/>
              </a:rPr>
              <a:t>S.Malarvizhi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REGISTER NO / NMID</a:t>
            </a:r>
            <a:r>
              <a:rPr lang="en-US" sz="2400" smtClean="0">
                <a:latin typeface="Berlin Sans FB" pitchFamily="34" charset="0"/>
              </a:rPr>
              <a:t>: 24134011802522022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DEPARTMENT: </a:t>
            </a:r>
            <a:r>
              <a:rPr lang="en-US" sz="2400" dirty="0" err="1" smtClean="0">
                <a:latin typeface="Berlin Sans FB" pitchFamily="34" charset="0"/>
              </a:rPr>
              <a:t>B.Sc</a:t>
            </a:r>
            <a:r>
              <a:rPr lang="en-US" sz="2400" dirty="0" smtClean="0">
                <a:latin typeface="Berlin Sans FB" pitchFamily="34" charset="0"/>
              </a:rPr>
              <a:t> Computer Science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COLLEGE</a:t>
            </a:r>
            <a:r>
              <a:rPr lang="en-US" sz="2400" dirty="0" smtClean="0">
                <a:latin typeface="Berlin Sans FB" pitchFamily="34" charset="0"/>
              </a:rPr>
              <a:t>: D.G.G.A.COLLEGE(W),MYD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6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sz="42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533400" y="2421883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714999" cy="34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15" y="1676419"/>
            <a:ext cx="843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52800" y="914400"/>
            <a:ext cx="60197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319357" y="2928707"/>
            <a:ext cx="7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  <a:endParaRPr 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457255" y="112563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3" y="2362207"/>
            <a:ext cx="540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spc="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0" spc="-2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3" y="2514609"/>
            <a:ext cx="570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This is very help to my creativity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6815" y="3124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743214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Css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94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About 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Skills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Contact me</a:t>
            </a:r>
          </a:p>
          <a:p>
            <a:pPr lvl="1" algn="just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07753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Simple and clean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Consistent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Header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Footer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677</TotalTime>
  <Words>282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52</cp:revision>
  <dcterms:created xsi:type="dcterms:W3CDTF">2024-03-29T15:07:22Z</dcterms:created>
  <dcterms:modified xsi:type="dcterms:W3CDTF">2025-09-08T11:02:19Z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