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S.Malini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9162bd5b-4ed9-4da3-b376-05204580ba3f"/>
    <ds:schemaRef ds:uri="http://schemas.microsoft.com/office/2006/metadata/properties"/>
    <ds:schemaRef ds:uri="c0fa2617-96bd-425d-8578-e93563fe37c5"/>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2536</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34</cp:revision>
  <dcterms:created xsi:type="dcterms:W3CDTF">2021-05-26T16:50:10Z</dcterms:created>
  <dcterms:modified xsi:type="dcterms:W3CDTF">2024-04-04T05:44:19Z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