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50310-7159-4BE3-A69C-5370585A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B010DB-8943-4854-A10D-1A2F135F3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70D593-22FD-453E-9784-B734C4E3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11C3-D7CD-4CF7-9E16-A3D13EBA99A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AF0CFA-B509-4A91-9E31-1A4B2783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0FFCC9-C9E8-49CF-8AE7-F3CC3E25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513D-B7A6-4E7F-A6B9-9E4EA4BB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4A5DE-7B4E-4D07-983B-7E2CABB3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D8D68B-6DBC-45B4-8D28-D35A0284D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9AD882-B8CB-4B5B-9353-5F92E3BD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11C3-D7CD-4CF7-9E16-A3D13EBA99A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D6C0F-8A4C-46E9-9FE1-3996B31F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D3F360-A99B-44C1-9239-CB05B479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513D-B7A6-4E7F-A6B9-9E4EA4BB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9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507A06-7682-46F6-AEDE-25EDDA228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F10000-E588-466B-A02E-22F78BF67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6FA72E-2017-4AE8-B50B-1962B3D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11C3-D7CD-4CF7-9E16-A3D13EBA99A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A4B2A-BA16-4D45-AE82-311B05C8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34A79F-175C-4FF9-A077-9F6938AA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513D-B7A6-4E7F-A6B9-9E4EA4BB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1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3662B0-6D28-4B31-8621-5EA0049A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CA4F0-7C46-45BA-A215-099798594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DA2DB-A082-406B-AF09-40E8274C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11C3-D7CD-4CF7-9E16-A3D13EBA99A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EA0509-45F3-474A-9C67-AFC0189E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C4245-1006-4550-9D1E-1E76CB1C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513D-B7A6-4E7F-A6B9-9E4EA4BB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5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F9D34-5C28-4769-B0EE-9117742A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A2306D-D355-42DE-B103-A3806E1B1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A33F4B-AD38-4F76-B2E9-22116A16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11C3-D7CD-4CF7-9E16-A3D13EBA99A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D0FDAA-F856-430D-B562-74603989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DAEFDE-133D-4784-B9AE-BF4F02F5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513D-B7A6-4E7F-A6B9-9E4EA4BB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5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81EFF-1D80-4892-8C84-BF21DFE1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3CE1BF-6FEC-43AA-948D-DB2BC2CE6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F9288B-7D68-4A9E-BB05-CC7728C0C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4DDE3F-216D-4822-B4AA-3BF3966C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11C3-D7CD-4CF7-9E16-A3D13EBA99A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B5EC94-25D2-4A4F-BCD4-AC9A6D1B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13077F-9CA7-46DA-893C-1725F8AE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513D-B7A6-4E7F-A6B9-9E4EA4BB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9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9427F-69CD-4A03-86D9-A74C8A81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53305A-7FA4-4A49-877B-C2627F91C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799BDD-F705-421B-9136-D4DBF752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7FFBED-AD80-490B-84A8-D47F96B23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0FC784-B58C-48C7-BDB4-33C6792D8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96537C-249C-4678-8356-EB3F2673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11C3-D7CD-4CF7-9E16-A3D13EBA99A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518C4F-BB27-4F30-9DBD-3C0A1DA0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E44172-5047-4B42-A23C-228605E2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513D-B7A6-4E7F-A6B9-9E4EA4BB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7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05F16-870C-4836-AE07-A0FE3A1A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4A3474-8F36-467C-9B18-DDBC84F4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11C3-D7CD-4CF7-9E16-A3D13EBA99A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D2C353-02A6-4B9C-8C4D-C24D830C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4AD4B5-382A-4003-B313-ECEC38DE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513D-B7A6-4E7F-A6B9-9E4EA4BB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08E10A-E34F-4FBF-A168-AEE5E720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11C3-D7CD-4CF7-9E16-A3D13EBA99A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9458B8-9CF4-44AD-8193-31205629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F8CA24-6342-4176-8C7B-AC0BB17F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513D-B7A6-4E7F-A6B9-9E4EA4BB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1B4AB-0936-4E19-9441-BABF4216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D905A7-80AC-4F96-86B4-F6943D83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911A59-F639-4957-A0F7-A2114EF99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B78EBE-5228-48A7-9708-CDBB7CD2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11C3-D7CD-4CF7-9E16-A3D13EBA99A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147250-3AF4-4E61-BBE7-9D5832D7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6DA2C5-C834-4C4D-8F56-DD40F7DC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513D-B7A6-4E7F-A6B9-9E4EA4BB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6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B8CF4-80B5-4362-8BDA-FBE89A7B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291222-FC61-4741-AF1D-822C13F91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C6F6B5-994D-4B16-A652-E23B49870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41E690-FFF6-4827-9065-49902671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11C3-D7CD-4CF7-9E16-A3D13EBA99A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C729BA-7FDD-4D9E-BD5B-807B3924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B86163-F173-4691-B25F-716E058F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513D-B7A6-4E7F-A6B9-9E4EA4BB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7B9C59-0E29-4AD4-9325-3AAAED45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949B7E-EF25-4C9D-BA3F-5E26F2411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82A5FD-BC1F-41F3-A56F-C88C043DD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11C3-D7CD-4CF7-9E16-A3D13EBA99A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73A60C-7550-416E-9AA6-0CCBAAD77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842BD-9CFF-4652-BC8E-B8FDC7D59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3513D-B7A6-4E7F-A6B9-9E4EA4BB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2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雲 42">
            <a:extLst>
              <a:ext uri="{FF2B5EF4-FFF2-40B4-BE49-F238E27FC236}">
                <a16:creationId xmlns:a16="http://schemas.microsoft.com/office/drawing/2014/main" id="{880BE56A-49F3-40CA-BB5B-A0649E526DA7}"/>
              </a:ext>
            </a:extLst>
          </p:cNvPr>
          <p:cNvSpPr/>
          <p:nvPr/>
        </p:nvSpPr>
        <p:spPr>
          <a:xfrm>
            <a:off x="825403" y="2465006"/>
            <a:ext cx="1611362" cy="2580490"/>
          </a:xfrm>
          <a:prstGeom prst="clou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1311FC1-4EB2-47E7-82A1-7B50DE617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18" y="3251355"/>
            <a:ext cx="907063" cy="54579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3D745F3-FC1F-4B24-AE13-7BE0436D3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6" y="2057400"/>
            <a:ext cx="907063" cy="54579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0F56A51-F128-48D6-A315-550C2CDCE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6" y="4495800"/>
            <a:ext cx="907063" cy="545790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50B1533-08C0-4DF2-B8F1-81235B95725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118219" y="2330295"/>
            <a:ext cx="901207" cy="981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A3E097-C0A8-41BE-B45F-0C53B2973C8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118220" y="3701897"/>
            <a:ext cx="901206" cy="1066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064A1BB-3060-43E2-AFBF-3539A0927BD7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926489" y="2330295"/>
            <a:ext cx="29923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A6C3EE9-D8B7-448A-9282-DD348720D7E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926489" y="4768695"/>
            <a:ext cx="29923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A118763-837A-45D3-81EF-C4E056264B87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825880" y="2330295"/>
            <a:ext cx="1340838" cy="9810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0C2A531-DE16-4609-9A64-8AA7A53357D9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7825881" y="3584266"/>
            <a:ext cx="1537194" cy="11844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E596AB-BE66-454C-9560-96900A8EDE87}"/>
              </a:ext>
            </a:extLst>
          </p:cNvPr>
          <p:cNvSpPr txBox="1"/>
          <p:nvPr/>
        </p:nvSpPr>
        <p:spPr>
          <a:xfrm>
            <a:off x="8271919" y="247238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10.45.1.0/24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24AAD70-E190-49A1-A940-923DE93324A9}"/>
              </a:ext>
            </a:extLst>
          </p:cNvPr>
          <p:cNvSpPr txBox="1"/>
          <p:nvPr/>
        </p:nvSpPr>
        <p:spPr>
          <a:xfrm>
            <a:off x="8496299" y="423529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10.56.1.0/24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130875C-C0F5-4728-A098-D6F0F2782537}"/>
              </a:ext>
            </a:extLst>
          </p:cNvPr>
          <p:cNvSpPr txBox="1"/>
          <p:nvPr/>
        </p:nvSpPr>
        <p:spPr>
          <a:xfrm>
            <a:off x="4920600" y="491078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10.56.1.0/24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221635A-AB0D-4381-AFE1-DE5DFC337DB5}"/>
              </a:ext>
            </a:extLst>
          </p:cNvPr>
          <p:cNvSpPr txBox="1"/>
          <p:nvPr/>
        </p:nvSpPr>
        <p:spPr>
          <a:xfrm>
            <a:off x="4920599" y="1866836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10.56.1.0/24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43E3684-13F3-40C0-969C-793F4C119483}"/>
              </a:ext>
            </a:extLst>
          </p:cNvPr>
          <p:cNvSpPr txBox="1"/>
          <p:nvPr/>
        </p:nvSpPr>
        <p:spPr>
          <a:xfrm>
            <a:off x="1140902" y="4021310"/>
            <a:ext cx="9941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172.16.1.0/24</a:t>
            </a:r>
            <a:br>
              <a:rPr lang="en-US" sz="1100"/>
            </a:br>
            <a:r>
              <a:rPr lang="en-US" sz="1100"/>
              <a:t>172.16.2.0/24</a:t>
            </a:r>
          </a:p>
          <a:p>
            <a:r>
              <a:rPr lang="en-US" sz="1100"/>
              <a:t>172.16.3.0/24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84F5586-6CE1-4A80-BC09-037B19682E05}"/>
              </a:ext>
            </a:extLst>
          </p:cNvPr>
          <p:cNvSpPr txBox="1"/>
          <p:nvPr/>
        </p:nvSpPr>
        <p:spPr>
          <a:xfrm>
            <a:off x="3183454" y="173603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AS 200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5E6AECA-115A-4B1B-B8F2-9F400A05B8DB}"/>
              </a:ext>
            </a:extLst>
          </p:cNvPr>
          <p:cNvSpPr txBox="1"/>
          <p:nvPr/>
        </p:nvSpPr>
        <p:spPr>
          <a:xfrm>
            <a:off x="3183454" y="5042885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AS 300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C95A84D-A5E5-47E2-A1D1-8B93D411EF63}"/>
              </a:ext>
            </a:extLst>
          </p:cNvPr>
          <p:cNvSpPr txBox="1"/>
          <p:nvPr/>
        </p:nvSpPr>
        <p:spPr>
          <a:xfrm>
            <a:off x="1405946" y="2727335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AS 100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B9D7F08-A475-4401-B7C6-3E475B1C6EC2}"/>
              </a:ext>
            </a:extLst>
          </p:cNvPr>
          <p:cNvSpPr txBox="1"/>
          <p:nvPr/>
        </p:nvSpPr>
        <p:spPr>
          <a:xfrm>
            <a:off x="7082847" y="3453461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/>
              <a:t>AS 400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374C432-80A4-4CA3-80D2-574D400F5BEF}"/>
              </a:ext>
            </a:extLst>
          </p:cNvPr>
          <p:cNvSpPr txBox="1"/>
          <p:nvPr/>
        </p:nvSpPr>
        <p:spPr>
          <a:xfrm>
            <a:off x="4920598" y="4396900"/>
            <a:ext cx="1309974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Lo0:192.168.6.6/24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72CD32-1D1D-4C73-80F0-C315AF4E9758}"/>
              </a:ext>
            </a:extLst>
          </p:cNvPr>
          <p:cNvSpPr txBox="1"/>
          <p:nvPr/>
        </p:nvSpPr>
        <p:spPr>
          <a:xfrm>
            <a:off x="4961629" y="2483736"/>
            <a:ext cx="1342034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Lo0: 192.168.4.4/32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F33129-38AA-4479-87BE-5C4FB17C6CE9}"/>
              </a:ext>
            </a:extLst>
          </p:cNvPr>
          <p:cNvSpPr txBox="1"/>
          <p:nvPr/>
        </p:nvSpPr>
        <p:spPr>
          <a:xfrm>
            <a:off x="6717361" y="5538074"/>
            <a:ext cx="1266693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Sets Weight to 333</a:t>
            </a:r>
          </a:p>
          <a:p>
            <a:r>
              <a:rPr lang="en-US" sz="1100"/>
              <a:t>on 172.24.0.0/24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02ED4E4-29D7-4534-BD61-683F57EBD035}"/>
              </a:ext>
            </a:extLst>
          </p:cNvPr>
          <p:cNvSpPr txBox="1"/>
          <p:nvPr/>
        </p:nvSpPr>
        <p:spPr>
          <a:xfrm>
            <a:off x="6717360" y="1443641"/>
            <a:ext cx="1266693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/>
              <a:t>Sets Weight to 222</a:t>
            </a:r>
          </a:p>
          <a:p>
            <a:r>
              <a:rPr lang="en-US" sz="1100"/>
              <a:t>on 172.16.0.0/24</a:t>
            </a:r>
          </a:p>
        </p:txBody>
      </p:sp>
      <p:sp>
        <p:nvSpPr>
          <p:cNvPr id="44" name="雲 43">
            <a:extLst>
              <a:ext uri="{FF2B5EF4-FFF2-40B4-BE49-F238E27FC236}">
                <a16:creationId xmlns:a16="http://schemas.microsoft.com/office/drawing/2014/main" id="{85FE73C6-8DA0-4ECF-A626-D8EBCD6C4DB4}"/>
              </a:ext>
            </a:extLst>
          </p:cNvPr>
          <p:cNvSpPr/>
          <p:nvPr/>
        </p:nvSpPr>
        <p:spPr>
          <a:xfrm>
            <a:off x="2751831" y="1553505"/>
            <a:ext cx="1611362" cy="1603576"/>
          </a:xfrm>
          <a:prstGeom prst="clou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雲 44">
            <a:extLst>
              <a:ext uri="{FF2B5EF4-FFF2-40B4-BE49-F238E27FC236}">
                <a16:creationId xmlns:a16="http://schemas.microsoft.com/office/drawing/2014/main" id="{23D1E497-D959-4B8B-8DDD-746CB1E70CB3}"/>
              </a:ext>
            </a:extLst>
          </p:cNvPr>
          <p:cNvSpPr/>
          <p:nvPr/>
        </p:nvSpPr>
        <p:spPr>
          <a:xfrm>
            <a:off x="2684020" y="4041290"/>
            <a:ext cx="1611362" cy="1603576"/>
          </a:xfrm>
          <a:prstGeom prst="clou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雲 45">
            <a:extLst>
              <a:ext uri="{FF2B5EF4-FFF2-40B4-BE49-F238E27FC236}">
                <a16:creationId xmlns:a16="http://schemas.microsoft.com/office/drawing/2014/main" id="{FE950434-E948-411B-B51D-A1988EDFAB0B}"/>
              </a:ext>
            </a:extLst>
          </p:cNvPr>
          <p:cNvSpPr/>
          <p:nvPr/>
        </p:nvSpPr>
        <p:spPr>
          <a:xfrm>
            <a:off x="6482113" y="1894027"/>
            <a:ext cx="3719162" cy="3410468"/>
          </a:xfrm>
          <a:prstGeom prst="clou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B27999A-D867-405B-8DC0-AD989B20E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17" y="2057400"/>
            <a:ext cx="907063" cy="54579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33ACA86-3EAD-41AF-90BF-EEB2E762A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18" y="3156105"/>
            <a:ext cx="907063" cy="5457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0946E64-DF54-4398-A342-447FE0550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18" y="4495800"/>
            <a:ext cx="907063" cy="5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2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将吾 松代</dc:creator>
  <cp:lastModifiedBy>将吾 松代</cp:lastModifiedBy>
  <cp:revision>4</cp:revision>
  <dcterms:created xsi:type="dcterms:W3CDTF">2024-04-18T04:55:44Z</dcterms:created>
  <dcterms:modified xsi:type="dcterms:W3CDTF">2024-04-18T05:12:32Z</dcterms:modified>
</cp:coreProperties>
</file>