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8437F6-4582-492A-90D3-E6FC89AECAAA}">
          <p14:sldIdLst>
            <p14:sldId id="263"/>
            <p14:sldId id="257"/>
            <p14:sldId id="258"/>
            <p14:sldId id="259"/>
            <p14:sldId id="260"/>
            <p14:sldId id="261"/>
            <p14:sldId id="26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544" autoAdjust="0"/>
  </p:normalViewPr>
  <p:slideViewPr>
    <p:cSldViewPr snapToGrid="0">
      <p:cViewPr varScale="1">
        <p:scale>
          <a:sx n="74" d="100"/>
          <a:sy n="74" d="100"/>
        </p:scale>
        <p:origin x="10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9D9CC-6232-48CC-AF4C-C3F5D800A65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B97C-28A2-4E6E-949C-5429AF5A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is doing well for vertical drop, but there are still quite a few resorts with a greater drop.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B97C-28A2-4E6E-949C-5429AF5AF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is very high up the league table of snow making area.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has amongst the highest number of total chairs, resorts with more appear to be outliers.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B97C-28A2-4E6E-949C-5429AF5AF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resorts have no fast quads. Big Mountain has 3, which puts it high up that league table. There are some values much higher, but they are rare.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compares well for the number of runs. There are some resorts with more, but not many.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B97C-28A2-4E6E-949C-5429AF5AF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has one of the longest runs. Although it is just over half the length of the longest, the longer ones are rare.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is amongst the resorts with the largest amount of skiable terrain.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B97C-28A2-4E6E-949C-5429AF5AF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887D7B-E7BB-487D-B8D2-D64EBCCF3BD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D187F5-36EE-4D68-82E2-79130640F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9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C61B10-D830-4625-AFB2-B01767AD6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Sidney McDermott</a:t>
            </a:r>
          </a:p>
          <a:p>
            <a:r>
              <a:rPr lang="en-US" dirty="0"/>
              <a:t>Springboard guided capstone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22DC73-3F91-4DE3-A078-6CFCF568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Big Mountain Ski Resort Ticket Pricing</a:t>
            </a:r>
          </a:p>
        </p:txBody>
      </p:sp>
    </p:spTree>
    <p:extLst>
      <p:ext uri="{BB962C8B-B14F-4D97-AF65-F5344CB8AC3E}">
        <p14:creationId xmlns:p14="http://schemas.microsoft.com/office/powerpoint/2010/main" val="298624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DED-52D6-4FD5-8FCD-58AF2C1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Resort’s 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599C-AF4A-4A87-B231-36C4F016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Helvetica Neue"/>
              </a:rPr>
              <a:t>An additional chair lift has been installed which increases operating costs by $1,540,000 this season. Given data on competitor ski resorts, can Big Mountain Resort raise ticket prices to cover the cost of the new lift?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business has also asked how the four following scenarios effect ticket pricing: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Permanently closing down up to 10 of the least used runs. This doesn't impact any other resort statistics.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Same as number 2, but adding 2 acres of snow making cover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Increase the longest run by 0.2 mile to boast 3.5 miles length, requiring an additional snow making coverage of 4 acres</a:t>
            </a:r>
          </a:p>
        </p:txBody>
      </p:sp>
    </p:spTree>
    <p:extLst>
      <p:ext uri="{BB962C8B-B14F-4D97-AF65-F5344CB8AC3E}">
        <p14:creationId xmlns:p14="http://schemas.microsoft.com/office/powerpoint/2010/main" val="129835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1EA8-C40D-490C-97C5-C47A2A7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75A5-36FA-400A-83A7-230D841D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Big Mountain Resort’s features support adult weekend ticket prices between $85.48 and $95.87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Closing 1-10 runs changes ticket prices on a scale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 run makes no difference to ticket pricing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 reduces support for ticket price by $0.40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3-5 runs reduces support for ticket price  by $0.66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6+ leads to a large drop in ticket pricing (&gt; $1.25) and revenue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Increasing vertical drop, without making snow, increases support for ticket price by $1.99. Over the season, this could be expected to amount to $3,474,638 in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Increasing vertical drop, while making snow, does not provide further revenue over the scenario without making snow.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Increasing the length of the longest run does not impact ticket pricing.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3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6FD-9023-42B9-91CE-70511A83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8E6A5-3C40-4B56-A61A-7B6CCF8AD98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70" y="2778369"/>
            <a:ext cx="5906660" cy="32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4189FDF-6600-4AE1-B166-9E1CC9C58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1134858"/>
          </a:xfrm>
        </p:spPr>
        <p:txBody>
          <a:bodyPr/>
          <a:lstStyle/>
          <a:p>
            <a:r>
              <a:rPr lang="en-US" dirty="0"/>
              <a:t>The following graphs show where Big Mountain Resort falls in the market compared to their competitors. All features graphed are showed to be important to the market, and therefore, pricing.</a:t>
            </a:r>
          </a:p>
        </p:txBody>
      </p:sp>
    </p:spTree>
    <p:extLst>
      <p:ext uri="{BB962C8B-B14F-4D97-AF65-F5344CB8AC3E}">
        <p14:creationId xmlns:p14="http://schemas.microsoft.com/office/powerpoint/2010/main" val="197262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6FD-9023-42B9-91CE-70511A83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Modeling results and analysis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AA14F-0E1C-4B59-B388-076EE9B9685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00702"/>
            <a:ext cx="4938712" cy="271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D575B5-11E6-4949-9E74-9179ED60666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501138"/>
            <a:ext cx="4937125" cy="2712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53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6FD-9023-42B9-91CE-70511A83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Modeling results and analysis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2D6B-1C58-4701-950B-061B75980BA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14005"/>
            <a:ext cx="4938712" cy="268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9F2B94-D4B8-40BA-8A3D-24F00CFEDCC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512239"/>
            <a:ext cx="4937125" cy="269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1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6F77-B86C-411B-8580-B87DEAFC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D6BFF-D382-48D9-9D23-89828E03392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00702"/>
            <a:ext cx="4938712" cy="271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567A64-BCD6-479F-836D-8E1999C18FE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514437"/>
            <a:ext cx="4937125" cy="2686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11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DED-52D6-4FD5-8FCD-58AF2C1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599C-AF4A-4A87-B231-36C4F016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Big Mountain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Resort has many features that appeal to the ticket-buying public. Currently the resort is undercharging for tickets and the market will support raising prices to between $85.48 and $95.87 for an adult weekend ticket.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further increase ticket value, and therefore revenue, the resort could consider increasing the vertical drop.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Decreasing the number of runs could also be considered but without operating cost data, no recommendation can be made at this time.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Just by raising ticket prices, Big Mountain Resort will more than cover the additional operating costs of the new lift. </a:t>
            </a:r>
          </a:p>
        </p:txBody>
      </p:sp>
    </p:spTree>
    <p:extLst>
      <p:ext uri="{BB962C8B-B14F-4D97-AF65-F5344CB8AC3E}">
        <p14:creationId xmlns:p14="http://schemas.microsoft.com/office/powerpoint/2010/main" val="2482955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1066</TotalTime>
  <Words>619</Words>
  <Application>Microsoft Office PowerPoint</Application>
  <PresentationFormat>Widescreen</PresentationFormat>
  <Paragraphs>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Wingdings</vt:lpstr>
      <vt:lpstr>Retrospect</vt:lpstr>
      <vt:lpstr>Big Mountain Ski Resort Ticket Pricing</vt:lpstr>
      <vt:lpstr>Big Mountain Resort’s Business Problem </vt:lpstr>
      <vt:lpstr>Recommendation and key findings</vt:lpstr>
      <vt:lpstr>Modeling results and analysis</vt:lpstr>
      <vt:lpstr>Modeling results and analysis (cont.)</vt:lpstr>
      <vt:lpstr>Modeling results and analysis (cont.)</vt:lpstr>
      <vt:lpstr>Modeling results and analysis (cont.)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Ticket Pricing</dc:title>
  <dc:creator>Chris McDermott</dc:creator>
  <cp:lastModifiedBy>Chris McDermott</cp:lastModifiedBy>
  <cp:revision>15</cp:revision>
  <dcterms:created xsi:type="dcterms:W3CDTF">2021-01-25T20:27:50Z</dcterms:created>
  <dcterms:modified xsi:type="dcterms:W3CDTF">2021-01-26T14:14:07Z</dcterms:modified>
</cp:coreProperties>
</file>