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0" r:id="rId2"/>
    <p:sldId id="291" r:id="rId3"/>
    <p:sldId id="292" r:id="rId4"/>
    <p:sldId id="293"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84" r:id="rId24"/>
    <p:sldId id="294" r:id="rId25"/>
    <p:sldId id="295" r:id="rId26"/>
    <p:sldId id="297" r:id="rId27"/>
    <p:sldId id="296" r:id="rId28"/>
    <p:sldId id="298" r:id="rId29"/>
    <p:sldId id="285" r:id="rId30"/>
    <p:sldId id="289" r:id="rId31"/>
    <p:sldId id="288" r:id="rId32"/>
    <p:sldId id="287" r:id="rId33"/>
    <p:sldId id="286" r:id="rId34"/>
    <p:sldId id="275" r:id="rId35"/>
    <p:sldId id="276" r:id="rId36"/>
    <p:sldId id="277" r:id="rId37"/>
    <p:sldId id="278" r:id="rId38"/>
    <p:sldId id="279" r:id="rId39"/>
    <p:sldId id="283" r:id="rId40"/>
    <p:sldId id="300"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D38F9-F595-4C13-8673-C47536DAE94F}" v="2" dt="2025-03-27T15:29:50.4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SAI" userId="4dd4c40098bcbf8c" providerId="LiveId" clId="{E825F509-AD31-4C35-97F0-221FCC72A0AF}"/>
    <pc:docChg chg="delSld">
      <pc:chgData name="NITHIN SAI" userId="4dd4c40098bcbf8c" providerId="LiveId" clId="{E825F509-AD31-4C35-97F0-221FCC72A0AF}" dt="2025-03-25T09:57:52.880" v="0" actId="2696"/>
      <pc:docMkLst>
        <pc:docMk/>
      </pc:docMkLst>
      <pc:sldChg chg="del">
        <pc:chgData name="NITHIN SAI" userId="4dd4c40098bcbf8c" providerId="LiveId" clId="{E825F509-AD31-4C35-97F0-221FCC72A0AF}" dt="2025-03-25T09:57:52.880" v="0" actId="2696"/>
        <pc:sldMkLst>
          <pc:docMk/>
          <pc:sldMk cId="187769561" sldId="256"/>
        </pc:sldMkLst>
      </pc:sldChg>
    </pc:docChg>
  </pc:docChgLst>
  <pc:docChgLst>
    <pc:chgData name="NITHIN SAI" userId="4dd4c40098bcbf8c" providerId="LiveId" clId="{D25D38F9-F595-4C13-8673-C47536DAE94F}"/>
    <pc:docChg chg="undo redo custSel addSld delSld modSld">
      <pc:chgData name="NITHIN SAI" userId="4dd4c40098bcbf8c" providerId="LiveId" clId="{D25D38F9-F595-4C13-8673-C47536DAE94F}" dt="2025-03-29T11:08:34.870" v="769" actId="478"/>
      <pc:docMkLst>
        <pc:docMk/>
      </pc:docMkLst>
      <pc:sldChg chg="delSp modSp mod">
        <pc:chgData name="NITHIN SAI" userId="4dd4c40098bcbf8c" providerId="LiveId" clId="{D25D38F9-F595-4C13-8673-C47536DAE94F}" dt="2025-03-27T15:27:08.944" v="681"/>
        <pc:sldMkLst>
          <pc:docMk/>
          <pc:sldMk cId="0" sldId="257"/>
        </pc:sldMkLst>
        <pc:spChg chg="mod">
          <ac:chgData name="NITHIN SAI" userId="4dd4c40098bcbf8c" providerId="LiveId" clId="{D25D38F9-F595-4C13-8673-C47536DAE94F}" dt="2025-03-27T14:47:20.188" v="370" actId="403"/>
          <ac:spMkLst>
            <pc:docMk/>
            <pc:sldMk cId="0" sldId="257"/>
            <ac:spMk id="4" creationId="{00000000-0000-0000-0000-000000000000}"/>
          </ac:spMkLst>
        </pc:spChg>
        <pc:spChg chg="mod">
          <ac:chgData name="NITHIN SAI" userId="4dd4c40098bcbf8c" providerId="LiveId" clId="{D25D38F9-F595-4C13-8673-C47536DAE94F}" dt="2025-03-27T14:47:17.418" v="369" actId="403"/>
          <ac:spMkLst>
            <pc:docMk/>
            <pc:sldMk cId="0" sldId="257"/>
            <ac:spMk id="5" creationId="{00000000-0000-0000-0000-000000000000}"/>
          </ac:spMkLst>
        </pc:spChg>
        <pc:spChg chg="mod">
          <ac:chgData name="NITHIN SAI" userId="4dd4c40098bcbf8c" providerId="LiveId" clId="{D25D38F9-F595-4C13-8673-C47536DAE94F}" dt="2025-03-27T15:27:08.944" v="681"/>
          <ac:spMkLst>
            <pc:docMk/>
            <pc:sldMk cId="0" sldId="257"/>
            <ac:spMk id="6" creationId="{00000000-0000-0000-0000-000000000000}"/>
          </ac:spMkLst>
        </pc:spChg>
        <pc:spChg chg="mod">
          <ac:chgData name="NITHIN SAI" userId="4dd4c40098bcbf8c" providerId="LiveId" clId="{D25D38F9-F595-4C13-8673-C47536DAE94F}" dt="2025-03-27T14:40:55.231" v="366" actId="14100"/>
          <ac:spMkLst>
            <pc:docMk/>
            <pc:sldMk cId="0" sldId="257"/>
            <ac:spMk id="8" creationId="{00000000-0000-0000-0000-000000000000}"/>
          </ac:spMkLst>
        </pc:spChg>
        <pc:spChg chg="mod">
          <ac:chgData name="NITHIN SAI" userId="4dd4c40098bcbf8c" providerId="LiveId" clId="{D25D38F9-F595-4C13-8673-C47536DAE94F}" dt="2025-03-27T14:40:40.409" v="364" actId="403"/>
          <ac:spMkLst>
            <pc:docMk/>
            <pc:sldMk cId="0" sldId="257"/>
            <ac:spMk id="9" creationId="{00000000-0000-0000-0000-000000000000}"/>
          </ac:spMkLst>
        </pc:spChg>
        <pc:spChg chg="mod">
          <ac:chgData name="NITHIN SAI" userId="4dd4c40098bcbf8c" providerId="LiveId" clId="{D25D38F9-F595-4C13-8673-C47536DAE94F}" dt="2025-03-27T14:40:27.923" v="362" actId="255"/>
          <ac:spMkLst>
            <pc:docMk/>
            <pc:sldMk cId="0" sldId="257"/>
            <ac:spMk id="10" creationId="{00000000-0000-0000-0000-000000000000}"/>
          </ac:spMkLst>
        </pc:spChg>
        <pc:spChg chg="mod">
          <ac:chgData name="NITHIN SAI" userId="4dd4c40098bcbf8c" providerId="LiveId" clId="{D25D38F9-F595-4C13-8673-C47536DAE94F}" dt="2025-03-27T14:20:37.419" v="280" actId="255"/>
          <ac:spMkLst>
            <pc:docMk/>
            <pc:sldMk cId="0" sldId="257"/>
            <ac:spMk id="11" creationId="{00000000-0000-0000-0000-000000000000}"/>
          </ac:spMkLst>
        </pc:spChg>
        <pc:spChg chg="mod">
          <ac:chgData name="NITHIN SAI" userId="4dd4c40098bcbf8c" providerId="LiveId" clId="{D25D38F9-F595-4C13-8673-C47536DAE94F}" dt="2025-03-27T14:47:11.892" v="367" actId="403"/>
          <ac:spMkLst>
            <pc:docMk/>
            <pc:sldMk cId="0" sldId="257"/>
            <ac:spMk id="12" creationId="{00000000-0000-0000-0000-000000000000}"/>
          </ac:spMkLst>
        </pc:spChg>
        <pc:spChg chg="mod">
          <ac:chgData name="NITHIN SAI" userId="4dd4c40098bcbf8c" providerId="LiveId" clId="{D25D38F9-F595-4C13-8673-C47536DAE94F}" dt="2025-03-27T14:47:23.125" v="371" actId="403"/>
          <ac:spMkLst>
            <pc:docMk/>
            <pc:sldMk cId="0" sldId="257"/>
            <ac:spMk id="13" creationId="{00000000-0000-0000-0000-000000000000}"/>
          </ac:spMkLst>
        </pc:spChg>
        <pc:spChg chg="mod">
          <ac:chgData name="NITHIN SAI" userId="4dd4c40098bcbf8c" providerId="LiveId" clId="{D25D38F9-F595-4C13-8673-C47536DAE94F}" dt="2025-03-27T14:47:14.734" v="368" actId="403"/>
          <ac:spMkLst>
            <pc:docMk/>
            <pc:sldMk cId="0" sldId="257"/>
            <ac:spMk id="14" creationId="{00000000-0000-0000-0000-000000000000}"/>
          </ac:spMkLst>
        </pc:spChg>
        <pc:spChg chg="mod">
          <ac:chgData name="NITHIN SAI" userId="4dd4c40098bcbf8c" providerId="LiveId" clId="{D25D38F9-F595-4C13-8673-C47536DAE94F}" dt="2025-03-27T14:40:34.316" v="363" actId="255"/>
          <ac:spMkLst>
            <pc:docMk/>
            <pc:sldMk cId="0" sldId="257"/>
            <ac:spMk id="15" creationId="{00000000-0000-0000-0000-000000000000}"/>
          </ac:spMkLst>
        </pc:spChg>
      </pc:sldChg>
      <pc:sldChg chg="modSp mod">
        <pc:chgData name="NITHIN SAI" userId="4dd4c40098bcbf8c" providerId="LiveId" clId="{D25D38F9-F595-4C13-8673-C47536DAE94F}" dt="2025-03-27T14:20:57.399" v="281" actId="1076"/>
        <pc:sldMkLst>
          <pc:docMk/>
          <pc:sldMk cId="0" sldId="258"/>
        </pc:sldMkLst>
        <pc:spChg chg="mod">
          <ac:chgData name="NITHIN SAI" userId="4dd4c40098bcbf8c" providerId="LiveId" clId="{D25D38F9-F595-4C13-8673-C47536DAE94F}" dt="2025-03-27T14:20:57.399" v="281" actId="1076"/>
          <ac:spMkLst>
            <pc:docMk/>
            <pc:sldMk cId="0" sldId="258"/>
            <ac:spMk id="4" creationId="{00000000-0000-0000-0000-000000000000}"/>
          </ac:spMkLst>
        </pc:spChg>
      </pc:sldChg>
      <pc:sldChg chg="delSp modSp mod">
        <pc:chgData name="NITHIN SAI" userId="4dd4c40098bcbf8c" providerId="LiveId" clId="{D25D38F9-F595-4C13-8673-C47536DAE94F}" dt="2025-03-27T14:21:14.620" v="282" actId="2711"/>
        <pc:sldMkLst>
          <pc:docMk/>
          <pc:sldMk cId="0" sldId="259"/>
        </pc:sldMkLst>
        <pc:spChg chg="mod">
          <ac:chgData name="NITHIN SAI" userId="4dd4c40098bcbf8c" providerId="LiveId" clId="{D25D38F9-F595-4C13-8673-C47536DAE94F}" dt="2025-03-27T06:52:24.126" v="41" actId="1076"/>
          <ac:spMkLst>
            <pc:docMk/>
            <pc:sldMk cId="0" sldId="259"/>
            <ac:spMk id="7" creationId="{00000000-0000-0000-0000-000000000000}"/>
          </ac:spMkLst>
        </pc:spChg>
        <pc:spChg chg="mod">
          <ac:chgData name="NITHIN SAI" userId="4dd4c40098bcbf8c" providerId="LiveId" clId="{D25D38F9-F595-4C13-8673-C47536DAE94F}" dt="2025-03-27T06:55:15.497" v="85" actId="113"/>
          <ac:spMkLst>
            <pc:docMk/>
            <pc:sldMk cId="0" sldId="259"/>
            <ac:spMk id="8" creationId="{00000000-0000-0000-0000-000000000000}"/>
          </ac:spMkLst>
        </pc:spChg>
        <pc:spChg chg="mod">
          <ac:chgData name="NITHIN SAI" userId="4dd4c40098bcbf8c" providerId="LiveId" clId="{D25D38F9-F595-4C13-8673-C47536DAE94F}" dt="2025-03-27T06:54:49.177" v="76" actId="404"/>
          <ac:spMkLst>
            <pc:docMk/>
            <pc:sldMk cId="0" sldId="259"/>
            <ac:spMk id="9" creationId="{00000000-0000-0000-0000-000000000000}"/>
          </ac:spMkLst>
        </pc:spChg>
        <pc:spChg chg="mod">
          <ac:chgData name="NITHIN SAI" userId="4dd4c40098bcbf8c" providerId="LiveId" clId="{D25D38F9-F595-4C13-8673-C47536DAE94F}" dt="2025-03-27T06:55:21.477" v="88" actId="113"/>
          <ac:spMkLst>
            <pc:docMk/>
            <pc:sldMk cId="0" sldId="259"/>
            <ac:spMk id="10" creationId="{00000000-0000-0000-0000-000000000000}"/>
          </ac:spMkLst>
        </pc:spChg>
        <pc:spChg chg="mod">
          <ac:chgData name="NITHIN SAI" userId="4dd4c40098bcbf8c" providerId="LiveId" clId="{D25D38F9-F595-4C13-8673-C47536DAE94F}" dt="2025-03-27T06:54:42.453" v="74" actId="403"/>
          <ac:spMkLst>
            <pc:docMk/>
            <pc:sldMk cId="0" sldId="259"/>
            <ac:spMk id="11" creationId="{00000000-0000-0000-0000-000000000000}"/>
          </ac:spMkLst>
        </pc:spChg>
        <pc:spChg chg="mod">
          <ac:chgData name="NITHIN SAI" userId="4dd4c40098bcbf8c" providerId="LiveId" clId="{D25D38F9-F595-4C13-8673-C47536DAE94F}" dt="2025-03-27T14:21:14.620" v="282" actId="2711"/>
          <ac:spMkLst>
            <pc:docMk/>
            <pc:sldMk cId="0" sldId="259"/>
            <ac:spMk id="12" creationId="{00000000-0000-0000-0000-000000000000}"/>
          </ac:spMkLst>
        </pc:spChg>
        <pc:spChg chg="mod">
          <ac:chgData name="NITHIN SAI" userId="4dd4c40098bcbf8c" providerId="LiveId" clId="{D25D38F9-F595-4C13-8673-C47536DAE94F}" dt="2025-03-27T06:54:57.559" v="79" actId="403"/>
          <ac:spMkLst>
            <pc:docMk/>
            <pc:sldMk cId="0" sldId="259"/>
            <ac:spMk id="13" creationId="{00000000-0000-0000-0000-000000000000}"/>
          </ac:spMkLst>
        </pc:spChg>
      </pc:sldChg>
      <pc:sldChg chg="modSp mod">
        <pc:chgData name="NITHIN SAI" userId="4dd4c40098bcbf8c" providerId="LiveId" clId="{D25D38F9-F595-4C13-8673-C47536DAE94F}" dt="2025-03-27T14:23:23.830" v="310" actId="1076"/>
        <pc:sldMkLst>
          <pc:docMk/>
          <pc:sldMk cId="0" sldId="260"/>
        </pc:sldMkLst>
        <pc:spChg chg="mod">
          <ac:chgData name="NITHIN SAI" userId="4dd4c40098bcbf8c" providerId="LiveId" clId="{D25D38F9-F595-4C13-8673-C47536DAE94F}" dt="2025-03-27T14:23:23.830" v="310" actId="1076"/>
          <ac:spMkLst>
            <pc:docMk/>
            <pc:sldMk cId="0" sldId="260"/>
            <ac:spMk id="4" creationId="{00000000-0000-0000-0000-000000000000}"/>
          </ac:spMkLst>
        </pc:spChg>
      </pc:sldChg>
      <pc:sldChg chg="delSp modSp mod">
        <pc:chgData name="NITHIN SAI" userId="4dd4c40098bcbf8c" providerId="LiveId" clId="{D25D38F9-F595-4C13-8673-C47536DAE94F}" dt="2025-03-27T06:58:30.441" v="139" actId="255"/>
        <pc:sldMkLst>
          <pc:docMk/>
          <pc:sldMk cId="0" sldId="261"/>
        </pc:sldMkLst>
        <pc:spChg chg="mod">
          <ac:chgData name="NITHIN SAI" userId="4dd4c40098bcbf8c" providerId="LiveId" clId="{D25D38F9-F595-4C13-8673-C47536DAE94F}" dt="2025-03-27T06:57:55.953" v="127" actId="14100"/>
          <ac:spMkLst>
            <pc:docMk/>
            <pc:sldMk cId="0" sldId="261"/>
            <ac:spMk id="10" creationId="{00000000-0000-0000-0000-000000000000}"/>
          </ac:spMkLst>
        </pc:spChg>
        <pc:spChg chg="mod">
          <ac:chgData name="NITHIN SAI" userId="4dd4c40098bcbf8c" providerId="LiveId" clId="{D25D38F9-F595-4C13-8673-C47536DAE94F}" dt="2025-03-27T06:58:13.844" v="133" actId="113"/>
          <ac:spMkLst>
            <pc:docMk/>
            <pc:sldMk cId="0" sldId="261"/>
            <ac:spMk id="11" creationId="{00000000-0000-0000-0000-000000000000}"/>
          </ac:spMkLst>
        </pc:spChg>
        <pc:spChg chg="mod">
          <ac:chgData name="NITHIN SAI" userId="4dd4c40098bcbf8c" providerId="LiveId" clId="{D25D38F9-F595-4C13-8673-C47536DAE94F}" dt="2025-03-27T06:57:58.954" v="128" actId="14100"/>
          <ac:spMkLst>
            <pc:docMk/>
            <pc:sldMk cId="0" sldId="261"/>
            <ac:spMk id="12" creationId="{00000000-0000-0000-0000-000000000000}"/>
          </ac:spMkLst>
        </pc:spChg>
        <pc:spChg chg="mod">
          <ac:chgData name="NITHIN SAI" userId="4dd4c40098bcbf8c" providerId="LiveId" clId="{D25D38F9-F595-4C13-8673-C47536DAE94F}" dt="2025-03-27T06:58:30.441" v="139" actId="255"/>
          <ac:spMkLst>
            <pc:docMk/>
            <pc:sldMk cId="0" sldId="261"/>
            <ac:spMk id="13" creationId="{00000000-0000-0000-0000-000000000000}"/>
          </ac:spMkLst>
        </pc:spChg>
        <pc:spChg chg="mod">
          <ac:chgData name="NITHIN SAI" userId="4dd4c40098bcbf8c" providerId="LiveId" clId="{D25D38F9-F595-4C13-8673-C47536DAE94F}" dt="2025-03-27T06:56:08.922" v="98" actId="1076"/>
          <ac:spMkLst>
            <pc:docMk/>
            <pc:sldMk cId="0" sldId="261"/>
            <ac:spMk id="14" creationId="{00000000-0000-0000-0000-000000000000}"/>
          </ac:spMkLst>
        </pc:spChg>
        <pc:spChg chg="mod">
          <ac:chgData name="NITHIN SAI" userId="4dd4c40098bcbf8c" providerId="LiveId" clId="{D25D38F9-F595-4C13-8673-C47536DAE94F}" dt="2025-03-27T06:56:48.707" v="110" actId="1076"/>
          <ac:spMkLst>
            <pc:docMk/>
            <pc:sldMk cId="0" sldId="261"/>
            <ac:spMk id="15" creationId="{00000000-0000-0000-0000-000000000000}"/>
          </ac:spMkLst>
        </pc:spChg>
        <pc:spChg chg="mod">
          <ac:chgData name="NITHIN SAI" userId="4dd4c40098bcbf8c" providerId="LiveId" clId="{D25D38F9-F595-4C13-8673-C47536DAE94F}" dt="2025-03-27T06:57:42.748" v="125" actId="403"/>
          <ac:spMkLst>
            <pc:docMk/>
            <pc:sldMk cId="0" sldId="261"/>
            <ac:spMk id="16" creationId="{00000000-0000-0000-0000-000000000000}"/>
          </ac:spMkLst>
        </pc:spChg>
      </pc:sldChg>
      <pc:sldChg chg="delSp modSp mod">
        <pc:chgData name="NITHIN SAI" userId="4dd4c40098bcbf8c" providerId="LiveId" clId="{D25D38F9-F595-4C13-8673-C47536DAE94F}" dt="2025-03-27T14:49:47.573" v="384" actId="1076"/>
        <pc:sldMkLst>
          <pc:docMk/>
          <pc:sldMk cId="0" sldId="262"/>
        </pc:sldMkLst>
        <pc:spChg chg="mod">
          <ac:chgData name="NITHIN SAI" userId="4dd4c40098bcbf8c" providerId="LiveId" clId="{D25D38F9-F595-4C13-8673-C47536DAE94F}" dt="2025-03-27T14:49:47.573" v="384" actId="1076"/>
          <ac:spMkLst>
            <pc:docMk/>
            <pc:sldMk cId="0" sldId="262"/>
            <ac:spMk id="12" creationId="{00000000-0000-0000-0000-000000000000}"/>
          </ac:spMkLst>
        </pc:spChg>
        <pc:spChg chg="mod">
          <ac:chgData name="NITHIN SAI" userId="4dd4c40098bcbf8c" providerId="LiveId" clId="{D25D38F9-F595-4C13-8673-C47536DAE94F}" dt="2025-03-27T14:49:16.521" v="380" actId="1076"/>
          <ac:spMkLst>
            <pc:docMk/>
            <pc:sldMk cId="0" sldId="262"/>
            <ac:spMk id="13" creationId="{00000000-0000-0000-0000-000000000000}"/>
          </ac:spMkLst>
        </pc:spChg>
        <pc:spChg chg="mod">
          <ac:chgData name="NITHIN SAI" userId="4dd4c40098bcbf8c" providerId="LiveId" clId="{D25D38F9-F595-4C13-8673-C47536DAE94F}" dt="2025-03-27T14:48:31.937" v="377" actId="1076"/>
          <ac:spMkLst>
            <pc:docMk/>
            <pc:sldMk cId="0" sldId="262"/>
            <ac:spMk id="14" creationId="{00000000-0000-0000-0000-000000000000}"/>
          </ac:spMkLst>
        </pc:spChg>
        <pc:spChg chg="mod">
          <ac:chgData name="NITHIN SAI" userId="4dd4c40098bcbf8c" providerId="LiveId" clId="{D25D38F9-F595-4C13-8673-C47536DAE94F}" dt="2025-03-27T14:48:59.392" v="379" actId="1076"/>
          <ac:spMkLst>
            <pc:docMk/>
            <pc:sldMk cId="0" sldId="262"/>
            <ac:spMk id="15" creationId="{00000000-0000-0000-0000-000000000000}"/>
          </ac:spMkLst>
        </pc:spChg>
        <pc:spChg chg="mod">
          <ac:chgData name="NITHIN SAI" userId="4dd4c40098bcbf8c" providerId="LiveId" clId="{D25D38F9-F595-4C13-8673-C47536DAE94F}" dt="2025-03-27T14:49:28.376" v="381" actId="1076"/>
          <ac:spMkLst>
            <pc:docMk/>
            <pc:sldMk cId="0" sldId="262"/>
            <ac:spMk id="16" creationId="{00000000-0000-0000-0000-000000000000}"/>
          </ac:spMkLst>
        </pc:spChg>
        <pc:spChg chg="mod">
          <ac:chgData name="NITHIN SAI" userId="4dd4c40098bcbf8c" providerId="LiveId" clId="{D25D38F9-F595-4C13-8673-C47536DAE94F}" dt="2025-03-27T14:48:26.001" v="376" actId="1076"/>
          <ac:spMkLst>
            <pc:docMk/>
            <pc:sldMk cId="0" sldId="262"/>
            <ac:spMk id="17" creationId="{00000000-0000-0000-0000-000000000000}"/>
          </ac:spMkLst>
        </pc:spChg>
        <pc:spChg chg="mod">
          <ac:chgData name="NITHIN SAI" userId="4dd4c40098bcbf8c" providerId="LiveId" clId="{D25D38F9-F595-4C13-8673-C47536DAE94F}" dt="2025-03-27T14:48:46.322" v="378" actId="1076"/>
          <ac:spMkLst>
            <pc:docMk/>
            <pc:sldMk cId="0" sldId="262"/>
            <ac:spMk id="18" creationId="{00000000-0000-0000-0000-000000000000}"/>
          </ac:spMkLst>
        </pc:spChg>
        <pc:spChg chg="mod">
          <ac:chgData name="NITHIN SAI" userId="4dd4c40098bcbf8c" providerId="LiveId" clId="{D25D38F9-F595-4C13-8673-C47536DAE94F}" dt="2025-03-27T14:49:40.781" v="383" actId="1076"/>
          <ac:spMkLst>
            <pc:docMk/>
            <pc:sldMk cId="0" sldId="262"/>
            <ac:spMk id="19" creationId="{00000000-0000-0000-0000-000000000000}"/>
          </ac:spMkLst>
        </pc:spChg>
        <pc:spChg chg="mod">
          <ac:chgData name="NITHIN SAI" userId="4dd4c40098bcbf8c" providerId="LiveId" clId="{D25D38F9-F595-4C13-8673-C47536DAE94F}" dt="2025-03-27T14:49:33.492" v="382" actId="1076"/>
          <ac:spMkLst>
            <pc:docMk/>
            <pc:sldMk cId="0" sldId="262"/>
            <ac:spMk id="20" creationId="{00000000-0000-0000-0000-000000000000}"/>
          </ac:spMkLst>
        </pc:spChg>
      </pc:sldChg>
      <pc:sldChg chg="modSp mod">
        <pc:chgData name="NITHIN SAI" userId="4dd4c40098bcbf8c" providerId="LiveId" clId="{D25D38F9-F595-4C13-8673-C47536DAE94F}" dt="2025-03-27T14:10:52.190" v="189" actId="1076"/>
        <pc:sldMkLst>
          <pc:docMk/>
          <pc:sldMk cId="0" sldId="263"/>
        </pc:sldMkLst>
        <pc:spChg chg="mod">
          <ac:chgData name="NITHIN SAI" userId="4dd4c40098bcbf8c" providerId="LiveId" clId="{D25D38F9-F595-4C13-8673-C47536DAE94F}" dt="2025-03-27T14:10:52.190" v="189" actId="1076"/>
          <ac:spMkLst>
            <pc:docMk/>
            <pc:sldMk cId="0" sldId="263"/>
            <ac:spMk id="4" creationId="{00000000-0000-0000-0000-000000000000}"/>
          </ac:spMkLst>
        </pc:spChg>
      </pc:sldChg>
      <pc:sldChg chg="delSp modSp mod modTransition">
        <pc:chgData name="NITHIN SAI" userId="4dd4c40098bcbf8c" providerId="LiveId" clId="{D25D38F9-F595-4C13-8673-C47536DAE94F}" dt="2025-03-29T11:07:29.251" v="759" actId="478"/>
        <pc:sldMkLst>
          <pc:docMk/>
          <pc:sldMk cId="0" sldId="264"/>
        </pc:sldMkLst>
        <pc:spChg chg="del">
          <ac:chgData name="NITHIN SAI" userId="4dd4c40098bcbf8c" providerId="LiveId" clId="{D25D38F9-F595-4C13-8673-C47536DAE94F}" dt="2025-03-29T11:07:29.251" v="759" actId="478"/>
          <ac:spMkLst>
            <pc:docMk/>
            <pc:sldMk cId="0" sldId="264"/>
            <ac:spMk id="9" creationId="{00000000-0000-0000-0000-000000000000}"/>
          </ac:spMkLst>
        </pc:spChg>
        <pc:spChg chg="mod">
          <ac:chgData name="NITHIN SAI" userId="4dd4c40098bcbf8c" providerId="LiveId" clId="{D25D38F9-F595-4C13-8673-C47536DAE94F}" dt="2025-03-27T14:51:02.626" v="393" actId="1076"/>
          <ac:spMkLst>
            <pc:docMk/>
            <pc:sldMk cId="0" sldId="264"/>
            <ac:spMk id="10" creationId="{00000000-0000-0000-0000-000000000000}"/>
          </ac:spMkLst>
        </pc:spChg>
        <pc:spChg chg="mod">
          <ac:chgData name="NITHIN SAI" userId="4dd4c40098bcbf8c" providerId="LiveId" clId="{D25D38F9-F595-4C13-8673-C47536DAE94F}" dt="2025-03-27T14:11:00.296" v="190" actId="1076"/>
          <ac:spMkLst>
            <pc:docMk/>
            <pc:sldMk cId="0" sldId="264"/>
            <ac:spMk id="11" creationId="{00000000-0000-0000-0000-000000000000}"/>
          </ac:spMkLst>
        </pc:spChg>
        <pc:spChg chg="mod">
          <ac:chgData name="NITHIN SAI" userId="4dd4c40098bcbf8c" providerId="LiveId" clId="{D25D38F9-F595-4C13-8673-C47536DAE94F}" dt="2025-03-27T14:28:02.468" v="335" actId="1076"/>
          <ac:spMkLst>
            <pc:docMk/>
            <pc:sldMk cId="0" sldId="264"/>
            <ac:spMk id="12" creationId="{00000000-0000-0000-0000-000000000000}"/>
          </ac:spMkLst>
        </pc:spChg>
        <pc:spChg chg="mod">
          <ac:chgData name="NITHIN SAI" userId="4dd4c40098bcbf8c" providerId="LiveId" clId="{D25D38F9-F595-4C13-8673-C47536DAE94F}" dt="2025-03-27T14:50:42.697" v="390" actId="255"/>
          <ac:spMkLst>
            <pc:docMk/>
            <pc:sldMk cId="0" sldId="264"/>
            <ac:spMk id="13" creationId="{00000000-0000-0000-0000-000000000000}"/>
          </ac:spMkLst>
        </pc:spChg>
        <pc:spChg chg="del">
          <ac:chgData name="NITHIN SAI" userId="4dd4c40098bcbf8c" providerId="LiveId" clId="{D25D38F9-F595-4C13-8673-C47536DAE94F}" dt="2025-03-29T11:07:27.009" v="758" actId="478"/>
          <ac:spMkLst>
            <pc:docMk/>
            <pc:sldMk cId="0" sldId="264"/>
            <ac:spMk id="14" creationId="{00000000-0000-0000-0000-000000000000}"/>
          </ac:spMkLst>
        </pc:spChg>
        <pc:spChg chg="mod">
          <ac:chgData name="NITHIN SAI" userId="4dd4c40098bcbf8c" providerId="LiveId" clId="{D25D38F9-F595-4C13-8673-C47536DAE94F}" dt="2025-03-27T14:50:21.174" v="388" actId="1076"/>
          <ac:spMkLst>
            <pc:docMk/>
            <pc:sldMk cId="0" sldId="264"/>
            <ac:spMk id="15" creationId="{00000000-0000-0000-0000-000000000000}"/>
          </ac:spMkLst>
        </pc:spChg>
        <pc:spChg chg="mod">
          <ac:chgData name="NITHIN SAI" userId="4dd4c40098bcbf8c" providerId="LiveId" clId="{D25D38F9-F595-4C13-8673-C47536DAE94F}" dt="2025-03-27T14:51:45.563" v="398" actId="1076"/>
          <ac:spMkLst>
            <pc:docMk/>
            <pc:sldMk cId="0" sldId="264"/>
            <ac:spMk id="16" creationId="{00000000-0000-0000-0000-000000000000}"/>
          </ac:spMkLst>
        </pc:spChg>
        <pc:spChg chg="mod">
          <ac:chgData name="NITHIN SAI" userId="4dd4c40098bcbf8c" providerId="LiveId" clId="{D25D38F9-F595-4C13-8673-C47536DAE94F}" dt="2025-03-27T14:51:40.075" v="397" actId="1076"/>
          <ac:spMkLst>
            <pc:docMk/>
            <pc:sldMk cId="0" sldId="264"/>
            <ac:spMk id="17" creationId="{00000000-0000-0000-0000-000000000000}"/>
          </ac:spMkLst>
        </pc:spChg>
        <pc:spChg chg="mod">
          <ac:chgData name="NITHIN SAI" userId="4dd4c40098bcbf8c" providerId="LiveId" clId="{D25D38F9-F595-4C13-8673-C47536DAE94F}" dt="2025-03-27T14:27:53.139" v="334" actId="1076"/>
          <ac:spMkLst>
            <pc:docMk/>
            <pc:sldMk cId="0" sldId="264"/>
            <ac:spMk id="18" creationId="{00000000-0000-0000-0000-000000000000}"/>
          </ac:spMkLst>
        </pc:spChg>
        <pc:spChg chg="mod">
          <ac:chgData name="NITHIN SAI" userId="4dd4c40098bcbf8c" providerId="LiveId" clId="{D25D38F9-F595-4C13-8673-C47536DAE94F}" dt="2025-03-27T14:50:10.234" v="387" actId="255"/>
          <ac:spMkLst>
            <pc:docMk/>
            <pc:sldMk cId="0" sldId="264"/>
            <ac:spMk id="19" creationId="{00000000-0000-0000-0000-000000000000}"/>
          </ac:spMkLst>
        </pc:spChg>
        <pc:picChg chg="del mod">
          <ac:chgData name="NITHIN SAI" userId="4dd4c40098bcbf8c" providerId="LiveId" clId="{D25D38F9-F595-4C13-8673-C47536DAE94F}" dt="2025-03-29T11:07:24.598" v="757" actId="478"/>
          <ac:picMkLst>
            <pc:docMk/>
            <pc:sldMk cId="0" sldId="264"/>
            <ac:picMk id="4" creationId="{00000000-0000-0000-0000-000000000000}"/>
          </ac:picMkLst>
        </pc:picChg>
      </pc:sldChg>
      <pc:sldChg chg="modSp mod">
        <pc:chgData name="NITHIN SAI" userId="4dd4c40098bcbf8c" providerId="LiveId" clId="{D25D38F9-F595-4C13-8673-C47536DAE94F}" dt="2025-03-27T14:14:42.400" v="229" actId="1076"/>
        <pc:sldMkLst>
          <pc:docMk/>
          <pc:sldMk cId="0" sldId="265"/>
        </pc:sldMkLst>
        <pc:spChg chg="mod">
          <ac:chgData name="NITHIN SAI" userId="4dd4c40098bcbf8c" providerId="LiveId" clId="{D25D38F9-F595-4C13-8673-C47536DAE94F}" dt="2025-03-27T14:14:42.400" v="229" actId="1076"/>
          <ac:spMkLst>
            <pc:docMk/>
            <pc:sldMk cId="0" sldId="265"/>
            <ac:spMk id="4" creationId="{00000000-0000-0000-0000-000000000000}"/>
          </ac:spMkLst>
        </pc:spChg>
      </pc:sldChg>
      <pc:sldChg chg="modSp mod">
        <pc:chgData name="NITHIN SAI" userId="4dd4c40098bcbf8c" providerId="LiveId" clId="{D25D38F9-F595-4C13-8673-C47536DAE94F}" dt="2025-03-27T15:02:35.012" v="436" actId="255"/>
        <pc:sldMkLst>
          <pc:docMk/>
          <pc:sldMk cId="0" sldId="266"/>
        </pc:sldMkLst>
        <pc:spChg chg="mod">
          <ac:chgData name="NITHIN SAI" userId="4dd4c40098bcbf8c" providerId="LiveId" clId="{D25D38F9-F595-4C13-8673-C47536DAE94F}" dt="2025-03-27T15:00:24.663" v="416" actId="14100"/>
          <ac:spMkLst>
            <pc:docMk/>
            <pc:sldMk cId="0" sldId="266"/>
            <ac:spMk id="4" creationId="{00000000-0000-0000-0000-000000000000}"/>
          </ac:spMkLst>
        </pc:spChg>
        <pc:spChg chg="mod">
          <ac:chgData name="NITHIN SAI" userId="4dd4c40098bcbf8c" providerId="LiveId" clId="{D25D38F9-F595-4C13-8673-C47536DAE94F}" dt="2025-03-27T15:02:35.012" v="436" actId="255"/>
          <ac:spMkLst>
            <pc:docMk/>
            <pc:sldMk cId="0" sldId="266"/>
            <ac:spMk id="5" creationId="{00000000-0000-0000-0000-000000000000}"/>
          </ac:spMkLst>
        </pc:spChg>
        <pc:spChg chg="mod">
          <ac:chgData name="NITHIN SAI" userId="4dd4c40098bcbf8c" providerId="LiveId" clId="{D25D38F9-F595-4C13-8673-C47536DAE94F}" dt="2025-03-27T15:02:11.132" v="432" actId="1076"/>
          <ac:spMkLst>
            <pc:docMk/>
            <pc:sldMk cId="0" sldId="266"/>
            <ac:spMk id="6" creationId="{00000000-0000-0000-0000-000000000000}"/>
          </ac:spMkLst>
        </pc:spChg>
        <pc:spChg chg="mod">
          <ac:chgData name="NITHIN SAI" userId="4dd4c40098bcbf8c" providerId="LiveId" clId="{D25D38F9-F595-4C13-8673-C47536DAE94F}" dt="2025-03-27T15:00:35.455" v="417" actId="403"/>
          <ac:spMkLst>
            <pc:docMk/>
            <pc:sldMk cId="0" sldId="266"/>
            <ac:spMk id="7" creationId="{00000000-0000-0000-0000-000000000000}"/>
          </ac:spMkLst>
        </pc:spChg>
        <pc:spChg chg="mod">
          <ac:chgData name="NITHIN SAI" userId="4dd4c40098bcbf8c" providerId="LiveId" clId="{D25D38F9-F595-4C13-8673-C47536DAE94F}" dt="2025-03-27T15:01:37.167" v="428" actId="1076"/>
          <ac:spMkLst>
            <pc:docMk/>
            <pc:sldMk cId="0" sldId="266"/>
            <ac:spMk id="8" creationId="{00000000-0000-0000-0000-000000000000}"/>
          </ac:spMkLst>
        </pc:spChg>
        <pc:spChg chg="mod">
          <ac:chgData name="NITHIN SAI" userId="4dd4c40098bcbf8c" providerId="LiveId" clId="{D25D38F9-F595-4C13-8673-C47536DAE94F}" dt="2025-03-27T15:00:51.430" v="422" actId="14100"/>
          <ac:spMkLst>
            <pc:docMk/>
            <pc:sldMk cId="0" sldId="266"/>
            <ac:spMk id="9" creationId="{00000000-0000-0000-0000-000000000000}"/>
          </ac:spMkLst>
        </pc:spChg>
        <pc:spChg chg="mod">
          <ac:chgData name="NITHIN SAI" userId="4dd4c40098bcbf8c" providerId="LiveId" clId="{D25D38F9-F595-4C13-8673-C47536DAE94F}" dt="2025-03-27T15:02:02.399" v="431" actId="14100"/>
          <ac:spMkLst>
            <pc:docMk/>
            <pc:sldMk cId="0" sldId="266"/>
            <ac:spMk id="10" creationId="{00000000-0000-0000-0000-000000000000}"/>
          </ac:spMkLst>
        </pc:spChg>
        <pc:spChg chg="mod">
          <ac:chgData name="NITHIN SAI" userId="4dd4c40098bcbf8c" providerId="LiveId" clId="{D25D38F9-F595-4C13-8673-C47536DAE94F}" dt="2025-03-27T15:00:58.525" v="424" actId="1076"/>
          <ac:spMkLst>
            <pc:docMk/>
            <pc:sldMk cId="0" sldId="266"/>
            <ac:spMk id="11" creationId="{00000000-0000-0000-0000-000000000000}"/>
          </ac:spMkLst>
        </pc:spChg>
        <pc:spChg chg="mod">
          <ac:chgData name="NITHIN SAI" userId="4dd4c40098bcbf8c" providerId="LiveId" clId="{D25D38F9-F595-4C13-8673-C47536DAE94F}" dt="2025-03-27T14:15:01.579" v="230" actId="1076"/>
          <ac:spMkLst>
            <pc:docMk/>
            <pc:sldMk cId="0" sldId="266"/>
            <ac:spMk id="12" creationId="{00000000-0000-0000-0000-000000000000}"/>
          </ac:spMkLst>
        </pc:spChg>
        <pc:spChg chg="mod">
          <ac:chgData name="NITHIN SAI" userId="4dd4c40098bcbf8c" providerId="LiveId" clId="{D25D38F9-F595-4C13-8673-C47536DAE94F}" dt="2025-03-27T14:51:58.255" v="399" actId="403"/>
          <ac:spMkLst>
            <pc:docMk/>
            <pc:sldMk cId="0" sldId="266"/>
            <ac:spMk id="13" creationId="{00000000-0000-0000-0000-000000000000}"/>
          </ac:spMkLst>
        </pc:spChg>
        <pc:spChg chg="mod">
          <ac:chgData name="NITHIN SAI" userId="4dd4c40098bcbf8c" providerId="LiveId" clId="{D25D38F9-F595-4C13-8673-C47536DAE94F}" dt="2025-03-27T15:01:20.136" v="427" actId="14100"/>
          <ac:spMkLst>
            <pc:docMk/>
            <pc:sldMk cId="0" sldId="266"/>
            <ac:spMk id="14" creationId="{00000000-0000-0000-0000-000000000000}"/>
          </ac:spMkLst>
        </pc:spChg>
      </pc:sldChg>
      <pc:sldChg chg="delSp modSp mod">
        <pc:chgData name="NITHIN SAI" userId="4dd4c40098bcbf8c" providerId="LiveId" clId="{D25D38F9-F595-4C13-8673-C47536DAE94F}" dt="2025-03-27T15:06:26.336" v="471" actId="255"/>
        <pc:sldMkLst>
          <pc:docMk/>
          <pc:sldMk cId="0" sldId="268"/>
        </pc:sldMkLst>
        <pc:spChg chg="mod">
          <ac:chgData name="NITHIN SAI" userId="4dd4c40098bcbf8c" providerId="LiveId" clId="{D25D38F9-F595-4C13-8673-C47536DAE94F}" dt="2025-03-27T15:02:53.242" v="438" actId="14100"/>
          <ac:spMkLst>
            <pc:docMk/>
            <pc:sldMk cId="0" sldId="268"/>
            <ac:spMk id="7" creationId="{00000000-0000-0000-0000-000000000000}"/>
          </ac:spMkLst>
        </pc:spChg>
        <pc:spChg chg="mod">
          <ac:chgData name="NITHIN SAI" userId="4dd4c40098bcbf8c" providerId="LiveId" clId="{D25D38F9-F595-4C13-8673-C47536DAE94F}" dt="2025-03-27T15:06:26.336" v="471" actId="255"/>
          <ac:spMkLst>
            <pc:docMk/>
            <pc:sldMk cId="0" sldId="268"/>
            <ac:spMk id="8" creationId="{00000000-0000-0000-0000-000000000000}"/>
          </ac:spMkLst>
        </pc:spChg>
        <pc:spChg chg="mod">
          <ac:chgData name="NITHIN SAI" userId="4dd4c40098bcbf8c" providerId="LiveId" clId="{D25D38F9-F595-4C13-8673-C47536DAE94F}" dt="2025-03-27T15:05:26.609" v="463" actId="113"/>
          <ac:spMkLst>
            <pc:docMk/>
            <pc:sldMk cId="0" sldId="268"/>
            <ac:spMk id="9" creationId="{00000000-0000-0000-0000-000000000000}"/>
          </ac:spMkLst>
        </pc:spChg>
        <pc:spChg chg="mod">
          <ac:chgData name="NITHIN SAI" userId="4dd4c40098bcbf8c" providerId="LiveId" clId="{D25D38F9-F595-4C13-8673-C47536DAE94F}" dt="2025-03-27T15:04:37.385" v="454" actId="255"/>
          <ac:spMkLst>
            <pc:docMk/>
            <pc:sldMk cId="0" sldId="268"/>
            <ac:spMk id="10" creationId="{00000000-0000-0000-0000-000000000000}"/>
          </ac:spMkLst>
        </pc:spChg>
        <pc:spChg chg="mod">
          <ac:chgData name="NITHIN SAI" userId="4dd4c40098bcbf8c" providerId="LiveId" clId="{D25D38F9-F595-4C13-8673-C47536DAE94F}" dt="2025-03-27T15:03:09.283" v="442" actId="113"/>
          <ac:spMkLst>
            <pc:docMk/>
            <pc:sldMk cId="0" sldId="268"/>
            <ac:spMk id="11" creationId="{00000000-0000-0000-0000-000000000000}"/>
          </ac:spMkLst>
        </pc:spChg>
        <pc:spChg chg="mod">
          <ac:chgData name="NITHIN SAI" userId="4dd4c40098bcbf8c" providerId="LiveId" clId="{D25D38F9-F595-4C13-8673-C47536DAE94F}" dt="2025-03-27T15:06:09.465" v="467" actId="403"/>
          <ac:spMkLst>
            <pc:docMk/>
            <pc:sldMk cId="0" sldId="268"/>
            <ac:spMk id="12" creationId="{00000000-0000-0000-0000-000000000000}"/>
          </ac:spMkLst>
        </pc:spChg>
        <pc:spChg chg="mod">
          <ac:chgData name="NITHIN SAI" userId="4dd4c40098bcbf8c" providerId="LiveId" clId="{D25D38F9-F595-4C13-8673-C47536DAE94F}" dt="2025-03-27T15:04:50.336" v="457" actId="403"/>
          <ac:spMkLst>
            <pc:docMk/>
            <pc:sldMk cId="0" sldId="268"/>
            <ac:spMk id="13" creationId="{00000000-0000-0000-0000-000000000000}"/>
          </ac:spMkLst>
        </pc:spChg>
      </pc:sldChg>
      <pc:sldChg chg="modSp mod">
        <pc:chgData name="NITHIN SAI" userId="4dd4c40098bcbf8c" providerId="LiveId" clId="{D25D38F9-F595-4C13-8673-C47536DAE94F}" dt="2025-03-27T15:06:35.146" v="472" actId="1076"/>
        <pc:sldMkLst>
          <pc:docMk/>
          <pc:sldMk cId="0" sldId="269"/>
        </pc:sldMkLst>
        <pc:spChg chg="mod">
          <ac:chgData name="NITHIN SAI" userId="4dd4c40098bcbf8c" providerId="LiveId" clId="{D25D38F9-F595-4C13-8673-C47536DAE94F}" dt="2025-03-27T15:06:35.146" v="472" actId="1076"/>
          <ac:spMkLst>
            <pc:docMk/>
            <pc:sldMk cId="0" sldId="269"/>
            <ac:spMk id="4" creationId="{00000000-0000-0000-0000-000000000000}"/>
          </ac:spMkLst>
        </pc:spChg>
      </pc:sldChg>
      <pc:sldChg chg="delSp modSp mod">
        <pc:chgData name="NITHIN SAI" userId="4dd4c40098bcbf8c" providerId="LiveId" clId="{D25D38F9-F595-4C13-8673-C47536DAE94F}" dt="2025-03-29T11:07:53.785" v="762" actId="478"/>
        <pc:sldMkLst>
          <pc:docMk/>
          <pc:sldMk cId="0" sldId="270"/>
        </pc:sldMkLst>
        <pc:spChg chg="mod">
          <ac:chgData name="NITHIN SAI" userId="4dd4c40098bcbf8c" providerId="LiveId" clId="{D25D38F9-F595-4C13-8673-C47536DAE94F}" dt="2025-03-27T15:09:57.162" v="499" actId="113"/>
          <ac:spMkLst>
            <pc:docMk/>
            <pc:sldMk cId="0" sldId="270"/>
            <ac:spMk id="10" creationId="{00000000-0000-0000-0000-000000000000}"/>
          </ac:spMkLst>
        </pc:spChg>
        <pc:spChg chg="mod">
          <ac:chgData name="NITHIN SAI" userId="4dd4c40098bcbf8c" providerId="LiveId" clId="{D25D38F9-F595-4C13-8673-C47536DAE94F}" dt="2025-03-27T15:11:45.263" v="515" actId="113"/>
          <ac:spMkLst>
            <pc:docMk/>
            <pc:sldMk cId="0" sldId="270"/>
            <ac:spMk id="11" creationId="{00000000-0000-0000-0000-000000000000}"/>
          </ac:spMkLst>
        </pc:spChg>
        <pc:spChg chg="mod">
          <ac:chgData name="NITHIN SAI" userId="4dd4c40098bcbf8c" providerId="LiveId" clId="{D25D38F9-F595-4C13-8673-C47536DAE94F}" dt="2025-03-27T15:11:15.211" v="510" actId="255"/>
          <ac:spMkLst>
            <pc:docMk/>
            <pc:sldMk cId="0" sldId="270"/>
            <ac:spMk id="12" creationId="{00000000-0000-0000-0000-000000000000}"/>
          </ac:spMkLst>
        </pc:spChg>
        <pc:spChg chg="mod">
          <ac:chgData name="NITHIN SAI" userId="4dd4c40098bcbf8c" providerId="LiveId" clId="{D25D38F9-F595-4C13-8673-C47536DAE94F}" dt="2025-03-27T15:10:13.634" v="501" actId="255"/>
          <ac:spMkLst>
            <pc:docMk/>
            <pc:sldMk cId="0" sldId="270"/>
            <ac:spMk id="13" creationId="{00000000-0000-0000-0000-000000000000}"/>
          </ac:spMkLst>
        </pc:spChg>
        <pc:spChg chg="mod">
          <ac:chgData name="NITHIN SAI" userId="4dd4c40098bcbf8c" providerId="LiveId" clId="{D25D38F9-F595-4C13-8673-C47536DAE94F}" dt="2025-03-27T15:07:00.790" v="473" actId="1076"/>
          <ac:spMkLst>
            <pc:docMk/>
            <pc:sldMk cId="0" sldId="270"/>
            <ac:spMk id="14" creationId="{00000000-0000-0000-0000-000000000000}"/>
          </ac:spMkLst>
        </pc:spChg>
        <pc:spChg chg="del">
          <ac:chgData name="NITHIN SAI" userId="4dd4c40098bcbf8c" providerId="LiveId" clId="{D25D38F9-F595-4C13-8673-C47536DAE94F}" dt="2025-03-29T11:07:48.517" v="760" actId="478"/>
          <ac:spMkLst>
            <pc:docMk/>
            <pc:sldMk cId="0" sldId="270"/>
            <ac:spMk id="15" creationId="{00000000-0000-0000-0000-000000000000}"/>
          </ac:spMkLst>
        </pc:spChg>
        <pc:spChg chg="mod">
          <ac:chgData name="NITHIN SAI" userId="4dd4c40098bcbf8c" providerId="LiveId" clId="{D25D38F9-F595-4C13-8673-C47536DAE94F}" dt="2025-03-27T15:11:28.496" v="511" actId="1076"/>
          <ac:spMkLst>
            <pc:docMk/>
            <pc:sldMk cId="0" sldId="270"/>
            <ac:spMk id="16" creationId="{00000000-0000-0000-0000-000000000000}"/>
          </ac:spMkLst>
        </pc:spChg>
        <pc:spChg chg="mod">
          <ac:chgData name="NITHIN SAI" userId="4dd4c40098bcbf8c" providerId="LiveId" clId="{D25D38F9-F595-4C13-8673-C47536DAE94F}" dt="2025-03-27T15:11:36.010" v="512" actId="113"/>
          <ac:spMkLst>
            <pc:docMk/>
            <pc:sldMk cId="0" sldId="270"/>
            <ac:spMk id="17" creationId="{00000000-0000-0000-0000-000000000000}"/>
          </ac:spMkLst>
        </pc:spChg>
        <pc:spChg chg="del">
          <ac:chgData name="NITHIN SAI" userId="4dd4c40098bcbf8c" providerId="LiveId" clId="{D25D38F9-F595-4C13-8673-C47536DAE94F}" dt="2025-03-29T11:07:51.155" v="761" actId="478"/>
          <ac:spMkLst>
            <pc:docMk/>
            <pc:sldMk cId="0" sldId="270"/>
            <ac:spMk id="18" creationId="{00000000-0000-0000-0000-000000000000}"/>
          </ac:spMkLst>
        </pc:spChg>
        <pc:spChg chg="mod">
          <ac:chgData name="NITHIN SAI" userId="4dd4c40098bcbf8c" providerId="LiveId" clId="{D25D38F9-F595-4C13-8673-C47536DAE94F}" dt="2025-03-27T15:09:06.934" v="493" actId="1076"/>
          <ac:spMkLst>
            <pc:docMk/>
            <pc:sldMk cId="0" sldId="270"/>
            <ac:spMk id="19" creationId="{00000000-0000-0000-0000-000000000000}"/>
          </ac:spMkLst>
        </pc:spChg>
        <pc:spChg chg="mod">
          <ac:chgData name="NITHIN SAI" userId="4dd4c40098bcbf8c" providerId="LiveId" clId="{D25D38F9-F595-4C13-8673-C47536DAE94F}" dt="2025-03-27T15:09:00.675" v="492" actId="14100"/>
          <ac:spMkLst>
            <pc:docMk/>
            <pc:sldMk cId="0" sldId="270"/>
            <ac:spMk id="20" creationId="{00000000-0000-0000-0000-000000000000}"/>
          </ac:spMkLst>
        </pc:spChg>
        <pc:spChg chg="mod">
          <ac:chgData name="NITHIN SAI" userId="4dd4c40098bcbf8c" providerId="LiveId" clId="{D25D38F9-F595-4C13-8673-C47536DAE94F}" dt="2025-03-27T15:10:51.742" v="506" actId="1076"/>
          <ac:spMkLst>
            <pc:docMk/>
            <pc:sldMk cId="0" sldId="270"/>
            <ac:spMk id="21" creationId="{00000000-0000-0000-0000-000000000000}"/>
          </ac:spMkLst>
        </pc:spChg>
        <pc:spChg chg="mod">
          <ac:chgData name="NITHIN SAI" userId="4dd4c40098bcbf8c" providerId="LiveId" clId="{D25D38F9-F595-4C13-8673-C47536DAE94F}" dt="2025-03-27T15:11:01.903" v="508" actId="113"/>
          <ac:spMkLst>
            <pc:docMk/>
            <pc:sldMk cId="0" sldId="270"/>
            <ac:spMk id="22" creationId="{00000000-0000-0000-0000-000000000000}"/>
          </ac:spMkLst>
        </pc:spChg>
        <pc:picChg chg="del">
          <ac:chgData name="NITHIN SAI" userId="4dd4c40098bcbf8c" providerId="LiveId" clId="{D25D38F9-F595-4C13-8673-C47536DAE94F}" dt="2025-03-29T11:07:53.785" v="762" actId="478"/>
          <ac:picMkLst>
            <pc:docMk/>
            <pc:sldMk cId="0" sldId="270"/>
            <ac:picMk id="4" creationId="{00000000-0000-0000-0000-000000000000}"/>
          </ac:picMkLst>
        </pc:picChg>
      </pc:sldChg>
      <pc:sldChg chg="delSp modSp mod">
        <pc:chgData name="NITHIN SAI" userId="4dd4c40098bcbf8c" providerId="LiveId" clId="{D25D38F9-F595-4C13-8673-C47536DAE94F}" dt="2025-03-29T11:08:06.301" v="765" actId="478"/>
        <pc:sldMkLst>
          <pc:docMk/>
          <pc:sldMk cId="0" sldId="272"/>
        </pc:sldMkLst>
        <pc:spChg chg="mod">
          <ac:chgData name="NITHIN SAI" userId="4dd4c40098bcbf8c" providerId="LiveId" clId="{D25D38F9-F595-4C13-8673-C47536DAE94F}" dt="2025-03-27T15:16:46.910" v="558" actId="255"/>
          <ac:spMkLst>
            <pc:docMk/>
            <pc:sldMk cId="0" sldId="272"/>
            <ac:spMk id="9" creationId="{00000000-0000-0000-0000-000000000000}"/>
          </ac:spMkLst>
        </pc:spChg>
        <pc:spChg chg="mod">
          <ac:chgData name="NITHIN SAI" userId="4dd4c40098bcbf8c" providerId="LiveId" clId="{D25D38F9-F595-4C13-8673-C47536DAE94F}" dt="2025-03-27T15:14:46.730" v="539" actId="255"/>
          <ac:spMkLst>
            <pc:docMk/>
            <pc:sldMk cId="0" sldId="272"/>
            <ac:spMk id="10" creationId="{00000000-0000-0000-0000-000000000000}"/>
          </ac:spMkLst>
        </pc:spChg>
        <pc:spChg chg="mod">
          <ac:chgData name="NITHIN SAI" userId="4dd4c40098bcbf8c" providerId="LiveId" clId="{D25D38F9-F595-4C13-8673-C47536DAE94F}" dt="2025-03-27T15:15:32.459" v="544" actId="403"/>
          <ac:spMkLst>
            <pc:docMk/>
            <pc:sldMk cId="0" sldId="272"/>
            <ac:spMk id="11" creationId="{00000000-0000-0000-0000-000000000000}"/>
          </ac:spMkLst>
        </pc:spChg>
        <pc:spChg chg="mod">
          <ac:chgData name="NITHIN SAI" userId="4dd4c40098bcbf8c" providerId="LiveId" clId="{D25D38F9-F595-4C13-8673-C47536DAE94F}" dt="2025-03-27T15:14:26.194" v="535" actId="403"/>
          <ac:spMkLst>
            <pc:docMk/>
            <pc:sldMk cId="0" sldId="272"/>
            <ac:spMk id="12" creationId="{00000000-0000-0000-0000-000000000000}"/>
          </ac:spMkLst>
        </pc:spChg>
        <pc:spChg chg="mod">
          <ac:chgData name="NITHIN SAI" userId="4dd4c40098bcbf8c" providerId="LiveId" clId="{D25D38F9-F595-4C13-8673-C47536DAE94F}" dt="2025-03-27T15:15:58.876" v="549" actId="255"/>
          <ac:spMkLst>
            <pc:docMk/>
            <pc:sldMk cId="0" sldId="272"/>
            <ac:spMk id="13" creationId="{00000000-0000-0000-0000-000000000000}"/>
          </ac:spMkLst>
        </pc:spChg>
        <pc:spChg chg="mod">
          <ac:chgData name="NITHIN SAI" userId="4dd4c40098bcbf8c" providerId="LiveId" clId="{D25D38F9-F595-4C13-8673-C47536DAE94F}" dt="2025-03-27T15:16:22.972" v="554" actId="113"/>
          <ac:spMkLst>
            <pc:docMk/>
            <pc:sldMk cId="0" sldId="272"/>
            <ac:spMk id="14" creationId="{00000000-0000-0000-0000-000000000000}"/>
          </ac:spMkLst>
        </pc:spChg>
        <pc:spChg chg="mod">
          <ac:chgData name="NITHIN SAI" userId="4dd4c40098bcbf8c" providerId="LiveId" clId="{D25D38F9-F595-4C13-8673-C47536DAE94F}" dt="2025-03-27T15:12:25.944" v="518" actId="14100"/>
          <ac:spMkLst>
            <pc:docMk/>
            <pc:sldMk cId="0" sldId="272"/>
            <ac:spMk id="15" creationId="{00000000-0000-0000-0000-000000000000}"/>
          </ac:spMkLst>
        </pc:spChg>
        <pc:spChg chg="mod">
          <ac:chgData name="NITHIN SAI" userId="4dd4c40098bcbf8c" providerId="LiveId" clId="{D25D38F9-F595-4C13-8673-C47536DAE94F}" dt="2025-03-27T15:14:01.653" v="529" actId="1076"/>
          <ac:spMkLst>
            <pc:docMk/>
            <pc:sldMk cId="0" sldId="272"/>
            <ac:spMk id="16" creationId="{00000000-0000-0000-0000-000000000000}"/>
          </ac:spMkLst>
        </pc:spChg>
        <pc:spChg chg="mod">
          <ac:chgData name="NITHIN SAI" userId="4dd4c40098bcbf8c" providerId="LiveId" clId="{D25D38F9-F595-4C13-8673-C47536DAE94F}" dt="2025-03-27T15:13:54.661" v="528" actId="1076"/>
          <ac:spMkLst>
            <pc:docMk/>
            <pc:sldMk cId="0" sldId="272"/>
            <ac:spMk id="17" creationId="{00000000-0000-0000-0000-000000000000}"/>
          </ac:spMkLst>
        </pc:spChg>
        <pc:spChg chg="del">
          <ac:chgData name="NITHIN SAI" userId="4dd4c40098bcbf8c" providerId="LiveId" clId="{D25D38F9-F595-4C13-8673-C47536DAE94F}" dt="2025-03-29T11:08:06.301" v="765" actId="478"/>
          <ac:spMkLst>
            <pc:docMk/>
            <pc:sldMk cId="0" sldId="272"/>
            <ac:spMk id="18" creationId="{00000000-0000-0000-0000-000000000000}"/>
          </ac:spMkLst>
        </pc:spChg>
        <pc:spChg chg="del">
          <ac:chgData name="NITHIN SAI" userId="4dd4c40098bcbf8c" providerId="LiveId" clId="{D25D38F9-F595-4C13-8673-C47536DAE94F}" dt="2025-03-29T11:08:03.838" v="764" actId="478"/>
          <ac:spMkLst>
            <pc:docMk/>
            <pc:sldMk cId="0" sldId="272"/>
            <ac:spMk id="19" creationId="{00000000-0000-0000-0000-000000000000}"/>
          </ac:spMkLst>
        </pc:spChg>
        <pc:picChg chg="del">
          <ac:chgData name="NITHIN SAI" userId="4dd4c40098bcbf8c" providerId="LiveId" clId="{D25D38F9-F595-4C13-8673-C47536DAE94F}" dt="2025-03-29T11:08:01.828" v="763" actId="478"/>
          <ac:picMkLst>
            <pc:docMk/>
            <pc:sldMk cId="0" sldId="272"/>
            <ac:picMk id="8" creationId="{00000000-0000-0000-0000-000000000000}"/>
          </ac:picMkLst>
        </pc:picChg>
      </pc:sldChg>
      <pc:sldChg chg="modSp mod">
        <pc:chgData name="NITHIN SAI" userId="4dd4c40098bcbf8c" providerId="LiveId" clId="{D25D38F9-F595-4C13-8673-C47536DAE94F}" dt="2025-03-27T15:16:57.873" v="559" actId="1076"/>
        <pc:sldMkLst>
          <pc:docMk/>
          <pc:sldMk cId="0" sldId="273"/>
        </pc:sldMkLst>
        <pc:spChg chg="mod">
          <ac:chgData name="NITHIN SAI" userId="4dd4c40098bcbf8c" providerId="LiveId" clId="{D25D38F9-F595-4C13-8673-C47536DAE94F}" dt="2025-03-27T15:16:57.873" v="559" actId="1076"/>
          <ac:spMkLst>
            <pc:docMk/>
            <pc:sldMk cId="0" sldId="273"/>
            <ac:spMk id="4" creationId="{00000000-0000-0000-0000-000000000000}"/>
          </ac:spMkLst>
        </pc:spChg>
      </pc:sldChg>
      <pc:sldChg chg="delSp modSp mod">
        <pc:chgData name="NITHIN SAI" userId="4dd4c40098bcbf8c" providerId="LiveId" clId="{D25D38F9-F595-4C13-8673-C47536DAE94F}" dt="2025-03-27T15:18:57.907" v="581" actId="478"/>
        <pc:sldMkLst>
          <pc:docMk/>
          <pc:sldMk cId="0" sldId="274"/>
        </pc:sldMkLst>
        <pc:spChg chg="mod">
          <ac:chgData name="NITHIN SAI" userId="4dd4c40098bcbf8c" providerId="LiveId" clId="{D25D38F9-F595-4C13-8673-C47536DAE94F}" dt="2025-03-27T14:22:06.641" v="294" actId="6549"/>
          <ac:spMkLst>
            <pc:docMk/>
            <pc:sldMk cId="0" sldId="274"/>
            <ac:spMk id="7" creationId="{00000000-0000-0000-0000-000000000000}"/>
          </ac:spMkLst>
        </pc:spChg>
        <pc:spChg chg="mod">
          <ac:chgData name="NITHIN SAI" userId="4dd4c40098bcbf8c" providerId="LiveId" clId="{D25D38F9-F595-4C13-8673-C47536DAE94F}" dt="2025-03-27T15:18:45.276" v="576" actId="14100"/>
          <ac:spMkLst>
            <pc:docMk/>
            <pc:sldMk cId="0" sldId="274"/>
            <ac:spMk id="10" creationId="{00000000-0000-0000-0000-000000000000}"/>
          </ac:spMkLst>
        </pc:spChg>
        <pc:spChg chg="mod">
          <ac:chgData name="NITHIN SAI" userId="4dd4c40098bcbf8c" providerId="LiveId" clId="{D25D38F9-F595-4C13-8673-C47536DAE94F}" dt="2025-03-27T15:17:19.592" v="560" actId="1076"/>
          <ac:spMkLst>
            <pc:docMk/>
            <pc:sldMk cId="0" sldId="274"/>
            <ac:spMk id="11" creationId="{00000000-0000-0000-0000-000000000000}"/>
          </ac:spMkLst>
        </pc:spChg>
        <pc:spChg chg="mod">
          <ac:chgData name="NITHIN SAI" userId="4dd4c40098bcbf8c" providerId="LiveId" clId="{D25D38F9-F595-4C13-8673-C47536DAE94F}" dt="2025-03-27T15:18:17.933" v="572" actId="14100"/>
          <ac:spMkLst>
            <pc:docMk/>
            <pc:sldMk cId="0" sldId="274"/>
            <ac:spMk id="12" creationId="{00000000-0000-0000-0000-000000000000}"/>
          </ac:spMkLst>
        </pc:spChg>
        <pc:spChg chg="mod">
          <ac:chgData name="NITHIN SAI" userId="4dd4c40098bcbf8c" providerId="LiveId" clId="{D25D38F9-F595-4C13-8673-C47536DAE94F}" dt="2025-03-27T15:18:34.642" v="574" actId="403"/>
          <ac:spMkLst>
            <pc:docMk/>
            <pc:sldMk cId="0" sldId="274"/>
            <ac:spMk id="14" creationId="{00000000-0000-0000-0000-000000000000}"/>
          </ac:spMkLst>
        </pc:spChg>
        <pc:spChg chg="mod">
          <ac:chgData name="NITHIN SAI" userId="4dd4c40098bcbf8c" providerId="LiveId" clId="{D25D38F9-F595-4C13-8673-C47536DAE94F}" dt="2025-03-27T15:17:43.149" v="565" actId="1076"/>
          <ac:spMkLst>
            <pc:docMk/>
            <pc:sldMk cId="0" sldId="274"/>
            <ac:spMk id="16" creationId="{00000000-0000-0000-0000-000000000000}"/>
          </ac:spMkLst>
        </pc:spChg>
      </pc:sldChg>
      <pc:sldChg chg="delSp mod">
        <pc:chgData name="NITHIN SAI" userId="4dd4c40098bcbf8c" providerId="LiveId" clId="{D25D38F9-F595-4C13-8673-C47536DAE94F}" dt="2025-03-27T06:34:25.217" v="31" actId="478"/>
        <pc:sldMkLst>
          <pc:docMk/>
          <pc:sldMk cId="0" sldId="275"/>
        </pc:sldMkLst>
      </pc:sldChg>
      <pc:sldChg chg="delSp modSp mod">
        <pc:chgData name="NITHIN SAI" userId="4dd4c40098bcbf8c" providerId="LiveId" clId="{D25D38F9-F595-4C13-8673-C47536DAE94F}" dt="2025-03-27T15:23:40.570" v="603" actId="1076"/>
        <pc:sldMkLst>
          <pc:docMk/>
          <pc:sldMk cId="0" sldId="276"/>
        </pc:sldMkLst>
        <pc:spChg chg="mod">
          <ac:chgData name="NITHIN SAI" userId="4dd4c40098bcbf8c" providerId="LiveId" clId="{D25D38F9-F595-4C13-8673-C47536DAE94F}" dt="2025-03-27T15:23:21.812" v="599" actId="1076"/>
          <ac:spMkLst>
            <pc:docMk/>
            <pc:sldMk cId="0" sldId="276"/>
            <ac:spMk id="5" creationId="{00000000-0000-0000-0000-000000000000}"/>
          </ac:spMkLst>
        </pc:spChg>
        <pc:spChg chg="mod">
          <ac:chgData name="NITHIN SAI" userId="4dd4c40098bcbf8c" providerId="LiveId" clId="{D25D38F9-F595-4C13-8673-C47536DAE94F}" dt="2025-03-27T15:20:42.290" v="585" actId="14100"/>
          <ac:spMkLst>
            <pc:docMk/>
            <pc:sldMk cId="0" sldId="276"/>
            <ac:spMk id="7" creationId="{00000000-0000-0000-0000-000000000000}"/>
          </ac:spMkLst>
        </pc:spChg>
        <pc:spChg chg="mod">
          <ac:chgData name="NITHIN SAI" userId="4dd4c40098bcbf8c" providerId="LiveId" clId="{D25D38F9-F595-4C13-8673-C47536DAE94F}" dt="2025-03-27T15:22:26.373" v="588" actId="403"/>
          <ac:spMkLst>
            <pc:docMk/>
            <pc:sldMk cId="0" sldId="276"/>
            <ac:spMk id="8" creationId="{00000000-0000-0000-0000-000000000000}"/>
          </ac:spMkLst>
        </pc:spChg>
        <pc:spChg chg="mod">
          <ac:chgData name="NITHIN SAI" userId="4dd4c40098bcbf8c" providerId="LiveId" clId="{D25D38F9-F595-4C13-8673-C47536DAE94F}" dt="2025-03-27T15:23:40.570" v="603" actId="1076"/>
          <ac:spMkLst>
            <pc:docMk/>
            <pc:sldMk cId="0" sldId="276"/>
            <ac:spMk id="9" creationId="{00000000-0000-0000-0000-000000000000}"/>
          </ac:spMkLst>
        </pc:spChg>
        <pc:spChg chg="mod">
          <ac:chgData name="NITHIN SAI" userId="4dd4c40098bcbf8c" providerId="LiveId" clId="{D25D38F9-F595-4C13-8673-C47536DAE94F}" dt="2025-03-27T15:22:50.821" v="594" actId="403"/>
          <ac:spMkLst>
            <pc:docMk/>
            <pc:sldMk cId="0" sldId="276"/>
            <ac:spMk id="10" creationId="{00000000-0000-0000-0000-000000000000}"/>
          </ac:spMkLst>
        </pc:spChg>
      </pc:sldChg>
      <pc:sldChg chg="delSp mod">
        <pc:chgData name="NITHIN SAI" userId="4dd4c40098bcbf8c" providerId="LiveId" clId="{D25D38F9-F595-4C13-8673-C47536DAE94F}" dt="2025-03-27T06:34:19.530" v="29" actId="478"/>
        <pc:sldMkLst>
          <pc:docMk/>
          <pc:sldMk cId="0" sldId="277"/>
        </pc:sldMkLst>
      </pc:sldChg>
      <pc:sldChg chg="delSp modSp mod">
        <pc:chgData name="NITHIN SAI" userId="4dd4c40098bcbf8c" providerId="LiveId" clId="{D25D38F9-F595-4C13-8673-C47536DAE94F}" dt="2025-03-27T15:25:24.793" v="623" actId="14100"/>
        <pc:sldMkLst>
          <pc:docMk/>
          <pc:sldMk cId="0" sldId="278"/>
        </pc:sldMkLst>
        <pc:spChg chg="mod">
          <ac:chgData name="NITHIN SAI" userId="4dd4c40098bcbf8c" providerId="LiveId" clId="{D25D38F9-F595-4C13-8673-C47536DAE94F}" dt="2025-03-27T15:25:24.793" v="623" actId="14100"/>
          <ac:spMkLst>
            <pc:docMk/>
            <pc:sldMk cId="0" sldId="278"/>
            <ac:spMk id="7" creationId="{00000000-0000-0000-0000-000000000000}"/>
          </ac:spMkLst>
        </pc:spChg>
        <pc:spChg chg="mod">
          <ac:chgData name="NITHIN SAI" userId="4dd4c40098bcbf8c" providerId="LiveId" clId="{D25D38F9-F595-4C13-8673-C47536DAE94F}" dt="2025-03-27T15:25:01.683" v="619" actId="14100"/>
          <ac:spMkLst>
            <pc:docMk/>
            <pc:sldMk cId="0" sldId="278"/>
            <ac:spMk id="10" creationId="{00000000-0000-0000-0000-000000000000}"/>
          </ac:spMkLst>
        </pc:spChg>
        <pc:spChg chg="mod">
          <ac:chgData name="NITHIN SAI" userId="4dd4c40098bcbf8c" providerId="LiveId" clId="{D25D38F9-F595-4C13-8673-C47536DAE94F}" dt="2025-03-27T15:24:02.828" v="607" actId="1076"/>
          <ac:spMkLst>
            <pc:docMk/>
            <pc:sldMk cId="0" sldId="278"/>
            <ac:spMk id="11" creationId="{00000000-0000-0000-0000-000000000000}"/>
          </ac:spMkLst>
        </pc:spChg>
        <pc:spChg chg="mod">
          <ac:chgData name="NITHIN SAI" userId="4dd4c40098bcbf8c" providerId="LiveId" clId="{D25D38F9-F595-4C13-8673-C47536DAE94F}" dt="2025-03-27T15:25:07.693" v="620" actId="113"/>
          <ac:spMkLst>
            <pc:docMk/>
            <pc:sldMk cId="0" sldId="278"/>
            <ac:spMk id="12" creationId="{00000000-0000-0000-0000-000000000000}"/>
          </ac:spMkLst>
        </pc:spChg>
        <pc:spChg chg="mod">
          <ac:chgData name="NITHIN SAI" userId="4dd4c40098bcbf8c" providerId="LiveId" clId="{D25D38F9-F595-4C13-8673-C47536DAE94F}" dt="2025-03-27T15:25:14.039" v="621" actId="113"/>
          <ac:spMkLst>
            <pc:docMk/>
            <pc:sldMk cId="0" sldId="278"/>
            <ac:spMk id="13" creationId="{00000000-0000-0000-0000-000000000000}"/>
          </ac:spMkLst>
        </pc:spChg>
      </pc:sldChg>
      <pc:sldChg chg="modSp mod">
        <pc:chgData name="NITHIN SAI" userId="4dd4c40098bcbf8c" providerId="LiveId" clId="{D25D38F9-F595-4C13-8673-C47536DAE94F}" dt="2025-03-27T15:26:43.323" v="656" actId="20577"/>
        <pc:sldMkLst>
          <pc:docMk/>
          <pc:sldMk cId="0" sldId="279"/>
        </pc:sldMkLst>
        <pc:spChg chg="mod">
          <ac:chgData name="NITHIN SAI" userId="4dd4c40098bcbf8c" providerId="LiveId" clId="{D25D38F9-F595-4C13-8673-C47536DAE94F}" dt="2025-03-27T15:26:43.323" v="656" actId="20577"/>
          <ac:spMkLst>
            <pc:docMk/>
            <pc:sldMk cId="0" sldId="279"/>
            <ac:spMk id="4" creationId="{00000000-0000-0000-0000-000000000000}"/>
          </ac:spMkLst>
        </pc:spChg>
      </pc:sldChg>
      <pc:sldChg chg="del">
        <pc:chgData name="NITHIN SAI" userId="4dd4c40098bcbf8c" providerId="LiveId" clId="{D25D38F9-F595-4C13-8673-C47536DAE94F}" dt="2025-03-27T15:26:01.363" v="625" actId="2696"/>
        <pc:sldMkLst>
          <pc:docMk/>
          <pc:sldMk cId="0" sldId="280"/>
        </pc:sldMkLst>
      </pc:sldChg>
      <pc:sldChg chg="modSp mod">
        <pc:chgData name="NITHIN SAI" userId="4dd4c40098bcbf8c" providerId="LiveId" clId="{D25D38F9-F595-4C13-8673-C47536DAE94F}" dt="2025-03-27T15:32:19.203" v="723" actId="1076"/>
        <pc:sldMkLst>
          <pc:docMk/>
          <pc:sldMk cId="0" sldId="283"/>
        </pc:sldMkLst>
        <pc:spChg chg="mod">
          <ac:chgData name="NITHIN SAI" userId="4dd4c40098bcbf8c" providerId="LiveId" clId="{D25D38F9-F595-4C13-8673-C47536DAE94F}" dt="2025-03-27T15:32:19.203" v="723" actId="1076"/>
          <ac:spMkLst>
            <pc:docMk/>
            <pc:sldMk cId="0" sldId="283"/>
            <ac:spMk id="7" creationId="{A6A7CEAE-83FB-D733-DA85-713ED739E4B5}"/>
          </ac:spMkLst>
        </pc:spChg>
      </pc:sldChg>
      <pc:sldChg chg="delSp mod">
        <pc:chgData name="NITHIN SAI" userId="4dd4c40098bcbf8c" providerId="LiveId" clId="{D25D38F9-F595-4C13-8673-C47536DAE94F}" dt="2025-03-27T14:22:26.619" v="299" actId="478"/>
        <pc:sldMkLst>
          <pc:docMk/>
          <pc:sldMk cId="52617229" sldId="284"/>
        </pc:sldMkLst>
      </pc:sldChg>
      <pc:sldChg chg="delSp modSp mod">
        <pc:chgData name="NITHIN SAI" userId="4dd4c40098bcbf8c" providerId="LiveId" clId="{D25D38F9-F595-4C13-8673-C47536DAE94F}" dt="2025-03-27T14:30:33.053" v="345" actId="1076"/>
        <pc:sldMkLst>
          <pc:docMk/>
          <pc:sldMk cId="34337607" sldId="285"/>
        </pc:sldMkLst>
        <pc:picChg chg="mod">
          <ac:chgData name="NITHIN SAI" userId="4dd4c40098bcbf8c" providerId="LiveId" clId="{D25D38F9-F595-4C13-8673-C47536DAE94F}" dt="2025-03-27T14:30:33.053" v="345" actId="1076"/>
          <ac:picMkLst>
            <pc:docMk/>
            <pc:sldMk cId="34337607" sldId="285"/>
            <ac:picMk id="4" creationId="{6B0E9D8A-ABA9-78A4-7403-CCF50F0C7D83}"/>
          </ac:picMkLst>
        </pc:picChg>
      </pc:sldChg>
      <pc:sldChg chg="delSp modSp mod">
        <pc:chgData name="NITHIN SAI" userId="4dd4c40098bcbf8c" providerId="LiveId" clId="{D25D38F9-F595-4C13-8673-C47536DAE94F}" dt="2025-03-29T11:08:34.870" v="769" actId="478"/>
        <pc:sldMkLst>
          <pc:docMk/>
          <pc:sldMk cId="4038102602" sldId="286"/>
        </pc:sldMkLst>
        <pc:spChg chg="del">
          <ac:chgData name="NITHIN SAI" userId="4dd4c40098bcbf8c" providerId="LiveId" clId="{D25D38F9-F595-4C13-8673-C47536DAE94F}" dt="2025-03-29T11:08:34.870" v="769" actId="478"/>
          <ac:spMkLst>
            <pc:docMk/>
            <pc:sldMk cId="4038102602" sldId="286"/>
            <ac:spMk id="11" creationId="{027F6D55-D47C-F0E3-B403-141188147022}"/>
          </ac:spMkLst>
        </pc:spChg>
        <pc:picChg chg="mod">
          <ac:chgData name="NITHIN SAI" userId="4dd4c40098bcbf8c" providerId="LiveId" clId="{D25D38F9-F595-4C13-8673-C47536DAE94F}" dt="2025-03-27T14:31:28.092" v="357" actId="1076"/>
          <ac:picMkLst>
            <pc:docMk/>
            <pc:sldMk cId="4038102602" sldId="286"/>
            <ac:picMk id="6" creationId="{E24CF385-4DE7-197F-B647-65ABDDB18F64}"/>
          </ac:picMkLst>
        </pc:picChg>
      </pc:sldChg>
      <pc:sldChg chg="delSp modSp mod">
        <pc:chgData name="NITHIN SAI" userId="4dd4c40098bcbf8c" providerId="LiveId" clId="{D25D38F9-F595-4C13-8673-C47536DAE94F}" dt="2025-03-27T14:31:22.310" v="354" actId="1076"/>
        <pc:sldMkLst>
          <pc:docMk/>
          <pc:sldMk cId="1678185953" sldId="287"/>
        </pc:sldMkLst>
        <pc:picChg chg="mod">
          <ac:chgData name="NITHIN SAI" userId="4dd4c40098bcbf8c" providerId="LiveId" clId="{D25D38F9-F595-4C13-8673-C47536DAE94F}" dt="2025-03-27T14:31:22.310" v="354" actId="1076"/>
          <ac:picMkLst>
            <pc:docMk/>
            <pc:sldMk cId="1678185953" sldId="287"/>
            <ac:picMk id="4" creationId="{0BEF3046-D85C-BE14-24A9-9937B6A0D6D4}"/>
          </ac:picMkLst>
        </pc:picChg>
      </pc:sldChg>
      <pc:sldChg chg="delSp modSp mod">
        <pc:chgData name="NITHIN SAI" userId="4dd4c40098bcbf8c" providerId="LiveId" clId="{D25D38F9-F595-4C13-8673-C47536DAE94F}" dt="2025-03-29T11:08:30.812" v="768" actId="478"/>
        <pc:sldMkLst>
          <pc:docMk/>
          <pc:sldMk cId="3198741425" sldId="288"/>
        </pc:sldMkLst>
        <pc:spChg chg="del">
          <ac:chgData name="NITHIN SAI" userId="4dd4c40098bcbf8c" providerId="LiveId" clId="{D25D38F9-F595-4C13-8673-C47536DAE94F}" dt="2025-03-29T11:08:30.812" v="768" actId="478"/>
          <ac:spMkLst>
            <pc:docMk/>
            <pc:sldMk cId="3198741425" sldId="288"/>
            <ac:spMk id="11" creationId="{1D330EC6-E980-C5AF-10D5-087D69E336AC}"/>
          </ac:spMkLst>
        </pc:spChg>
        <pc:picChg chg="mod">
          <ac:chgData name="NITHIN SAI" userId="4dd4c40098bcbf8c" providerId="LiveId" clId="{D25D38F9-F595-4C13-8673-C47536DAE94F}" dt="2025-03-27T14:31:08.011" v="350" actId="1076"/>
          <ac:picMkLst>
            <pc:docMk/>
            <pc:sldMk cId="3198741425" sldId="288"/>
            <ac:picMk id="4" creationId="{F5B07F7D-7D04-D998-8C5E-84C827A5E99A}"/>
          </ac:picMkLst>
        </pc:picChg>
      </pc:sldChg>
      <pc:sldChg chg="delSp modSp mod">
        <pc:chgData name="NITHIN SAI" userId="4dd4c40098bcbf8c" providerId="LiveId" clId="{D25D38F9-F595-4C13-8673-C47536DAE94F}" dt="2025-03-27T14:30:08.647" v="341" actId="1076"/>
        <pc:sldMkLst>
          <pc:docMk/>
          <pc:sldMk cId="3147531573" sldId="289"/>
        </pc:sldMkLst>
        <pc:picChg chg="mod">
          <ac:chgData name="NITHIN SAI" userId="4dd4c40098bcbf8c" providerId="LiveId" clId="{D25D38F9-F595-4C13-8673-C47536DAE94F}" dt="2025-03-27T14:30:08.647" v="341" actId="1076"/>
          <ac:picMkLst>
            <pc:docMk/>
            <pc:sldMk cId="3147531573" sldId="289"/>
            <ac:picMk id="4" creationId="{8CE88D6A-5053-D423-4273-2FF552900D00}"/>
          </ac:picMkLst>
        </pc:picChg>
      </pc:sldChg>
      <pc:sldChg chg="modSp mod">
        <pc:chgData name="NITHIN SAI" userId="4dd4c40098bcbf8c" providerId="LiveId" clId="{D25D38F9-F595-4C13-8673-C47536DAE94F}" dt="2025-03-27T15:35:31.294" v="751" actId="1076"/>
        <pc:sldMkLst>
          <pc:docMk/>
          <pc:sldMk cId="1815474081" sldId="290"/>
        </pc:sldMkLst>
        <pc:spChg chg="mod">
          <ac:chgData name="NITHIN SAI" userId="4dd4c40098bcbf8c" providerId="LiveId" clId="{D25D38F9-F595-4C13-8673-C47536DAE94F}" dt="2025-03-27T14:05:33.303" v="144" actId="1076"/>
          <ac:spMkLst>
            <pc:docMk/>
            <pc:sldMk cId="1815474081" sldId="290"/>
            <ac:spMk id="7" creationId="{5290D473-65BC-0849-DF27-AC1233ED2CF3}"/>
          </ac:spMkLst>
        </pc:spChg>
        <pc:spChg chg="mod">
          <ac:chgData name="NITHIN SAI" userId="4dd4c40098bcbf8c" providerId="LiveId" clId="{D25D38F9-F595-4C13-8673-C47536DAE94F}" dt="2025-03-27T15:35:31.294" v="751" actId="1076"/>
          <ac:spMkLst>
            <pc:docMk/>
            <pc:sldMk cId="1815474081" sldId="290"/>
            <ac:spMk id="11" creationId="{3830FC79-F402-18EC-A4C4-2AC8804FBD97}"/>
          </ac:spMkLst>
        </pc:spChg>
        <pc:spChg chg="mod">
          <ac:chgData name="NITHIN SAI" userId="4dd4c40098bcbf8c" providerId="LiveId" clId="{D25D38F9-F595-4C13-8673-C47536DAE94F}" dt="2025-03-27T14:06:08.438" v="149" actId="14100"/>
          <ac:spMkLst>
            <pc:docMk/>
            <pc:sldMk cId="1815474081" sldId="290"/>
            <ac:spMk id="13" creationId="{8591A5AC-E697-7BBD-0872-04680F4FE88E}"/>
          </ac:spMkLst>
        </pc:spChg>
        <pc:picChg chg="mod">
          <ac:chgData name="NITHIN SAI" userId="4dd4c40098bcbf8c" providerId="LiveId" clId="{D25D38F9-F595-4C13-8673-C47536DAE94F}" dt="2025-03-27T15:35:27.582" v="750" actId="1076"/>
          <ac:picMkLst>
            <pc:docMk/>
            <pc:sldMk cId="1815474081" sldId="290"/>
            <ac:picMk id="5" creationId="{A096A59A-83A0-CD02-CE7C-34A9FB731E90}"/>
          </ac:picMkLst>
        </pc:picChg>
      </pc:sldChg>
      <pc:sldChg chg="modSp mod">
        <pc:chgData name="NITHIN SAI" userId="4dd4c40098bcbf8c" providerId="LiveId" clId="{D25D38F9-F595-4C13-8673-C47536DAE94F}" dt="2025-03-27T15:34:26.203" v="748" actId="20577"/>
        <pc:sldMkLst>
          <pc:docMk/>
          <pc:sldMk cId="0" sldId="291"/>
        </pc:sldMkLst>
        <pc:spChg chg="mod">
          <ac:chgData name="NITHIN SAI" userId="4dd4c40098bcbf8c" providerId="LiveId" clId="{D25D38F9-F595-4C13-8673-C47536DAE94F}" dt="2025-03-27T14:05:12.778" v="141" actId="14100"/>
          <ac:spMkLst>
            <pc:docMk/>
            <pc:sldMk cId="0" sldId="291"/>
            <ac:spMk id="6" creationId="{00000000-0000-0000-0000-000000000000}"/>
          </ac:spMkLst>
        </pc:spChg>
        <pc:spChg chg="mod">
          <ac:chgData name="NITHIN SAI" userId="4dd4c40098bcbf8c" providerId="LiveId" clId="{D25D38F9-F595-4C13-8673-C47536DAE94F}" dt="2025-03-27T15:34:26.203" v="748" actId="20577"/>
          <ac:spMkLst>
            <pc:docMk/>
            <pc:sldMk cId="0" sldId="291"/>
            <ac:spMk id="8" creationId="{00000000-0000-0000-0000-000000000000}"/>
          </ac:spMkLst>
        </pc:spChg>
      </pc:sldChg>
      <pc:sldChg chg="modSp mod">
        <pc:chgData name="NITHIN SAI" userId="4dd4c40098bcbf8c" providerId="LiveId" clId="{D25D38F9-F595-4C13-8673-C47536DAE94F}" dt="2025-03-29T07:27:05.045" v="755" actId="255"/>
        <pc:sldMkLst>
          <pc:docMk/>
          <pc:sldMk cId="3617454347" sldId="292"/>
        </pc:sldMkLst>
        <pc:spChg chg="mod">
          <ac:chgData name="NITHIN SAI" userId="4dd4c40098bcbf8c" providerId="LiveId" clId="{D25D38F9-F595-4C13-8673-C47536DAE94F}" dt="2025-03-29T07:27:05.045" v="755" actId="255"/>
          <ac:spMkLst>
            <pc:docMk/>
            <pc:sldMk cId="3617454347" sldId="292"/>
            <ac:spMk id="5" creationId="{088B47A4-E5FE-C52A-F9FB-91087BC888E7}"/>
          </ac:spMkLst>
        </pc:spChg>
      </pc:sldChg>
      <pc:sldChg chg="modSp mod">
        <pc:chgData name="NITHIN SAI" userId="4dd4c40098bcbf8c" providerId="LiveId" clId="{D25D38F9-F595-4C13-8673-C47536DAE94F}" dt="2025-03-27T14:08:24.104" v="168" actId="20577"/>
        <pc:sldMkLst>
          <pc:docMk/>
          <pc:sldMk cId="2246383162" sldId="293"/>
        </pc:sldMkLst>
        <pc:spChg chg="mod">
          <ac:chgData name="NITHIN SAI" userId="4dd4c40098bcbf8c" providerId="LiveId" clId="{D25D38F9-F595-4C13-8673-C47536DAE94F}" dt="2025-03-27T14:08:24.104" v="168" actId="20577"/>
          <ac:spMkLst>
            <pc:docMk/>
            <pc:sldMk cId="2246383162" sldId="293"/>
            <ac:spMk id="5" creationId="{407BDEDB-DE9E-ABE4-A994-373D3A09B90F}"/>
          </ac:spMkLst>
        </pc:spChg>
      </pc:sldChg>
      <pc:sldChg chg="delSp mod">
        <pc:chgData name="NITHIN SAI" userId="4dd4c40098bcbf8c" providerId="LiveId" clId="{D25D38F9-F595-4C13-8673-C47536DAE94F}" dt="2025-03-27T14:22:31.012" v="300" actId="478"/>
        <pc:sldMkLst>
          <pc:docMk/>
          <pc:sldMk cId="3740371988" sldId="294"/>
        </pc:sldMkLst>
      </pc:sldChg>
      <pc:sldChg chg="delSp modSp mod">
        <pc:chgData name="NITHIN SAI" userId="4dd4c40098bcbf8c" providerId="LiveId" clId="{D25D38F9-F595-4C13-8673-C47536DAE94F}" dt="2025-03-29T11:08:16.764" v="766" actId="478"/>
        <pc:sldMkLst>
          <pc:docMk/>
          <pc:sldMk cId="1195245887" sldId="295"/>
        </pc:sldMkLst>
        <pc:spChg chg="del">
          <ac:chgData name="NITHIN SAI" userId="4dd4c40098bcbf8c" providerId="LiveId" clId="{D25D38F9-F595-4C13-8673-C47536DAE94F}" dt="2025-03-29T11:08:16.764" v="766" actId="478"/>
          <ac:spMkLst>
            <pc:docMk/>
            <pc:sldMk cId="1195245887" sldId="295"/>
            <ac:spMk id="11" creationId="{50CDE4FF-4EE3-B19B-6BE8-CAD51295877F}"/>
          </ac:spMkLst>
        </pc:spChg>
        <pc:picChg chg="mod">
          <ac:chgData name="NITHIN SAI" userId="4dd4c40098bcbf8c" providerId="LiveId" clId="{D25D38F9-F595-4C13-8673-C47536DAE94F}" dt="2025-03-27T14:31:50.367" v="361" actId="1076"/>
          <ac:picMkLst>
            <pc:docMk/>
            <pc:sldMk cId="1195245887" sldId="295"/>
            <ac:picMk id="5" creationId="{8373F80E-7181-BC9C-7784-99E94E1A49C3}"/>
          </ac:picMkLst>
        </pc:picChg>
      </pc:sldChg>
      <pc:sldChg chg="delSp modSp mod">
        <pc:chgData name="NITHIN SAI" userId="4dd4c40098bcbf8c" providerId="LiveId" clId="{D25D38F9-F595-4C13-8673-C47536DAE94F}" dt="2025-03-27T14:30:20.980" v="343" actId="14100"/>
        <pc:sldMkLst>
          <pc:docMk/>
          <pc:sldMk cId="2917994427" sldId="296"/>
        </pc:sldMkLst>
        <pc:picChg chg="mod">
          <ac:chgData name="NITHIN SAI" userId="4dd4c40098bcbf8c" providerId="LiveId" clId="{D25D38F9-F595-4C13-8673-C47536DAE94F}" dt="2025-03-27T14:30:20.980" v="343" actId="14100"/>
          <ac:picMkLst>
            <pc:docMk/>
            <pc:sldMk cId="2917994427" sldId="296"/>
            <ac:picMk id="4" creationId="{0D0E7C8F-2D21-7C82-85FA-BC3FDC4DD449}"/>
          </ac:picMkLst>
        </pc:picChg>
      </pc:sldChg>
      <pc:sldChg chg="delSp modSp mod">
        <pc:chgData name="NITHIN SAI" userId="4dd4c40098bcbf8c" providerId="LiveId" clId="{D25D38F9-F595-4C13-8673-C47536DAE94F}" dt="2025-03-29T11:08:24.137" v="767" actId="478"/>
        <pc:sldMkLst>
          <pc:docMk/>
          <pc:sldMk cId="2760408433" sldId="297"/>
        </pc:sldMkLst>
        <pc:spChg chg="del">
          <ac:chgData name="NITHIN SAI" userId="4dd4c40098bcbf8c" providerId="LiveId" clId="{D25D38F9-F595-4C13-8673-C47536DAE94F}" dt="2025-03-29T11:08:24.137" v="767" actId="478"/>
          <ac:spMkLst>
            <pc:docMk/>
            <pc:sldMk cId="2760408433" sldId="297"/>
            <ac:spMk id="11" creationId="{19133F4C-B73C-B113-F30D-C7D74F1D5050}"/>
          </ac:spMkLst>
        </pc:spChg>
        <pc:picChg chg="mod">
          <ac:chgData name="NITHIN SAI" userId="4dd4c40098bcbf8c" providerId="LiveId" clId="{D25D38F9-F595-4C13-8673-C47536DAE94F}" dt="2025-03-27T14:31:42.283" v="360" actId="1076"/>
          <ac:picMkLst>
            <pc:docMk/>
            <pc:sldMk cId="2760408433" sldId="297"/>
            <ac:picMk id="4" creationId="{285B599F-A75C-F959-0CF9-DD6013777BAD}"/>
          </ac:picMkLst>
        </pc:picChg>
      </pc:sldChg>
      <pc:sldChg chg="delSp modSp mod">
        <pc:chgData name="NITHIN SAI" userId="4dd4c40098bcbf8c" providerId="LiveId" clId="{D25D38F9-F595-4C13-8673-C47536DAE94F}" dt="2025-03-27T14:30:45.643" v="347" actId="1076"/>
        <pc:sldMkLst>
          <pc:docMk/>
          <pc:sldMk cId="1275165390" sldId="298"/>
        </pc:sldMkLst>
        <pc:picChg chg="mod">
          <ac:chgData name="NITHIN SAI" userId="4dd4c40098bcbf8c" providerId="LiveId" clId="{D25D38F9-F595-4C13-8673-C47536DAE94F}" dt="2025-03-27T14:30:45.643" v="347" actId="1076"/>
          <ac:picMkLst>
            <pc:docMk/>
            <pc:sldMk cId="1275165390" sldId="298"/>
            <ac:picMk id="4" creationId="{B9562D38-4CB5-CAC1-800F-5166445C06D6}"/>
          </ac:picMkLst>
        </pc:picChg>
      </pc:sldChg>
      <pc:sldChg chg="delSp mod">
        <pc:chgData name="NITHIN SAI" userId="4dd4c40098bcbf8c" providerId="LiveId" clId="{D25D38F9-F595-4C13-8673-C47536DAE94F}" dt="2025-03-27T06:33:49.339" v="27" actId="478"/>
        <pc:sldMkLst>
          <pc:docMk/>
          <pc:sldMk cId="3559726370" sldId="299"/>
        </pc:sldMkLst>
      </pc:sldChg>
      <pc:sldChg chg="addSp modSp new mod">
        <pc:chgData name="NITHIN SAI" userId="4dd4c40098bcbf8c" providerId="LiveId" clId="{D25D38F9-F595-4C13-8673-C47536DAE94F}" dt="2025-03-27T15:33:25.264" v="743" actId="20577"/>
        <pc:sldMkLst>
          <pc:docMk/>
          <pc:sldMk cId="2740625999" sldId="300"/>
        </pc:sldMkLst>
        <pc:spChg chg="add mod">
          <ac:chgData name="NITHIN SAI" userId="4dd4c40098bcbf8c" providerId="LiveId" clId="{D25D38F9-F595-4C13-8673-C47536DAE94F}" dt="2025-03-27T15:33:25.264" v="743" actId="20577"/>
          <ac:spMkLst>
            <pc:docMk/>
            <pc:sldMk cId="2740625999" sldId="300"/>
            <ac:spMk id="3" creationId="{769BFF39-EB4E-6895-1F4D-D7410ACD371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149C1-8211-41D8-9035-D66846EAFCA8}" type="datetimeFigureOut">
              <a:rPr lang="en-IN" smtClean="0"/>
              <a:t>29-03-2025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858194-B4B2-49A6-840B-5112796BCB9E}" type="slidenum">
              <a:rPr lang="en-IN" smtClean="0"/>
              <a:t>‹#›</a:t>
            </a:fld>
            <a:endParaRPr lang="en-IN"/>
          </a:p>
        </p:txBody>
      </p:sp>
    </p:spTree>
    <p:extLst>
      <p:ext uri="{BB962C8B-B14F-4D97-AF65-F5344CB8AC3E}">
        <p14:creationId xmlns:p14="http://schemas.microsoft.com/office/powerpoint/2010/main" val="3704094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5FB6E-5E6C-FD8B-2E4A-05240F521D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19C84D-A312-6CBF-7283-1868FED19D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B1B9A7-0D96-0316-08D2-3CE16A8E56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3988F-B368-94D7-378C-D2BD6AB0AA4F}"/>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73194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3D0C5-BE48-062E-C84C-3DBDC34CE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51D13A-A5D2-6E8A-77C2-ECF9D698BB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A020B7-D139-527E-A4DF-A686F2923E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06BB4D-0580-C70C-CE09-1B4542617200}"/>
              </a:ext>
            </a:extLst>
          </p:cNvPr>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34550378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F54A5-AE17-0F19-6C21-DE0D51162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C7B032-4A6B-792B-B48A-B570DF8AB0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9807D4-C4F9-9B03-D1D5-2C52F1C283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D53E2B-0E7F-93E5-183D-054C74FDFB49}"/>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31798304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B0037-9800-9BA1-DAEE-04E39BECB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1D07B2-4C6E-6E65-0014-C24447B2F3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BFD46-74D8-983E-4A80-62A044B8B3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3E1188-188A-A061-3F06-12DE9673A760}"/>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4231370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7B227-86AF-C258-35F8-4809655C94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999071-27CE-F9CA-8AF7-0B9FBAFF9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F5895B-3784-CF21-7613-AA5EA5ED08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ED02FD-A7F2-07D9-E694-EB7DB1E8976B}"/>
              </a:ext>
            </a:extLst>
          </p:cNvPr>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447728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4A7E5-A176-BFB8-3D3E-9158E84DF4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5555B-2617-430E-ACA7-78627EBD80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99B018-CAFF-63F3-A1CB-43141BF364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487539-9ABF-C75E-213A-63CF25D3FA4E}"/>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3824721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EF9E9-969A-C2C2-3B4F-497E8A56BF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B1445-E1FA-E5EF-FB31-1292FC3689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D0B7F-0B94-29CC-8B99-3DE964F17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309C76-7DB6-80E6-A8ED-0C624FE53D1C}"/>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11164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0B3A0-38D1-8041-0B76-F5265D3C3C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85FDAB-CCEF-9399-EEBE-5995E0688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F2ACB9-CCC6-D694-913E-8077C774AA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E8D837-C0B7-87A4-9769-33987A257669}"/>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94576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50604-7163-DAFB-E5DE-4E2D794F87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8C51D-926C-D266-C172-11BEF85032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46E22B-9D67-DE6A-2511-67263E9718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BC0262-302D-B4FC-FFBE-77CFC4D0EE9F}"/>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5268285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471A3-1726-6AEF-1706-830C535AD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6FBE54-DA74-14C2-59C1-B6BFFB05E8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59E32-ADC6-EB08-0427-2FB9397E4F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723F70-9809-FF2A-F394-3958FD5E3D02}"/>
              </a:ext>
            </a:extLst>
          </p:cNvPr>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9093841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8FB64-8B7A-1A76-BC33-1803E0E2C7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01CA6F-439B-425F-521F-00FF222A6F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B26504-0CD6-E6CB-D18B-9EC39014D3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A139E9-5839-E796-F91C-751D056FEC1E}"/>
              </a:ext>
            </a:extLst>
          </p:cNvPr>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32604700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79F6A-E0B6-87E4-C5AC-3AEF6FAA82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4B833-C4A1-F3DF-C730-D32D8597B5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28745B-4EFB-5E8C-97F6-26EEA3EC8F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ED020A-5EE1-8697-B3AB-7C32E5BCE0FD}"/>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3659671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6C5D9-EF4A-06F9-EC5E-4025508C8E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07B4C7-1568-A1BD-DD2D-FA2C29841B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D0AFA1-4DC1-47E0-C924-925C5AE818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8BEF28-9356-4AD8-16F5-24AF5034957A}"/>
              </a:ext>
            </a:extLst>
          </p:cNvPr>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0293312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A03F7-9E33-6F7A-8C14-2B929D8C6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77E15-0C4C-77C8-7263-5A40DDBFD1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654C7D-FA17-342A-B325-553EF6E508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3831B5-75BB-8A39-8DAC-5B3AF9A9A42E}"/>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9491133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822C-29C1-C284-A975-1191993EC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0D38A4-B956-71DD-2729-F15A00B451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19A5E-466D-83B7-1D62-41610A9E4F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A35422-7468-9481-DAF1-9D40039D5D8D}"/>
              </a:ext>
            </a:extLst>
          </p:cNvPr>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2886909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3ECA0-96B7-2AA9-8D37-6518F1BEA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71A2D7-FEB9-AD8A-BB43-15A034C449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02ECB-65E1-A94D-4D07-189DBE08BF91}"/>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5" name="Footer Placeholder 4">
            <a:extLst>
              <a:ext uri="{FF2B5EF4-FFF2-40B4-BE49-F238E27FC236}">
                <a16:creationId xmlns:a16="http://schemas.microsoft.com/office/drawing/2014/main" id="{528A84C1-ACF7-93CD-E10E-739D1572BC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98A712-4B2B-91B1-650D-4AD128126D22}"/>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2514098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8DF0-39E9-0C97-A65B-48E9B5BE8E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AE7930-487F-5134-9E4E-91B2A4835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1C0A8E-CF47-7BAB-36D0-76CD13126A4C}"/>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5" name="Footer Placeholder 4">
            <a:extLst>
              <a:ext uri="{FF2B5EF4-FFF2-40B4-BE49-F238E27FC236}">
                <a16:creationId xmlns:a16="http://schemas.microsoft.com/office/drawing/2014/main" id="{20F73119-08EA-AA3C-01D1-FD34A2C1D3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C305B-42F2-42FB-D364-4E4BCAFA219E}"/>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349237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9B688B-64D3-684D-CCCC-6A75EE3D3B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15455B-D2E8-81AB-F28E-BDB4A8E706D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5EB130-6C40-BE73-7D56-0208188FE6F4}"/>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5" name="Footer Placeholder 4">
            <a:extLst>
              <a:ext uri="{FF2B5EF4-FFF2-40B4-BE49-F238E27FC236}">
                <a16:creationId xmlns:a16="http://schemas.microsoft.com/office/drawing/2014/main" id="{4B3AABED-255E-6BF9-E86C-19B6964591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98634D-53C3-77D1-C1CE-882A9AFAF7EA}"/>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3874532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MASTER_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051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6FA5-8D92-6810-FDD6-B4A5961ED4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54CE03-8509-AF87-4D45-DAA2C2E7DE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9C354E-28B3-1FA7-A578-ED09E6187F89}"/>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5" name="Footer Placeholder 4">
            <a:extLst>
              <a:ext uri="{FF2B5EF4-FFF2-40B4-BE49-F238E27FC236}">
                <a16:creationId xmlns:a16="http://schemas.microsoft.com/office/drawing/2014/main" id="{F7EE1046-865E-0BD3-C38A-DAE093A85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63301A-177A-B0CD-FDB8-B9326319C7A7}"/>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372603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F7431-1FB3-BB30-8E0F-CCE4001B6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7F18D0-F151-5020-4319-2837C48F6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34D54D-8A83-927D-B918-F2094C91E2E7}"/>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5" name="Footer Placeholder 4">
            <a:extLst>
              <a:ext uri="{FF2B5EF4-FFF2-40B4-BE49-F238E27FC236}">
                <a16:creationId xmlns:a16="http://schemas.microsoft.com/office/drawing/2014/main" id="{62399B38-CE52-C586-55BF-18BEDB2C93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78DE59-C89F-0D1F-3EC6-8D07EB09F78E}"/>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3301793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70B3-D675-FCFF-EBB1-276922EB9A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CC89B4-33BC-CAF9-42BD-67E35F2BA7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8908FF-91BB-A8A4-366D-417B276A1A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F7F156-5C13-22EF-31BC-F2E826D9389C}"/>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6" name="Footer Placeholder 5">
            <a:extLst>
              <a:ext uri="{FF2B5EF4-FFF2-40B4-BE49-F238E27FC236}">
                <a16:creationId xmlns:a16="http://schemas.microsoft.com/office/drawing/2014/main" id="{D9635F3F-0924-AAA1-1B6B-D4BAFBAE05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180873-1A5F-9BCF-F749-BD6392657AE9}"/>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179110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2F33-2E0E-1F18-BCDB-3182158B07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099A7F-BD47-93F3-D36E-8D45E9C480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1D8E8-1950-C387-F3D3-575A9820B3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D94E9F-58D3-AF7E-DCCC-C7F874A3DF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1E0F8-76C4-80AC-D271-BEA448747D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AFD1B9-0458-D228-57A0-0D0BE6FB9E3C}"/>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8" name="Footer Placeholder 7">
            <a:extLst>
              <a:ext uri="{FF2B5EF4-FFF2-40B4-BE49-F238E27FC236}">
                <a16:creationId xmlns:a16="http://schemas.microsoft.com/office/drawing/2014/main" id="{9760D513-6C30-4E7D-3056-7DBC9D74AD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7E15A4-74D0-4391-0E1E-33FA4D31B253}"/>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3767807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352A9-696D-1DBF-704A-8968574B8A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B165EE3-F4D0-08A3-64CA-86F998C66E5E}"/>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4" name="Footer Placeholder 3">
            <a:extLst>
              <a:ext uri="{FF2B5EF4-FFF2-40B4-BE49-F238E27FC236}">
                <a16:creationId xmlns:a16="http://schemas.microsoft.com/office/drawing/2014/main" id="{BDD8EC95-3AF9-6A74-C31B-3DBAE7FD61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4BF37B-1690-26E1-4F1D-38C1BD76D1A0}"/>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595658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4E969E-80AE-4D06-1B29-9792AED684C2}"/>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3" name="Footer Placeholder 2">
            <a:extLst>
              <a:ext uri="{FF2B5EF4-FFF2-40B4-BE49-F238E27FC236}">
                <a16:creationId xmlns:a16="http://schemas.microsoft.com/office/drawing/2014/main" id="{76FF9F6C-1AFC-46A2-1515-9F22C4E37A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E9ED6D-7F22-8D2D-22DF-E7A20827CC70}"/>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1396759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5C964-4DD0-5C4D-97D6-130F36595D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D65D2E-27FD-EA19-64B8-673B2F96D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A8ED25-0011-40A7-592B-B37B735AA1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C2FEF-D284-3143-B1DA-DD10C8609D94}"/>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6" name="Footer Placeholder 5">
            <a:extLst>
              <a:ext uri="{FF2B5EF4-FFF2-40B4-BE49-F238E27FC236}">
                <a16:creationId xmlns:a16="http://schemas.microsoft.com/office/drawing/2014/main" id="{4140300D-1ECE-6D66-BDD1-3393D07F4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B88C7-64FE-D101-9B1F-0A1D8657326A}"/>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202194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0F75-B26B-35E3-CDB5-D521226503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C9F735-B6D5-CD61-E342-62B06453A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05558-6383-7CC9-9864-9EFD19ADE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4B72D4-4DF5-D51C-66EA-EAC0A5D51404}"/>
              </a:ext>
            </a:extLst>
          </p:cNvPr>
          <p:cNvSpPr>
            <a:spLocks noGrp="1"/>
          </p:cNvSpPr>
          <p:nvPr>
            <p:ph type="dt" sz="half" idx="10"/>
          </p:nvPr>
        </p:nvSpPr>
        <p:spPr/>
        <p:txBody>
          <a:bodyPr/>
          <a:lstStyle/>
          <a:p>
            <a:fld id="{179367A5-25F7-486D-BFE3-190ADB8F1C61}" type="datetimeFigureOut">
              <a:rPr lang="en-IN" smtClean="0"/>
              <a:t>29-03-2025</a:t>
            </a:fld>
            <a:endParaRPr lang="en-IN"/>
          </a:p>
        </p:txBody>
      </p:sp>
      <p:sp>
        <p:nvSpPr>
          <p:cNvPr id="6" name="Footer Placeholder 5">
            <a:extLst>
              <a:ext uri="{FF2B5EF4-FFF2-40B4-BE49-F238E27FC236}">
                <a16:creationId xmlns:a16="http://schemas.microsoft.com/office/drawing/2014/main" id="{AA8D1DF1-D246-FF16-0537-2B6E5E416F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6CF5C2-63BE-A1C4-3EEA-6F0D1047C2F6}"/>
              </a:ext>
            </a:extLst>
          </p:cNvPr>
          <p:cNvSpPr>
            <a:spLocks noGrp="1"/>
          </p:cNvSpPr>
          <p:nvPr>
            <p:ph type="sldNum" sz="quarter" idx="12"/>
          </p:nvPr>
        </p:nvSpPr>
        <p:spPr/>
        <p:txBody>
          <a:bodyPr/>
          <a:lstStyle/>
          <a:p>
            <a:fld id="{6E2C4F19-40F2-40DA-A551-FE900F73A443}" type="slidenum">
              <a:rPr lang="en-IN" smtClean="0"/>
              <a:t>‹#›</a:t>
            </a:fld>
            <a:endParaRPr lang="en-IN"/>
          </a:p>
        </p:txBody>
      </p:sp>
    </p:spTree>
    <p:extLst>
      <p:ext uri="{BB962C8B-B14F-4D97-AF65-F5344CB8AC3E}">
        <p14:creationId xmlns:p14="http://schemas.microsoft.com/office/powerpoint/2010/main" val="2664413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79C3F7-6B69-6B8C-714C-B814E44138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83CED1-493D-39D4-C8FE-997ACC1BD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E6ED9-B0F7-7978-8ADD-B426F6806C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9367A5-25F7-486D-BFE3-190ADB8F1C61}" type="datetimeFigureOut">
              <a:rPr lang="en-IN" smtClean="0"/>
              <a:t>29-03-2025</a:t>
            </a:fld>
            <a:endParaRPr lang="en-IN"/>
          </a:p>
        </p:txBody>
      </p:sp>
      <p:sp>
        <p:nvSpPr>
          <p:cNvPr id="5" name="Footer Placeholder 4">
            <a:extLst>
              <a:ext uri="{FF2B5EF4-FFF2-40B4-BE49-F238E27FC236}">
                <a16:creationId xmlns:a16="http://schemas.microsoft.com/office/drawing/2014/main" id="{BD004912-EE08-9244-44B0-2E14944DBB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98A06D-2129-973A-0981-1D6548B127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2C4F19-40F2-40DA-A551-FE900F73A443}" type="slidenum">
              <a:rPr lang="en-IN" smtClean="0"/>
              <a:t>‹#›</a:t>
            </a:fld>
            <a:endParaRPr lang="en-IN"/>
          </a:p>
        </p:txBody>
      </p:sp>
    </p:spTree>
    <p:extLst>
      <p:ext uri="{BB962C8B-B14F-4D97-AF65-F5344CB8AC3E}">
        <p14:creationId xmlns:p14="http://schemas.microsoft.com/office/powerpoint/2010/main" val="4256932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2A5C4-41B9-7A26-3C3B-964ED815DA66}"/>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B76E3BF5-6680-C3C9-CE70-DD7EA9BF2B9A}"/>
              </a:ext>
            </a:extLst>
          </p:cNvPr>
          <p:cNvSpPr/>
          <p:nvPr/>
        </p:nvSpPr>
        <p:spPr>
          <a:xfrm>
            <a:off x="716280" y="2956560"/>
            <a:ext cx="10767060" cy="952500"/>
          </a:xfrm>
          <a:prstGeom prst="rect">
            <a:avLst/>
          </a:prstGeom>
          <a:noFill/>
          <a:ln/>
        </p:spPr>
        <p:txBody>
          <a:bodyPr wrap="none" lIns="0" tIns="0" rIns="0" bIns="0" rtlCol="0" anchor="t"/>
          <a:lstStyle/>
          <a:p>
            <a:pPr>
              <a:lnSpc>
                <a:spcPts val="7475"/>
              </a:lnSpc>
            </a:pPr>
            <a:endParaRPr lang="en-US" sz="5341" dirty="0"/>
          </a:p>
        </p:txBody>
      </p:sp>
      <p:pic>
        <p:nvPicPr>
          <p:cNvPr id="5" name="Picture 4">
            <a:extLst>
              <a:ext uri="{FF2B5EF4-FFF2-40B4-BE49-F238E27FC236}">
                <a16:creationId xmlns:a16="http://schemas.microsoft.com/office/drawing/2014/main" id="{A096A59A-83A0-CD02-CE7C-34A9FB731E90}"/>
              </a:ext>
            </a:extLst>
          </p:cNvPr>
          <p:cNvPicPr>
            <a:picLocks noChangeAspect="1"/>
          </p:cNvPicPr>
          <p:nvPr/>
        </p:nvPicPr>
        <p:blipFill>
          <a:blip r:embed="rId3"/>
          <a:stretch>
            <a:fillRect/>
          </a:stretch>
        </p:blipFill>
        <p:spPr>
          <a:xfrm>
            <a:off x="4688073" y="4524725"/>
            <a:ext cx="2514818" cy="1680826"/>
          </a:xfrm>
          <a:prstGeom prst="rect">
            <a:avLst/>
          </a:prstGeom>
        </p:spPr>
      </p:pic>
      <p:sp>
        <p:nvSpPr>
          <p:cNvPr id="7" name="TextBox 6">
            <a:extLst>
              <a:ext uri="{FF2B5EF4-FFF2-40B4-BE49-F238E27FC236}">
                <a16:creationId xmlns:a16="http://schemas.microsoft.com/office/drawing/2014/main" id="{5290D473-65BC-0849-DF27-AC1233ED2CF3}"/>
              </a:ext>
            </a:extLst>
          </p:cNvPr>
          <p:cNvSpPr txBox="1"/>
          <p:nvPr/>
        </p:nvSpPr>
        <p:spPr>
          <a:xfrm>
            <a:off x="2871612" y="1269939"/>
            <a:ext cx="6147740" cy="861967"/>
          </a:xfrm>
          <a:prstGeom prst="rect">
            <a:avLst/>
          </a:prstGeom>
          <a:noFill/>
        </p:spPr>
        <p:txBody>
          <a:bodyPr wrap="square">
            <a:spAutoFit/>
          </a:bodyPr>
          <a:lstStyle/>
          <a:p>
            <a:pPr algn="ctr"/>
            <a:r>
              <a:rPr lang="en-US" sz="1667" b="1" dirty="0">
                <a:latin typeface="Times New Roman"/>
                <a:ea typeface="Calibri"/>
                <a:cs typeface="Calibri"/>
              </a:rPr>
              <a:t>BATCH NO: 17</a:t>
            </a:r>
            <a:endParaRPr lang="en-US" sz="1667" b="1" dirty="0">
              <a:latin typeface="Times New Roman"/>
              <a:cs typeface="Times New Roman"/>
            </a:endParaRPr>
          </a:p>
          <a:p>
            <a:pPr algn="ctr"/>
            <a:r>
              <a:rPr lang="en-US" sz="1667" b="1" dirty="0">
                <a:latin typeface="Times New Roman"/>
                <a:ea typeface="Calibri"/>
                <a:cs typeface="Calibri"/>
              </a:rPr>
              <a:t>UNDER THE ESTEEMED GUIDANCE OF </a:t>
            </a:r>
          </a:p>
          <a:p>
            <a:pPr algn="ctr"/>
            <a:r>
              <a:rPr lang="en-US" sz="1667" b="1" dirty="0">
                <a:latin typeface="Times New Roman"/>
                <a:ea typeface="Calibri"/>
                <a:cs typeface="Calibri"/>
              </a:rPr>
              <a:t>Dr. P. CHIRANJEEVI, Ph.D. Professor &amp; HOD, CSE</a:t>
            </a:r>
          </a:p>
        </p:txBody>
      </p:sp>
      <p:sp>
        <p:nvSpPr>
          <p:cNvPr id="11" name="TextBox 10">
            <a:extLst>
              <a:ext uri="{FF2B5EF4-FFF2-40B4-BE49-F238E27FC236}">
                <a16:creationId xmlns:a16="http://schemas.microsoft.com/office/drawing/2014/main" id="{3830FC79-F402-18EC-A4C4-2AC8804FBD97}"/>
              </a:ext>
            </a:extLst>
          </p:cNvPr>
          <p:cNvSpPr txBox="1"/>
          <p:nvPr/>
        </p:nvSpPr>
        <p:spPr>
          <a:xfrm>
            <a:off x="1759135" y="2747571"/>
            <a:ext cx="8842963" cy="1528367"/>
          </a:xfrm>
          <a:prstGeom prst="rect">
            <a:avLst/>
          </a:prstGeom>
          <a:noFill/>
        </p:spPr>
        <p:txBody>
          <a:bodyPr wrap="square">
            <a:spAutoFit/>
          </a:bodyPr>
          <a:lstStyle/>
          <a:p>
            <a:pPr algn="ctr"/>
            <a:r>
              <a:rPr lang="en-US" sz="2333" b="1" dirty="0">
                <a:latin typeface="Times New Roman"/>
                <a:cs typeface="Times New Roman"/>
              </a:rPr>
              <a:t>DEPARTMENT OF COMPUTER SCIENCE AND ENGINEERING</a:t>
            </a:r>
            <a:br>
              <a:rPr lang="en-US" sz="2333" b="1" dirty="0">
                <a:latin typeface="Times New Roman"/>
                <a:cs typeface="Times New Roman"/>
              </a:rPr>
            </a:br>
            <a:r>
              <a:rPr lang="en-US" sz="2333" b="1" dirty="0">
                <a:latin typeface="Times New Roman"/>
                <a:cs typeface="Times New Roman"/>
              </a:rPr>
              <a:t>AMRITA SAI INSTITUTE OF SCIENCE AND TECHNOLOGY</a:t>
            </a:r>
            <a:endParaRPr lang="en-US" sz="2333" b="1" dirty="0">
              <a:latin typeface="Calibri" panose="020F0502020204030204"/>
              <a:ea typeface="Calibri" panose="020F0502020204030204"/>
              <a:cs typeface="Calibri" panose="020F0502020204030204"/>
            </a:endParaRPr>
          </a:p>
          <a:p>
            <a:pPr algn="ctr"/>
            <a:r>
              <a:rPr lang="en-US" sz="2333" dirty="0" err="1">
                <a:latin typeface="Times New Roman"/>
                <a:cs typeface="Times New Roman"/>
              </a:rPr>
              <a:t>Paritala</a:t>
            </a:r>
            <a:r>
              <a:rPr lang="en-US" sz="2333" dirty="0">
                <a:latin typeface="Times New Roman"/>
                <a:cs typeface="Times New Roman"/>
              </a:rPr>
              <a:t>, Vijayawada, Andhra Pradesh(521180)</a:t>
            </a:r>
            <a:br>
              <a:rPr lang="en-US" sz="2333" dirty="0">
                <a:latin typeface="Times New Roman"/>
                <a:cs typeface="Times New Roman"/>
              </a:rPr>
            </a:br>
            <a:endParaRPr lang="en-IN" sz="2333" dirty="0"/>
          </a:p>
        </p:txBody>
      </p:sp>
      <p:sp>
        <p:nvSpPr>
          <p:cNvPr id="13" name="TextBox 12">
            <a:extLst>
              <a:ext uri="{FF2B5EF4-FFF2-40B4-BE49-F238E27FC236}">
                <a16:creationId xmlns:a16="http://schemas.microsoft.com/office/drawing/2014/main" id="{8591A5AC-E697-7BBD-0872-04680F4FE88E}"/>
              </a:ext>
            </a:extLst>
          </p:cNvPr>
          <p:cNvSpPr txBox="1"/>
          <p:nvPr/>
        </p:nvSpPr>
        <p:spPr>
          <a:xfrm>
            <a:off x="1307944" y="111972"/>
            <a:ext cx="8994821" cy="948978"/>
          </a:xfrm>
          <a:prstGeom prst="rect">
            <a:avLst/>
          </a:prstGeom>
          <a:noFill/>
        </p:spPr>
        <p:txBody>
          <a:bodyPr wrap="square">
            <a:spAutoFit/>
          </a:bodyPr>
          <a:lstStyle/>
          <a:p>
            <a:pPr>
              <a:lnSpc>
                <a:spcPts val="7475"/>
              </a:lnSpc>
            </a:pPr>
            <a:r>
              <a:rPr lang="en-US" sz="4500" b="1" dirty="0">
                <a:latin typeface="Times New Roman" panose="02020603050405020304" pitchFamily="18" charset="0"/>
                <a:ea typeface="NotoSans-NotoSans-SemiBold" pitchFamily="34" charset="-122"/>
                <a:cs typeface="Times New Roman" panose="02020603050405020304" pitchFamily="18" charset="0"/>
              </a:rPr>
              <a:t>Find a Right Web -Student App</a:t>
            </a:r>
            <a:endParaRPr lang="en-US"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5474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4"/>
          <p:cNvSpPr/>
          <p:nvPr/>
        </p:nvSpPr>
        <p:spPr>
          <a:xfrm>
            <a:off x="167640" y="205883"/>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2. Key Features</a:t>
            </a:r>
            <a:endParaRPr lang="en-US" sz="3867" dirty="0">
              <a:latin typeface="Times New Roman" panose="02020603050405020304" pitchFamily="18" charset="0"/>
              <a:cs typeface="Times New Roman" panose="02020603050405020304" pitchFamily="18" charset="0"/>
            </a:endParaRPr>
          </a:p>
        </p:txBody>
      </p:sp>
      <p:sp>
        <p:nvSpPr>
          <p:cNvPr id="13" name="Text 5"/>
          <p:cNvSpPr/>
          <p:nvPr/>
        </p:nvSpPr>
        <p:spPr>
          <a:xfrm>
            <a:off x="289560" y="2727331"/>
            <a:ext cx="6644640" cy="649935"/>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Displays user details, a progress bar for course completion, and a list of favorite courses</a:t>
            </a:r>
            <a:endParaRPr lang="en-US" sz="2000" dirty="0">
              <a:latin typeface="Times New Roman" panose="02020603050405020304" pitchFamily="18" charset="0"/>
              <a:cs typeface="Times New Roman" panose="02020603050405020304" pitchFamily="18" charset="0"/>
            </a:endParaRPr>
          </a:p>
        </p:txBody>
      </p:sp>
      <p:sp>
        <p:nvSpPr>
          <p:cNvPr id="14" name="Text 6"/>
          <p:cNvSpPr/>
          <p:nvPr/>
        </p:nvSpPr>
        <p:spPr>
          <a:xfrm>
            <a:off x="167640" y="4660709"/>
            <a:ext cx="592836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Notes</a:t>
            </a:r>
            <a:endParaRPr lang="en-US" sz="2000" b="1" dirty="0">
              <a:latin typeface="Times New Roman" panose="02020603050405020304" pitchFamily="18" charset="0"/>
              <a:cs typeface="Times New Roman" panose="02020603050405020304" pitchFamily="18" charset="0"/>
            </a:endParaRPr>
          </a:p>
        </p:txBody>
      </p:sp>
      <p:sp>
        <p:nvSpPr>
          <p:cNvPr id="15" name="Text 7"/>
          <p:cNvSpPr/>
          <p:nvPr/>
        </p:nvSpPr>
        <p:spPr>
          <a:xfrm>
            <a:off x="167640" y="3471595"/>
            <a:ext cx="592836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About Section</a:t>
            </a:r>
            <a:endParaRPr lang="en-US" sz="2000" b="1" dirty="0">
              <a:latin typeface="Times New Roman" panose="02020603050405020304" pitchFamily="18" charset="0"/>
              <a:cs typeface="Times New Roman" panose="02020603050405020304" pitchFamily="18" charset="0"/>
            </a:endParaRPr>
          </a:p>
        </p:txBody>
      </p:sp>
      <p:sp>
        <p:nvSpPr>
          <p:cNvPr id="16" name="Text 8"/>
          <p:cNvSpPr/>
          <p:nvPr/>
        </p:nvSpPr>
        <p:spPr>
          <a:xfrm>
            <a:off x="167640" y="2315796"/>
            <a:ext cx="592836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Profile Module</a:t>
            </a:r>
            <a:endParaRPr lang="en-US" sz="2000" b="1" dirty="0">
              <a:latin typeface="Times New Roman" panose="02020603050405020304" pitchFamily="18" charset="0"/>
              <a:cs typeface="Times New Roman" panose="02020603050405020304" pitchFamily="18" charset="0"/>
            </a:endParaRPr>
          </a:p>
        </p:txBody>
      </p:sp>
      <p:sp>
        <p:nvSpPr>
          <p:cNvPr id="17" name="Text 9"/>
          <p:cNvSpPr/>
          <p:nvPr/>
        </p:nvSpPr>
        <p:spPr>
          <a:xfrm>
            <a:off x="289560" y="5034428"/>
            <a:ext cx="5928360" cy="55626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Briefly describe each module’s functionality and how they interconnect.</a:t>
            </a:r>
            <a:endParaRPr lang="en-US" sz="2000" dirty="0">
              <a:latin typeface="Times New Roman" panose="02020603050405020304" pitchFamily="18" charset="0"/>
              <a:cs typeface="Times New Roman" panose="02020603050405020304" pitchFamily="18" charset="0"/>
            </a:endParaRPr>
          </a:p>
        </p:txBody>
      </p:sp>
      <p:sp>
        <p:nvSpPr>
          <p:cNvPr id="18" name="Text 10"/>
          <p:cNvSpPr/>
          <p:nvPr/>
        </p:nvSpPr>
        <p:spPr>
          <a:xfrm>
            <a:off x="289560" y="3868174"/>
            <a:ext cx="5928360" cy="55626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Comprehensive description of the app’s mission and benefits</a:t>
            </a:r>
            <a:endParaRPr lang="en-US" sz="2000" dirty="0">
              <a:latin typeface="Times New Roman" panose="02020603050405020304" pitchFamily="18" charset="0"/>
              <a:cs typeface="Times New Roman" panose="02020603050405020304" pitchFamily="18" charset="0"/>
            </a:endParaRPr>
          </a:p>
        </p:txBody>
      </p:sp>
      <p:sp>
        <p:nvSpPr>
          <p:cNvPr id="19" name="Text 11"/>
          <p:cNvSpPr/>
          <p:nvPr/>
        </p:nvSpPr>
        <p:spPr>
          <a:xfrm>
            <a:off x="167640" y="1301942"/>
            <a:ext cx="592836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Career Module</a:t>
            </a:r>
            <a:endParaRPr lang="en-US" sz="2000" b="1" dirty="0">
              <a:latin typeface="Times New Roman" panose="02020603050405020304" pitchFamily="18" charset="0"/>
              <a:cs typeface="Times New Roman" panose="02020603050405020304" pitchFamily="18" charset="0"/>
            </a:endParaRPr>
          </a:p>
        </p:txBody>
      </p:sp>
      <p:sp>
        <p:nvSpPr>
          <p:cNvPr id="20" name="Text 12"/>
          <p:cNvSpPr/>
          <p:nvPr/>
        </p:nvSpPr>
        <p:spPr>
          <a:xfrm>
            <a:off x="289560" y="1788402"/>
            <a:ext cx="5928360" cy="281940"/>
          </a:xfrm>
          <a:prstGeom prst="rect">
            <a:avLst/>
          </a:prstGeom>
          <a:noFill/>
          <a:ln/>
        </p:spPr>
        <p:txBody>
          <a:bodyPr wrap="non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Grid layout similar to Courses for career opportunities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00970" y="1159292"/>
            <a:ext cx="10767060" cy="952500"/>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3. UI/UX Design &amp; Theme</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1"/>
          <p:cNvSpPr/>
          <p:nvPr/>
        </p:nvSpPr>
        <p:spPr>
          <a:xfrm>
            <a:off x="154392" y="2477619"/>
            <a:ext cx="1987507" cy="487777"/>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Visual Elements</a:t>
            </a:r>
            <a:endParaRPr lang="en-US" sz="2000" b="1" dirty="0">
              <a:latin typeface="Times New Roman" panose="02020603050405020304" pitchFamily="18" charset="0"/>
              <a:cs typeface="Times New Roman" panose="02020603050405020304" pitchFamily="18" charset="0"/>
            </a:endParaRPr>
          </a:p>
        </p:txBody>
      </p:sp>
      <p:sp>
        <p:nvSpPr>
          <p:cNvPr id="11" name="Text 2"/>
          <p:cNvSpPr/>
          <p:nvPr/>
        </p:nvSpPr>
        <p:spPr>
          <a:xfrm>
            <a:off x="156604" y="37450"/>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3. UI/UX Design &amp; Theme</a:t>
            </a:r>
            <a:endParaRPr lang="en-US" sz="3867" dirty="0">
              <a:latin typeface="Times New Roman" panose="02020603050405020304" pitchFamily="18" charset="0"/>
              <a:cs typeface="Times New Roman" panose="02020603050405020304" pitchFamily="18" charset="0"/>
            </a:endParaRPr>
          </a:p>
        </p:txBody>
      </p:sp>
      <p:sp>
        <p:nvSpPr>
          <p:cNvPr id="12" name="Text 3"/>
          <p:cNvSpPr/>
          <p:nvPr/>
        </p:nvSpPr>
        <p:spPr>
          <a:xfrm>
            <a:off x="6801244" y="1159402"/>
            <a:ext cx="2349851" cy="487777"/>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Accessibility</a:t>
            </a:r>
            <a:endParaRPr lang="en-US" sz="1933" b="1" dirty="0">
              <a:latin typeface="Times New Roman" panose="02020603050405020304" pitchFamily="18" charset="0"/>
              <a:cs typeface="Times New Roman" panose="02020603050405020304" pitchFamily="18" charset="0"/>
            </a:endParaRPr>
          </a:p>
        </p:txBody>
      </p:sp>
      <p:sp>
        <p:nvSpPr>
          <p:cNvPr id="13" name="Text 4"/>
          <p:cNvSpPr/>
          <p:nvPr/>
        </p:nvSpPr>
        <p:spPr>
          <a:xfrm>
            <a:off x="287454" y="2965396"/>
            <a:ext cx="5968564" cy="137922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High contrast backgrounds, dynamic gradients, and animated transitions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Consistent typography using "Poppins"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Micro interactions such as hover effects, fade in animations, and subtle scaling of cards</a:t>
            </a:r>
            <a:endParaRPr lang="en-US" sz="2000" dirty="0">
              <a:latin typeface="Times New Roman" panose="02020603050405020304" pitchFamily="18" charset="0"/>
              <a:cs typeface="Times New Roman" panose="02020603050405020304" pitchFamily="18" charset="0"/>
            </a:endParaRPr>
          </a:p>
        </p:txBody>
      </p:sp>
      <p:sp>
        <p:nvSpPr>
          <p:cNvPr id="15" name="Text 6"/>
          <p:cNvSpPr/>
          <p:nvPr/>
        </p:nvSpPr>
        <p:spPr>
          <a:xfrm>
            <a:off x="156604" y="4560929"/>
            <a:ext cx="2859865" cy="487777"/>
          </a:xfrm>
          <a:prstGeom prst="rect">
            <a:avLst/>
          </a:prstGeom>
          <a:noFill/>
          <a:ln/>
        </p:spPr>
        <p:txBody>
          <a:bodyPr wrap="squar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Frameworks Considered</a:t>
            </a:r>
            <a:endParaRPr lang="en-US" sz="1933" b="1" dirty="0">
              <a:latin typeface="Times New Roman" panose="02020603050405020304" pitchFamily="18" charset="0"/>
              <a:cs typeface="Times New Roman" panose="02020603050405020304" pitchFamily="18" charset="0"/>
            </a:endParaRPr>
          </a:p>
        </p:txBody>
      </p:sp>
      <p:sp>
        <p:nvSpPr>
          <p:cNvPr id="16" name="Text 7"/>
          <p:cNvSpPr/>
          <p:nvPr/>
        </p:nvSpPr>
        <p:spPr>
          <a:xfrm>
            <a:off x="154392" y="1567839"/>
            <a:ext cx="2608930" cy="399725"/>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Design Inspiration</a:t>
            </a:r>
            <a:endParaRPr lang="en-US" sz="2000" b="1" dirty="0">
              <a:latin typeface="Times New Roman" panose="02020603050405020304" pitchFamily="18" charset="0"/>
              <a:cs typeface="Times New Roman" panose="02020603050405020304" pitchFamily="18" charset="0"/>
            </a:endParaRPr>
          </a:p>
        </p:txBody>
      </p:sp>
      <p:sp>
        <p:nvSpPr>
          <p:cNvPr id="17" name="Text 8"/>
          <p:cNvSpPr/>
          <p:nvPr/>
        </p:nvSpPr>
        <p:spPr>
          <a:xfrm>
            <a:off x="287454" y="2066624"/>
            <a:ext cx="5696345" cy="606115"/>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Netflix inspired dark theme with bold red accents</a:t>
            </a:r>
            <a:endParaRPr lang="en-US" sz="2000" dirty="0">
              <a:latin typeface="Times New Roman" panose="02020603050405020304" pitchFamily="18" charset="0"/>
              <a:cs typeface="Times New Roman" panose="02020603050405020304" pitchFamily="18" charset="0"/>
            </a:endParaRPr>
          </a:p>
        </p:txBody>
      </p:sp>
      <p:sp>
        <p:nvSpPr>
          <p:cNvPr id="18" name="Text 9"/>
          <p:cNvSpPr/>
          <p:nvPr/>
        </p:nvSpPr>
        <p:spPr>
          <a:xfrm>
            <a:off x="6927630" y="1535975"/>
            <a:ext cx="4864978" cy="844617"/>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High contrast for readability, ARIA labels for interactive elements, and keyboard navigable menus</a:t>
            </a:r>
            <a:endParaRPr lang="en-US" sz="2000" dirty="0">
              <a:latin typeface="Times New Roman" panose="02020603050405020304" pitchFamily="18" charset="0"/>
              <a:cs typeface="Times New Roman" panose="02020603050405020304" pitchFamily="18" charset="0"/>
            </a:endParaRPr>
          </a:p>
        </p:txBody>
      </p:sp>
      <p:sp>
        <p:nvSpPr>
          <p:cNvPr id="19" name="Text 10"/>
          <p:cNvSpPr/>
          <p:nvPr/>
        </p:nvSpPr>
        <p:spPr>
          <a:xfrm>
            <a:off x="287454" y="5022836"/>
            <a:ext cx="3185950" cy="915848"/>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Custom CSS with inspiration from Bootstrap, Tailwind CSS, etc.</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40383" y="1025285"/>
            <a:ext cx="10767060" cy="952500"/>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4. Technical Architecture</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362342" y="1127234"/>
            <a:ext cx="3066657" cy="413319"/>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HTML5, CSS3, JavaScript</a:t>
            </a:r>
            <a:endParaRPr lang="en-US" sz="2000" dirty="0">
              <a:latin typeface="Times New Roman" panose="02020603050405020304" pitchFamily="18" charset="0"/>
              <a:cs typeface="Times New Roman" panose="02020603050405020304" pitchFamily="18" charset="0"/>
            </a:endParaRPr>
          </a:p>
        </p:txBody>
      </p:sp>
      <p:sp>
        <p:nvSpPr>
          <p:cNvPr id="5" name="Text 1"/>
          <p:cNvSpPr/>
          <p:nvPr/>
        </p:nvSpPr>
        <p:spPr>
          <a:xfrm>
            <a:off x="362340" y="5061782"/>
            <a:ext cx="4347311" cy="879071"/>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Emphasize the simplicity and efficiency of your tech stack and how it meets performance needs.</a:t>
            </a:r>
            <a:endParaRPr lang="en-US" sz="2000" dirty="0">
              <a:latin typeface="Times New Roman" panose="02020603050405020304" pitchFamily="18" charset="0"/>
              <a:cs typeface="Times New Roman" panose="02020603050405020304" pitchFamily="18" charset="0"/>
            </a:endParaRPr>
          </a:p>
        </p:txBody>
      </p:sp>
      <p:sp>
        <p:nvSpPr>
          <p:cNvPr id="6" name="Text 2"/>
          <p:cNvSpPr/>
          <p:nvPr/>
        </p:nvSpPr>
        <p:spPr>
          <a:xfrm>
            <a:off x="242001" y="4742479"/>
            <a:ext cx="173736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Notes</a:t>
            </a:r>
            <a:endParaRPr lang="en-US" sz="1933" b="1" dirty="0">
              <a:latin typeface="Times New Roman" panose="02020603050405020304" pitchFamily="18" charset="0"/>
              <a:cs typeface="Times New Roman" panose="02020603050405020304" pitchFamily="18" charset="0"/>
            </a:endParaRPr>
          </a:p>
        </p:txBody>
      </p:sp>
      <p:sp>
        <p:nvSpPr>
          <p:cNvPr id="7" name="Text 3"/>
          <p:cNvSpPr/>
          <p:nvPr/>
        </p:nvSpPr>
        <p:spPr>
          <a:xfrm>
            <a:off x="228336" y="1642110"/>
            <a:ext cx="2404504" cy="413319"/>
          </a:xfrm>
          <a:prstGeom prst="rect">
            <a:avLst/>
          </a:prstGeom>
          <a:noFill/>
          <a:ln/>
        </p:spPr>
        <p:txBody>
          <a:bodyPr wrap="squar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Multi Page </a:t>
            </a:r>
            <a:r>
              <a:rPr lang="en-US" sz="2000" b="1" dirty="0">
                <a:latin typeface="Times New Roman" panose="02020603050405020304" pitchFamily="18" charset="0"/>
                <a:ea typeface="NotoSans-NotoSans-SemiBold" pitchFamily="34" charset="-122"/>
                <a:cs typeface="Times New Roman" panose="02020603050405020304" pitchFamily="18" charset="0"/>
              </a:rPr>
              <a:t>Structure</a:t>
            </a:r>
            <a:endParaRPr lang="en-US" sz="1933" b="1" dirty="0">
              <a:latin typeface="Times New Roman" panose="02020603050405020304" pitchFamily="18" charset="0"/>
              <a:cs typeface="Times New Roman" panose="02020603050405020304" pitchFamily="18" charset="0"/>
            </a:endParaRPr>
          </a:p>
        </p:txBody>
      </p:sp>
      <p:sp>
        <p:nvSpPr>
          <p:cNvPr id="8" name="Text 4"/>
          <p:cNvSpPr/>
          <p:nvPr/>
        </p:nvSpPr>
        <p:spPr>
          <a:xfrm>
            <a:off x="242001" y="3621274"/>
            <a:ext cx="2059764" cy="362739"/>
          </a:xfrm>
          <a:prstGeom prst="rect">
            <a:avLst/>
          </a:prstGeom>
          <a:noFill/>
          <a:ln/>
        </p:spPr>
        <p:txBody>
          <a:bodyPr wrap="squar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Responsive </a:t>
            </a:r>
            <a:r>
              <a:rPr lang="en-US" sz="2000" b="1" dirty="0">
                <a:latin typeface="Times New Roman" panose="02020603050405020304" pitchFamily="18" charset="0"/>
                <a:ea typeface="NotoSans-NotoSans-SemiBold" pitchFamily="34" charset="-122"/>
                <a:cs typeface="Times New Roman" panose="02020603050405020304" pitchFamily="18" charset="0"/>
              </a:rPr>
              <a:t>Design</a:t>
            </a:r>
            <a:endParaRPr lang="en-US" sz="1933" b="1" dirty="0">
              <a:latin typeface="Times New Roman" panose="02020603050405020304" pitchFamily="18" charset="0"/>
              <a:cs typeface="Times New Roman" panose="02020603050405020304" pitchFamily="18" charset="0"/>
            </a:endParaRPr>
          </a:p>
        </p:txBody>
      </p:sp>
      <p:sp>
        <p:nvSpPr>
          <p:cNvPr id="9" name="Text 5"/>
          <p:cNvSpPr/>
          <p:nvPr/>
        </p:nvSpPr>
        <p:spPr>
          <a:xfrm>
            <a:off x="362341" y="2049780"/>
            <a:ext cx="4494793" cy="726791"/>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Separate HTML files for Login, Home, Courses, Career, Profile, and About</a:t>
            </a:r>
            <a:endParaRPr lang="en-US" sz="2000" dirty="0">
              <a:latin typeface="Times New Roman" panose="02020603050405020304" pitchFamily="18" charset="0"/>
              <a:cs typeface="Times New Roman" panose="02020603050405020304" pitchFamily="18" charset="0"/>
            </a:endParaRPr>
          </a:p>
        </p:txBody>
      </p:sp>
      <p:sp>
        <p:nvSpPr>
          <p:cNvPr id="10" name="Text 6"/>
          <p:cNvSpPr/>
          <p:nvPr/>
        </p:nvSpPr>
        <p:spPr>
          <a:xfrm>
            <a:off x="362341" y="4102451"/>
            <a:ext cx="4799594" cy="1079936"/>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Fluid grid layouts and responsive navigation ensuring compatibility across devices</a:t>
            </a:r>
            <a:endParaRPr lang="en-US" sz="2000" dirty="0">
              <a:latin typeface="Times New Roman" panose="02020603050405020304" pitchFamily="18" charset="0"/>
              <a:cs typeface="Times New Roman" panose="02020603050405020304" pitchFamily="18" charset="0"/>
            </a:endParaRPr>
          </a:p>
        </p:txBody>
      </p:sp>
      <p:sp>
        <p:nvSpPr>
          <p:cNvPr id="11" name="Text 7"/>
          <p:cNvSpPr/>
          <p:nvPr/>
        </p:nvSpPr>
        <p:spPr>
          <a:xfrm>
            <a:off x="228336" y="2704837"/>
            <a:ext cx="173736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Interactivity</a:t>
            </a:r>
            <a:endParaRPr lang="en-US" sz="1933" b="1" dirty="0">
              <a:latin typeface="Times New Roman" panose="02020603050405020304" pitchFamily="18" charset="0"/>
              <a:cs typeface="Times New Roman" panose="02020603050405020304" pitchFamily="18" charset="0"/>
            </a:endParaRPr>
          </a:p>
        </p:txBody>
      </p:sp>
      <p:sp>
        <p:nvSpPr>
          <p:cNvPr id="12" name="Text 8"/>
          <p:cNvSpPr/>
          <p:nvPr/>
        </p:nvSpPr>
        <p:spPr>
          <a:xfrm>
            <a:off x="164487" y="30480"/>
            <a:ext cx="1076706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4. Technical Architecture</a:t>
            </a:r>
            <a:endParaRPr lang="en-US" sz="3867" dirty="0">
              <a:latin typeface="Times New Roman" panose="02020603050405020304" pitchFamily="18" charset="0"/>
              <a:cs typeface="Times New Roman" panose="02020603050405020304" pitchFamily="18" charset="0"/>
            </a:endParaRPr>
          </a:p>
        </p:txBody>
      </p:sp>
      <p:sp>
        <p:nvSpPr>
          <p:cNvPr id="13" name="Text 9"/>
          <p:cNvSpPr/>
          <p:nvPr/>
        </p:nvSpPr>
        <p:spPr>
          <a:xfrm>
            <a:off x="228336" y="713915"/>
            <a:ext cx="2538511" cy="413319"/>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Frontend</a:t>
            </a:r>
            <a:r>
              <a:rPr lang="en-US" sz="1933" b="1" dirty="0">
                <a:latin typeface="Times New Roman" panose="02020603050405020304" pitchFamily="18" charset="0"/>
                <a:ea typeface="NotoSans-NotoSans-SemiBold" pitchFamily="34" charset="-122"/>
                <a:cs typeface="Times New Roman" panose="02020603050405020304" pitchFamily="18" charset="0"/>
              </a:rPr>
              <a:t> Technologies</a:t>
            </a:r>
            <a:endParaRPr lang="en-US" sz="1933" b="1" dirty="0">
              <a:latin typeface="Times New Roman" panose="02020603050405020304" pitchFamily="18" charset="0"/>
              <a:cs typeface="Times New Roman" panose="02020603050405020304" pitchFamily="18" charset="0"/>
            </a:endParaRPr>
          </a:p>
        </p:txBody>
      </p:sp>
      <p:sp>
        <p:nvSpPr>
          <p:cNvPr id="14" name="Text 10"/>
          <p:cNvSpPr/>
          <p:nvPr/>
        </p:nvSpPr>
        <p:spPr>
          <a:xfrm>
            <a:off x="362341" y="3055357"/>
            <a:ext cx="4899096" cy="693421"/>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Fuzzy search using the Jaro-Winkler algorithm</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LocalStorage for storing user favorites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16280" y="2484120"/>
            <a:ext cx="10767060" cy="1905000"/>
          </a:xfrm>
          <a:prstGeom prst="rect">
            <a:avLst/>
          </a:prstGeom>
          <a:noFill/>
          <a:ln/>
        </p:spPr>
        <p:txBody>
          <a:bodyPr wrap="squar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5. Code Structure &amp; Organization</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p:cNvSpPr/>
          <p:nvPr/>
        </p:nvSpPr>
        <p:spPr>
          <a:xfrm>
            <a:off x="244332" y="152400"/>
            <a:ext cx="6644640" cy="771832"/>
          </a:xfrm>
          <a:prstGeom prst="rect">
            <a:avLst/>
          </a:prstGeom>
          <a:noFill/>
          <a:ln/>
        </p:spPr>
        <p:txBody>
          <a:bodyPr wrap="squar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5. Code Structure &amp; Organization</a:t>
            </a:r>
            <a:endParaRPr lang="en-US" sz="3867" dirty="0">
              <a:latin typeface="Times New Roman" panose="02020603050405020304" pitchFamily="18" charset="0"/>
              <a:cs typeface="Times New Roman" panose="02020603050405020304" pitchFamily="18" charset="0"/>
            </a:endParaRPr>
          </a:p>
        </p:txBody>
      </p:sp>
      <p:sp>
        <p:nvSpPr>
          <p:cNvPr id="8" name="Text 1"/>
          <p:cNvSpPr/>
          <p:nvPr/>
        </p:nvSpPr>
        <p:spPr>
          <a:xfrm>
            <a:off x="392427" y="5465015"/>
            <a:ext cx="3599469" cy="89068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Logos stored in a dedicated "logos" folder (or using online URLs)</a:t>
            </a:r>
            <a:endParaRPr lang="en-US" sz="2000" dirty="0">
              <a:latin typeface="Times New Roman" panose="02020603050405020304" pitchFamily="18" charset="0"/>
              <a:cs typeface="Times New Roman" panose="02020603050405020304" pitchFamily="18" charset="0"/>
            </a:endParaRPr>
          </a:p>
        </p:txBody>
      </p:sp>
      <p:sp>
        <p:nvSpPr>
          <p:cNvPr id="9" name="Text 2"/>
          <p:cNvSpPr/>
          <p:nvPr/>
        </p:nvSpPr>
        <p:spPr>
          <a:xfrm>
            <a:off x="392428" y="4223815"/>
            <a:ext cx="5398771" cy="106594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Discuss how the separation of concerns (HTML for structure, CSS for styling, JS for interactivity) benefits maintainability and scalability.</a:t>
            </a:r>
            <a:endParaRPr lang="en-US" sz="2000" dirty="0">
              <a:latin typeface="Times New Roman" panose="02020603050405020304" pitchFamily="18" charset="0"/>
              <a:cs typeface="Times New Roman" panose="02020603050405020304" pitchFamily="18" charset="0"/>
            </a:endParaRPr>
          </a:p>
        </p:txBody>
      </p:sp>
      <p:sp>
        <p:nvSpPr>
          <p:cNvPr id="10" name="Text 3"/>
          <p:cNvSpPr/>
          <p:nvPr/>
        </p:nvSpPr>
        <p:spPr>
          <a:xfrm>
            <a:off x="392429" y="1307690"/>
            <a:ext cx="8407441" cy="263947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login.html: Authentication screen</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index.html: Home page with dynamic content</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courses.html: Courses grid with search/filter</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career.html: Career opportunities grid</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profile.html: User profile and favorites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about.html: App information</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style.css: Netflix inspired dark theme styles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login.js: Login interactions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index.js: Main interactivity (grid rendering, search, favorites, sidebar navigation)</a:t>
            </a:r>
            <a:endParaRPr lang="en-US" sz="2000" dirty="0">
              <a:latin typeface="Times New Roman" panose="02020603050405020304" pitchFamily="18" charset="0"/>
              <a:cs typeface="Times New Roman" panose="02020603050405020304" pitchFamily="18" charset="0"/>
            </a:endParaRPr>
          </a:p>
        </p:txBody>
      </p:sp>
      <p:sp>
        <p:nvSpPr>
          <p:cNvPr id="11" name="Text 4"/>
          <p:cNvSpPr/>
          <p:nvPr/>
        </p:nvSpPr>
        <p:spPr>
          <a:xfrm>
            <a:off x="244332" y="907886"/>
            <a:ext cx="1668780" cy="399804"/>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Files Included</a:t>
            </a:r>
            <a:endParaRPr lang="en-US" sz="2000" b="1" dirty="0">
              <a:latin typeface="Times New Roman" panose="02020603050405020304" pitchFamily="18" charset="0"/>
              <a:cs typeface="Times New Roman" panose="02020603050405020304" pitchFamily="18" charset="0"/>
            </a:endParaRPr>
          </a:p>
        </p:txBody>
      </p:sp>
      <p:sp>
        <p:nvSpPr>
          <p:cNvPr id="12" name="Text 5"/>
          <p:cNvSpPr/>
          <p:nvPr/>
        </p:nvSpPr>
        <p:spPr>
          <a:xfrm>
            <a:off x="244332" y="5114495"/>
            <a:ext cx="166878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Notes</a:t>
            </a:r>
            <a:endParaRPr lang="en-US" sz="2000" b="1" dirty="0">
              <a:latin typeface="Times New Roman" panose="02020603050405020304" pitchFamily="18" charset="0"/>
              <a:cs typeface="Times New Roman" panose="02020603050405020304" pitchFamily="18" charset="0"/>
            </a:endParaRPr>
          </a:p>
        </p:txBody>
      </p:sp>
      <p:sp>
        <p:nvSpPr>
          <p:cNvPr id="13" name="Text 6"/>
          <p:cNvSpPr/>
          <p:nvPr/>
        </p:nvSpPr>
        <p:spPr>
          <a:xfrm>
            <a:off x="244332" y="3873295"/>
            <a:ext cx="166878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Assets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90138" y="1107604"/>
            <a:ext cx="10767060" cy="1905000"/>
          </a:xfrm>
          <a:prstGeom prst="rect">
            <a:avLst/>
          </a:prstGeom>
          <a:noFill/>
          <a:ln/>
        </p:spPr>
        <p:txBody>
          <a:bodyPr wrap="squar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6. Interactive Features &amp; Enhancements</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0"/>
          <p:cNvSpPr/>
          <p:nvPr/>
        </p:nvSpPr>
        <p:spPr>
          <a:xfrm>
            <a:off x="3764772" y="744670"/>
            <a:ext cx="1897380" cy="693420"/>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Career Module</a:t>
            </a:r>
            <a:endParaRPr lang="en-US" sz="2000" b="1" dirty="0">
              <a:latin typeface="Times New Roman" panose="02020603050405020304" pitchFamily="18" charset="0"/>
              <a:cs typeface="Times New Roman" panose="02020603050405020304" pitchFamily="18" charset="0"/>
            </a:endParaRPr>
          </a:p>
        </p:txBody>
      </p:sp>
      <p:sp>
        <p:nvSpPr>
          <p:cNvPr id="11" name="Text 1"/>
          <p:cNvSpPr/>
          <p:nvPr/>
        </p:nvSpPr>
        <p:spPr>
          <a:xfrm>
            <a:off x="8102763" y="1365700"/>
            <a:ext cx="1897380" cy="110490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Real-time notifications, user reviews, and advanced analytics</a:t>
            </a:r>
            <a:endParaRPr lang="en-US" sz="2000" dirty="0">
              <a:latin typeface="Times New Roman" panose="02020603050405020304" pitchFamily="18" charset="0"/>
              <a:cs typeface="Times New Roman" panose="02020603050405020304" pitchFamily="18" charset="0"/>
            </a:endParaRPr>
          </a:p>
        </p:txBody>
      </p:sp>
      <p:sp>
        <p:nvSpPr>
          <p:cNvPr id="12" name="Text 2"/>
          <p:cNvSpPr/>
          <p:nvPr/>
        </p:nvSpPr>
        <p:spPr>
          <a:xfrm>
            <a:off x="4198620" y="3756660"/>
            <a:ext cx="1897380" cy="137922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Displays a progress bar and favorite courses for a personalized experience</a:t>
            </a:r>
            <a:endParaRPr lang="en-US" sz="2000" dirty="0">
              <a:latin typeface="Times New Roman" panose="02020603050405020304" pitchFamily="18" charset="0"/>
              <a:cs typeface="Times New Roman" panose="02020603050405020304" pitchFamily="18" charset="0"/>
            </a:endParaRPr>
          </a:p>
        </p:txBody>
      </p:sp>
      <p:sp>
        <p:nvSpPr>
          <p:cNvPr id="13" name="Text 3"/>
          <p:cNvSpPr/>
          <p:nvPr/>
        </p:nvSpPr>
        <p:spPr>
          <a:xfrm>
            <a:off x="3998041" y="1119648"/>
            <a:ext cx="1897380" cy="137922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Grid layout for career opportunities mirroring the Courses design</a:t>
            </a:r>
            <a:endParaRPr lang="en-US" sz="2000" dirty="0">
              <a:latin typeface="Times New Roman" panose="02020603050405020304" pitchFamily="18" charset="0"/>
              <a:cs typeface="Times New Roman" panose="02020603050405020304" pitchFamily="18" charset="0"/>
            </a:endParaRPr>
          </a:p>
        </p:txBody>
      </p:sp>
      <p:sp>
        <p:nvSpPr>
          <p:cNvPr id="14" name="Text 4"/>
          <p:cNvSpPr/>
          <p:nvPr/>
        </p:nvSpPr>
        <p:spPr>
          <a:xfrm>
            <a:off x="128557" y="121428"/>
            <a:ext cx="1076706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6. Interactive Features &amp; Enhancements</a:t>
            </a:r>
            <a:endParaRPr lang="en-US" sz="3867" dirty="0">
              <a:latin typeface="Times New Roman" panose="02020603050405020304" pitchFamily="18" charset="0"/>
              <a:cs typeface="Times New Roman" panose="02020603050405020304" pitchFamily="18" charset="0"/>
            </a:endParaRPr>
          </a:p>
        </p:txBody>
      </p:sp>
      <p:sp>
        <p:nvSpPr>
          <p:cNvPr id="16" name="Text 6"/>
          <p:cNvSpPr/>
          <p:nvPr/>
        </p:nvSpPr>
        <p:spPr>
          <a:xfrm>
            <a:off x="639590" y="3680216"/>
            <a:ext cx="1897380" cy="192786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Fuzzy search and filter dropdown to quickly locate desired courses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"Favorite" feature enabling users to save courses</a:t>
            </a:r>
            <a:endParaRPr lang="en-US" sz="2000" dirty="0">
              <a:latin typeface="Times New Roman" panose="02020603050405020304" pitchFamily="18" charset="0"/>
              <a:cs typeface="Times New Roman" panose="02020603050405020304" pitchFamily="18" charset="0"/>
            </a:endParaRPr>
          </a:p>
        </p:txBody>
      </p:sp>
      <p:sp>
        <p:nvSpPr>
          <p:cNvPr id="17" name="Text 7"/>
          <p:cNvSpPr/>
          <p:nvPr/>
        </p:nvSpPr>
        <p:spPr>
          <a:xfrm>
            <a:off x="7798701" y="655320"/>
            <a:ext cx="1897380" cy="1036320"/>
          </a:xfrm>
          <a:prstGeom prst="rect">
            <a:avLst/>
          </a:prstGeom>
          <a:noFill/>
          <a:ln/>
        </p:spPr>
        <p:txBody>
          <a:bodyPr wrap="squar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Future Features (Planned)</a:t>
            </a:r>
            <a:endParaRPr lang="en-US" sz="1933" b="1" dirty="0">
              <a:latin typeface="Times New Roman" panose="02020603050405020304" pitchFamily="18" charset="0"/>
              <a:cs typeface="Times New Roman" panose="02020603050405020304" pitchFamily="18" charset="0"/>
            </a:endParaRPr>
          </a:p>
        </p:txBody>
      </p:sp>
      <p:sp>
        <p:nvSpPr>
          <p:cNvPr id="19" name="Text 9"/>
          <p:cNvSpPr/>
          <p:nvPr/>
        </p:nvSpPr>
        <p:spPr>
          <a:xfrm>
            <a:off x="432619" y="1091380"/>
            <a:ext cx="1897380" cy="1379220"/>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Animated welcome text and image carousel for an engaging first impression</a:t>
            </a:r>
            <a:endParaRPr lang="en-US" sz="2000" dirty="0">
              <a:latin typeface="Times New Roman" panose="02020603050405020304" pitchFamily="18" charset="0"/>
              <a:cs typeface="Times New Roman" panose="02020603050405020304" pitchFamily="18" charset="0"/>
            </a:endParaRPr>
          </a:p>
        </p:txBody>
      </p:sp>
      <p:sp>
        <p:nvSpPr>
          <p:cNvPr id="20" name="Text 10"/>
          <p:cNvSpPr/>
          <p:nvPr/>
        </p:nvSpPr>
        <p:spPr>
          <a:xfrm>
            <a:off x="269281" y="772938"/>
            <a:ext cx="2444422" cy="693420"/>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Dynamic</a:t>
            </a:r>
            <a:r>
              <a:rPr lang="en-US" sz="1933" b="1" dirty="0">
                <a:latin typeface="Times New Roman" panose="02020603050405020304" pitchFamily="18" charset="0"/>
                <a:ea typeface="NotoSans-NotoSans-SemiBold" pitchFamily="34" charset="-122"/>
                <a:cs typeface="Times New Roman" panose="02020603050405020304" pitchFamily="18" charset="0"/>
              </a:rPr>
              <a:t> Home Page</a:t>
            </a:r>
            <a:endParaRPr lang="en-US" sz="1933" b="1" dirty="0">
              <a:latin typeface="Times New Roman" panose="02020603050405020304" pitchFamily="18" charset="0"/>
              <a:cs typeface="Times New Roman" panose="02020603050405020304" pitchFamily="18" charset="0"/>
            </a:endParaRPr>
          </a:p>
        </p:txBody>
      </p:sp>
      <p:sp>
        <p:nvSpPr>
          <p:cNvPr id="21" name="Text 11"/>
          <p:cNvSpPr/>
          <p:nvPr/>
        </p:nvSpPr>
        <p:spPr>
          <a:xfrm>
            <a:off x="381000" y="3200277"/>
            <a:ext cx="1897380" cy="693421"/>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Courses</a:t>
            </a:r>
            <a:r>
              <a:rPr lang="en-US" sz="1933" b="1" dirty="0">
                <a:latin typeface="Times New Roman" panose="02020603050405020304" pitchFamily="18" charset="0"/>
                <a:ea typeface="NotoSans-NotoSans-SemiBold" pitchFamily="34" charset="-122"/>
                <a:cs typeface="Times New Roman" panose="02020603050405020304" pitchFamily="18" charset="0"/>
              </a:rPr>
              <a:t> Module</a:t>
            </a:r>
            <a:endParaRPr lang="en-US" sz="1933" b="1" dirty="0">
              <a:latin typeface="Times New Roman" panose="02020603050405020304" pitchFamily="18" charset="0"/>
              <a:cs typeface="Times New Roman" panose="02020603050405020304" pitchFamily="18" charset="0"/>
            </a:endParaRPr>
          </a:p>
        </p:txBody>
      </p:sp>
      <p:sp>
        <p:nvSpPr>
          <p:cNvPr id="22" name="Text 12"/>
          <p:cNvSpPr/>
          <p:nvPr/>
        </p:nvSpPr>
        <p:spPr>
          <a:xfrm>
            <a:off x="3940030" y="3257428"/>
            <a:ext cx="1897380" cy="693420"/>
          </a:xfrm>
          <a:prstGeom prst="rect">
            <a:avLst/>
          </a:prstGeom>
          <a:noFill/>
          <a:ln/>
        </p:spPr>
        <p:txBody>
          <a:bodyPr wrap="squar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Profile</a:t>
            </a:r>
            <a:r>
              <a:rPr lang="en-US" sz="1933" dirty="0">
                <a:latin typeface="Times New Roman" panose="02020603050405020304" pitchFamily="18" charset="0"/>
                <a:ea typeface="NotoSans-NotoSans-SemiBold" pitchFamily="34" charset="-122"/>
                <a:cs typeface="Times New Roman" panose="02020603050405020304" pitchFamily="18" charset="0"/>
              </a:rPr>
              <a:t> </a:t>
            </a:r>
            <a:r>
              <a:rPr lang="en-US" sz="1933" b="1" dirty="0">
                <a:latin typeface="Times New Roman" panose="02020603050405020304" pitchFamily="18" charset="0"/>
                <a:ea typeface="NotoSans-NotoSans-SemiBold" pitchFamily="34" charset="-122"/>
                <a:cs typeface="Times New Roman" panose="02020603050405020304" pitchFamily="18" charset="0"/>
              </a:rPr>
              <a:t>Module</a:t>
            </a:r>
            <a:endParaRPr lang="en-US" sz="1933"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16280" y="2484120"/>
            <a:ext cx="10767060" cy="1905000"/>
          </a:xfrm>
          <a:prstGeom prst="rect">
            <a:avLst/>
          </a:prstGeom>
          <a:noFill/>
          <a:ln/>
        </p:spPr>
        <p:txBody>
          <a:bodyPr wrap="squar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7. Future Enhancements &amp; Roadmap</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0"/>
          <p:cNvSpPr/>
          <p:nvPr/>
        </p:nvSpPr>
        <p:spPr>
          <a:xfrm>
            <a:off x="409621" y="154306"/>
            <a:ext cx="10783895" cy="1020225"/>
          </a:xfrm>
          <a:prstGeom prst="rect">
            <a:avLst/>
          </a:prstGeom>
          <a:noFill/>
          <a:ln/>
        </p:spPr>
        <p:txBody>
          <a:bodyPr wrap="squar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Find a Right Web Student App</a:t>
            </a:r>
            <a:endParaRPr lang="en-US" sz="5341" dirty="0">
              <a:latin typeface="Times New Roman" panose="02020603050405020304" pitchFamily="18" charset="0"/>
              <a:cs typeface="Times New Roman" panose="02020603050405020304" pitchFamily="18" charset="0"/>
            </a:endParaRPr>
          </a:p>
        </p:txBody>
      </p:sp>
      <p:sp>
        <p:nvSpPr>
          <p:cNvPr id="8" name="Text 2"/>
          <p:cNvSpPr/>
          <p:nvPr/>
        </p:nvSpPr>
        <p:spPr>
          <a:xfrm>
            <a:off x="333249" y="1174530"/>
            <a:ext cx="7069687" cy="4980463"/>
          </a:xfrm>
          <a:prstGeom prst="rect">
            <a:avLst/>
          </a:prstGeom>
          <a:noFill/>
          <a:ln/>
        </p:spPr>
        <p:txBody>
          <a:bodyPr wrap="none" lIns="0" tIns="0" rIns="0" bIns="0" rtlCol="0" anchor="t"/>
          <a:lstStyle/>
          <a:p>
            <a:pPr>
              <a:spcBef>
                <a:spcPts val="25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Submitted by: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 NITHIN SAI (22AJ5A4406)</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 MANOHAR NAIK (22AJ5A4404)</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B. VENKATA SAITEJA (21AJ1A4409)</a:t>
            </a:r>
          </a:p>
          <a:p>
            <a:pPr>
              <a:spcBef>
                <a:spcPts val="250"/>
              </a:spcBef>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a:spcBef>
                <a:spcPts val="25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Under the guidance of</a:t>
            </a:r>
            <a:r>
              <a:rPr lang="en-IN"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Dr. P. CHIRANJEEVI, Ph.D. Professor &amp; HOD, CSE</a:t>
            </a:r>
          </a:p>
          <a:p>
            <a:pPr>
              <a:spcBef>
                <a:spcPts val="250"/>
              </a:spcBef>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a:spcBef>
                <a:spcPts val="25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Department</a:t>
            </a:r>
            <a:r>
              <a:rPr lang="en-IN" sz="2000" dirty="0">
                <a:latin typeface="Times New Roman" panose="02020603050405020304" pitchFamily="18" charset="0"/>
                <a:cs typeface="Times New Roman" panose="02020603050405020304" pitchFamily="18" charset="0"/>
              </a:rPr>
              <a:t>: Computer Science and Engineering (Data Science)</a:t>
            </a:r>
          </a:p>
          <a:p>
            <a:pPr>
              <a:spcBef>
                <a:spcPts val="250"/>
              </a:spcBef>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a:spcBef>
                <a:spcPts val="25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Institution</a:t>
            </a:r>
            <a:r>
              <a:rPr lang="en-IN" sz="2000" dirty="0">
                <a:latin typeface="Times New Roman" panose="02020603050405020304" pitchFamily="18" charset="0"/>
                <a:cs typeface="Times New Roman" panose="02020603050405020304" pitchFamily="18" charset="0"/>
              </a:rPr>
              <a: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Amrita Sai Institute of Science and Technology (Autonomous)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Affiliated to JNTU Kakinada | NAAC ‘A’ Grade Accredited</a:t>
            </a:r>
          </a:p>
          <a:p>
            <a:pPr>
              <a:spcBef>
                <a:spcPts val="250"/>
              </a:spcBef>
              <a:buFont typeface="Arial" panose="020B0604020202020204" pitchFamily="34" charset="0"/>
              <a:buChar char="•"/>
            </a:pPr>
            <a:endParaRPr lang="en-IN" sz="2000" b="1" dirty="0">
              <a:latin typeface="Times New Roman" panose="02020603050405020304" pitchFamily="18" charset="0"/>
              <a:cs typeface="Times New Roman" panose="02020603050405020304" pitchFamily="18" charset="0"/>
            </a:endParaRPr>
          </a:p>
          <a:p>
            <a:pPr>
              <a:spcBef>
                <a:spcPts val="250"/>
              </a:spcBef>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Date</a:t>
            </a:r>
            <a:r>
              <a:rPr lang="en-IN" sz="2000" dirty="0">
                <a:latin typeface="Times New Roman" panose="02020603050405020304" pitchFamily="18" charset="0"/>
                <a:cs typeface="Times New Roman" panose="02020603050405020304" pitchFamily="18" charset="0"/>
              </a:rPr>
              <a:t>: April 2025</a:t>
            </a:r>
          </a:p>
          <a:p>
            <a:pPr>
              <a:lnSpc>
                <a:spcPts val="2708"/>
              </a:lnSpc>
            </a:pPr>
            <a:endParaRPr lang="en-US" sz="1933"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0"/>
          <p:cNvSpPr/>
          <p:nvPr/>
        </p:nvSpPr>
        <p:spPr>
          <a:xfrm>
            <a:off x="6783273" y="4044131"/>
            <a:ext cx="2833411" cy="1422604"/>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Implement lazy-loading for images, optimize assets, and potentially use a backend server</a:t>
            </a:r>
            <a:endParaRPr lang="en-US" sz="2000" dirty="0">
              <a:latin typeface="Times New Roman" panose="02020603050405020304" pitchFamily="18" charset="0"/>
              <a:cs typeface="Times New Roman" panose="02020603050405020304" pitchFamily="18" charset="0"/>
            </a:endParaRPr>
          </a:p>
        </p:txBody>
      </p:sp>
      <p:sp>
        <p:nvSpPr>
          <p:cNvPr id="10" name="Text 1"/>
          <p:cNvSpPr/>
          <p:nvPr/>
        </p:nvSpPr>
        <p:spPr>
          <a:xfrm>
            <a:off x="1876240" y="4044131"/>
            <a:ext cx="2833412" cy="1692070"/>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Real-time notifications and a feedback system</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Community features such as ratings and comments on courses</a:t>
            </a:r>
            <a:endParaRPr lang="en-US" sz="2000" dirty="0">
              <a:latin typeface="Times New Roman" panose="02020603050405020304" pitchFamily="18" charset="0"/>
              <a:cs typeface="Times New Roman" panose="02020603050405020304" pitchFamily="18" charset="0"/>
            </a:endParaRPr>
          </a:p>
        </p:txBody>
      </p:sp>
      <p:sp>
        <p:nvSpPr>
          <p:cNvPr id="11" name="Text 2"/>
          <p:cNvSpPr/>
          <p:nvPr/>
        </p:nvSpPr>
        <p:spPr>
          <a:xfrm>
            <a:off x="6340823" y="997728"/>
            <a:ext cx="2773680" cy="785536"/>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Advanced Search &amp; Personalization</a:t>
            </a:r>
            <a:endParaRPr lang="en-US" sz="2000" b="1" dirty="0">
              <a:latin typeface="Times New Roman" panose="02020603050405020304" pitchFamily="18" charset="0"/>
              <a:cs typeface="Times New Roman" panose="02020603050405020304" pitchFamily="18" charset="0"/>
            </a:endParaRPr>
          </a:p>
        </p:txBody>
      </p:sp>
      <p:sp>
        <p:nvSpPr>
          <p:cNvPr id="12" name="Text 3"/>
          <p:cNvSpPr/>
          <p:nvPr/>
        </p:nvSpPr>
        <p:spPr>
          <a:xfrm>
            <a:off x="1323789" y="3657600"/>
            <a:ext cx="2530456" cy="800100"/>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Enhanced Interactivity</a:t>
            </a:r>
            <a:endParaRPr lang="en-US" sz="2000" b="1" dirty="0">
              <a:latin typeface="Times New Roman" panose="02020603050405020304" pitchFamily="18" charset="0"/>
              <a:cs typeface="Times New Roman" panose="02020603050405020304" pitchFamily="18" charset="0"/>
            </a:endParaRPr>
          </a:p>
        </p:txBody>
      </p:sp>
      <p:sp>
        <p:nvSpPr>
          <p:cNvPr id="13" name="Text 4"/>
          <p:cNvSpPr/>
          <p:nvPr/>
        </p:nvSpPr>
        <p:spPr>
          <a:xfrm>
            <a:off x="6783274" y="1722612"/>
            <a:ext cx="3532485" cy="1570703"/>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Integrate machine learning for personalized recommendations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Expand filtering options by course level, duration, and more</a:t>
            </a:r>
            <a:endParaRPr lang="en-US" sz="2000" dirty="0">
              <a:latin typeface="Times New Roman" panose="02020603050405020304" pitchFamily="18" charset="0"/>
              <a:cs typeface="Times New Roman" panose="02020603050405020304" pitchFamily="18" charset="0"/>
            </a:endParaRPr>
          </a:p>
        </p:txBody>
      </p:sp>
      <p:sp>
        <p:nvSpPr>
          <p:cNvPr id="14" name="Text 5"/>
          <p:cNvSpPr/>
          <p:nvPr/>
        </p:nvSpPr>
        <p:spPr>
          <a:xfrm>
            <a:off x="6340823" y="3695208"/>
            <a:ext cx="3142882" cy="443311"/>
          </a:xfrm>
          <a:prstGeom prst="rect">
            <a:avLst/>
          </a:prstGeom>
          <a:noFill/>
          <a:ln/>
        </p:spPr>
        <p:txBody>
          <a:bodyPr wrap="squar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Scalability &amp; Performance</a:t>
            </a:r>
            <a:endParaRPr lang="en-US" sz="1933" b="1" dirty="0">
              <a:latin typeface="Times New Roman" panose="02020603050405020304" pitchFamily="18" charset="0"/>
              <a:cs typeface="Times New Roman" panose="02020603050405020304" pitchFamily="18" charset="0"/>
            </a:endParaRPr>
          </a:p>
        </p:txBody>
      </p:sp>
      <p:sp>
        <p:nvSpPr>
          <p:cNvPr id="15" name="Text 6"/>
          <p:cNvSpPr/>
          <p:nvPr/>
        </p:nvSpPr>
        <p:spPr>
          <a:xfrm>
            <a:off x="205494" y="3810"/>
            <a:ext cx="8633705" cy="872490"/>
          </a:xfrm>
          <a:prstGeom prst="rect">
            <a:avLst/>
          </a:prstGeom>
          <a:noFill/>
          <a:ln/>
        </p:spPr>
        <p:txBody>
          <a:bodyPr wrap="squar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7. Future Enhancements &amp; Roadmap</a:t>
            </a:r>
            <a:endParaRPr lang="en-US" sz="3867" dirty="0">
              <a:latin typeface="Times New Roman" panose="02020603050405020304" pitchFamily="18" charset="0"/>
              <a:cs typeface="Times New Roman" panose="02020603050405020304" pitchFamily="18" charset="0"/>
            </a:endParaRPr>
          </a:p>
        </p:txBody>
      </p:sp>
      <p:sp>
        <p:nvSpPr>
          <p:cNvPr id="16" name="Text 7"/>
          <p:cNvSpPr/>
          <p:nvPr/>
        </p:nvSpPr>
        <p:spPr>
          <a:xfrm>
            <a:off x="1246975" y="1121799"/>
            <a:ext cx="1909179" cy="661465"/>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User Profile Management</a:t>
            </a:r>
            <a:endParaRPr lang="en-US" sz="2000" b="1" dirty="0">
              <a:latin typeface="Times New Roman" panose="02020603050405020304" pitchFamily="18" charset="0"/>
              <a:cs typeface="Times New Roman" panose="02020603050405020304" pitchFamily="18" charset="0"/>
            </a:endParaRPr>
          </a:p>
        </p:txBody>
      </p:sp>
      <p:sp>
        <p:nvSpPr>
          <p:cNvPr id="17" name="Text 8"/>
          <p:cNvSpPr/>
          <p:nvPr/>
        </p:nvSpPr>
        <p:spPr>
          <a:xfrm>
            <a:off x="1876240" y="2028763"/>
            <a:ext cx="1722366" cy="1570703"/>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Allow users to update personal details and upload profile pictures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578628" y="1196586"/>
            <a:ext cx="10767060" cy="952500"/>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8. Demo &amp; Screenshots</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p:cNvSpPr/>
          <p:nvPr/>
        </p:nvSpPr>
        <p:spPr>
          <a:xfrm>
            <a:off x="5303520" y="1813560"/>
            <a:ext cx="144780" cy="251460"/>
          </a:xfrm>
          <a:prstGeom prst="rect">
            <a:avLst/>
          </a:prstGeom>
          <a:noFill/>
          <a:ln/>
        </p:spPr>
        <p:txBody>
          <a:bodyPr wrap="none" lIns="0" tIns="0" rIns="0" bIns="0" rtlCol="0" anchor="t"/>
          <a:lstStyle/>
          <a:p>
            <a:pPr algn="ctr">
              <a:lnSpc>
                <a:spcPts val="1933"/>
              </a:lnSpc>
            </a:pPr>
            <a:endParaRPr lang="en-US" sz="1933" dirty="0"/>
          </a:p>
        </p:txBody>
      </p:sp>
      <p:sp>
        <p:nvSpPr>
          <p:cNvPr id="10" name="Text 3"/>
          <p:cNvSpPr/>
          <p:nvPr/>
        </p:nvSpPr>
        <p:spPr>
          <a:xfrm>
            <a:off x="4432257" y="1182206"/>
            <a:ext cx="2175019" cy="220980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Optionally, include a link or embedded video demonstrating key interactions and animations</a:t>
            </a:r>
            <a:endParaRPr lang="en-US" sz="2000" dirty="0">
              <a:latin typeface="Times New Roman" panose="02020603050405020304" pitchFamily="18" charset="0"/>
              <a:cs typeface="Times New Roman" panose="02020603050405020304" pitchFamily="18" charset="0"/>
            </a:endParaRPr>
          </a:p>
        </p:txBody>
      </p:sp>
      <p:sp>
        <p:nvSpPr>
          <p:cNvPr id="11" name="Text 4"/>
          <p:cNvSpPr/>
          <p:nvPr/>
        </p:nvSpPr>
        <p:spPr>
          <a:xfrm>
            <a:off x="195171" y="99552"/>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8. Demo &amp; Screenshots</a:t>
            </a:r>
            <a:endParaRPr lang="en-US" sz="3867" dirty="0">
              <a:latin typeface="Times New Roman" panose="02020603050405020304" pitchFamily="18" charset="0"/>
              <a:cs typeface="Times New Roman" panose="02020603050405020304" pitchFamily="18" charset="0"/>
            </a:endParaRPr>
          </a:p>
        </p:txBody>
      </p:sp>
      <p:sp>
        <p:nvSpPr>
          <p:cNvPr id="12" name="Text 5"/>
          <p:cNvSpPr/>
          <p:nvPr/>
        </p:nvSpPr>
        <p:spPr>
          <a:xfrm>
            <a:off x="697844" y="1182206"/>
            <a:ext cx="2802440" cy="5030223"/>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Login page</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Home page with carousel and welcome animation</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Courses page with search, filter, and favorite icons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Career page displaying career cards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Profile page showing user details and favorites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About page with detailed app information</a:t>
            </a:r>
            <a:endParaRPr lang="en-US" sz="2000" dirty="0">
              <a:latin typeface="Times New Roman" panose="02020603050405020304" pitchFamily="18" charset="0"/>
              <a:cs typeface="Times New Roman" panose="02020603050405020304" pitchFamily="18" charset="0"/>
            </a:endParaRPr>
          </a:p>
        </p:txBody>
      </p:sp>
      <p:sp>
        <p:nvSpPr>
          <p:cNvPr id="14" name="Text 7"/>
          <p:cNvSpPr/>
          <p:nvPr/>
        </p:nvSpPr>
        <p:spPr>
          <a:xfrm>
            <a:off x="4377690" y="751676"/>
            <a:ext cx="150114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Demo</a:t>
            </a:r>
            <a:endParaRPr lang="en-US" sz="2000" b="1" dirty="0">
              <a:latin typeface="Times New Roman" panose="02020603050405020304" pitchFamily="18" charset="0"/>
              <a:cs typeface="Times New Roman" panose="02020603050405020304" pitchFamily="18" charset="0"/>
            </a:endParaRPr>
          </a:p>
        </p:txBody>
      </p:sp>
      <p:sp>
        <p:nvSpPr>
          <p:cNvPr id="16" name="Text 9"/>
          <p:cNvSpPr/>
          <p:nvPr/>
        </p:nvSpPr>
        <p:spPr>
          <a:xfrm>
            <a:off x="522584" y="799363"/>
            <a:ext cx="1501140" cy="479445"/>
          </a:xfrm>
          <a:prstGeom prst="rect">
            <a:avLst/>
          </a:prstGeom>
          <a:noFill/>
          <a:ln/>
        </p:spPr>
        <p:txBody>
          <a:bodyPr wrap="squar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Screenshots</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1481F-C14B-E8F2-C3FF-CEE66993A2B9}"/>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3B0DC346-F2E1-0EAD-4427-4F50CDE939D4}"/>
              </a:ext>
            </a:extLst>
          </p:cNvPr>
          <p:cNvSpPr/>
          <p:nvPr/>
        </p:nvSpPr>
        <p:spPr>
          <a:xfrm>
            <a:off x="649112" y="455083"/>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 Demo &amp; Screenshots</a:t>
            </a:r>
            <a:endParaRPr lang="en-US" sz="3867"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D611CDE6-C24C-10D8-D908-C915291C04E3}"/>
              </a:ext>
            </a:extLst>
          </p:cNvPr>
          <p:cNvPicPr>
            <a:picLocks noChangeAspect="1"/>
          </p:cNvPicPr>
          <p:nvPr/>
        </p:nvPicPr>
        <p:blipFill>
          <a:blip r:embed="rId3"/>
          <a:stretch>
            <a:fillRect/>
          </a:stretch>
        </p:blipFill>
        <p:spPr>
          <a:xfrm>
            <a:off x="649112" y="1264920"/>
            <a:ext cx="9270000" cy="4783243"/>
          </a:xfrm>
          <a:prstGeom prst="rect">
            <a:avLst/>
          </a:prstGeom>
        </p:spPr>
      </p:pic>
    </p:spTree>
    <p:extLst>
      <p:ext uri="{BB962C8B-B14F-4D97-AF65-F5344CB8AC3E}">
        <p14:creationId xmlns:p14="http://schemas.microsoft.com/office/powerpoint/2010/main" val="5261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D9EF-B988-1E48-5ED0-67C093C239CF}"/>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A10BBC91-BE5F-4BD4-8D33-6BDFE40EF681}"/>
              </a:ext>
            </a:extLst>
          </p:cNvPr>
          <p:cNvSpPr/>
          <p:nvPr/>
        </p:nvSpPr>
        <p:spPr>
          <a:xfrm>
            <a:off x="716280" y="571500"/>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 Demo &amp; Screenshots</a:t>
            </a:r>
            <a:endParaRPr lang="en-US" sz="3867"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9CE78B2-0426-67C8-DC74-087F611BBB79}"/>
              </a:ext>
            </a:extLst>
          </p:cNvPr>
          <p:cNvPicPr>
            <a:picLocks noChangeAspect="1"/>
          </p:cNvPicPr>
          <p:nvPr/>
        </p:nvPicPr>
        <p:blipFill>
          <a:blip r:embed="rId3"/>
          <a:stretch>
            <a:fillRect/>
          </a:stretch>
        </p:blipFill>
        <p:spPr>
          <a:xfrm>
            <a:off x="282223" y="1427629"/>
            <a:ext cx="11392370" cy="4307543"/>
          </a:xfrm>
          <a:prstGeom prst="rect">
            <a:avLst/>
          </a:prstGeom>
        </p:spPr>
      </p:pic>
    </p:spTree>
    <p:extLst>
      <p:ext uri="{BB962C8B-B14F-4D97-AF65-F5344CB8AC3E}">
        <p14:creationId xmlns:p14="http://schemas.microsoft.com/office/powerpoint/2010/main" val="3740371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53B21-D66F-8703-5776-59D45755748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373F80E-7181-BC9C-7784-99E94E1A49C3}"/>
              </a:ext>
            </a:extLst>
          </p:cNvPr>
          <p:cNvPicPr>
            <a:picLocks noChangeAspect="1"/>
          </p:cNvPicPr>
          <p:nvPr/>
        </p:nvPicPr>
        <p:blipFill>
          <a:blip r:embed="rId3"/>
          <a:stretch>
            <a:fillRect/>
          </a:stretch>
        </p:blipFill>
        <p:spPr>
          <a:xfrm>
            <a:off x="305741" y="277758"/>
            <a:ext cx="11580518" cy="6302483"/>
          </a:xfrm>
          <a:prstGeom prst="rect">
            <a:avLst/>
          </a:prstGeom>
        </p:spPr>
      </p:pic>
    </p:spTree>
    <p:extLst>
      <p:ext uri="{BB962C8B-B14F-4D97-AF65-F5344CB8AC3E}">
        <p14:creationId xmlns:p14="http://schemas.microsoft.com/office/powerpoint/2010/main" val="1195245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2E4E5-B431-C5BD-4289-764853667BC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85B599F-A75C-F959-0CF9-DD6013777BAD}"/>
              </a:ext>
            </a:extLst>
          </p:cNvPr>
          <p:cNvPicPr>
            <a:picLocks noChangeAspect="1"/>
          </p:cNvPicPr>
          <p:nvPr/>
        </p:nvPicPr>
        <p:blipFill>
          <a:blip r:embed="rId3"/>
          <a:stretch>
            <a:fillRect/>
          </a:stretch>
        </p:blipFill>
        <p:spPr>
          <a:xfrm>
            <a:off x="405197" y="444712"/>
            <a:ext cx="11381606" cy="6135961"/>
          </a:xfrm>
          <a:prstGeom prst="rect">
            <a:avLst/>
          </a:prstGeom>
        </p:spPr>
      </p:pic>
    </p:spTree>
    <p:extLst>
      <p:ext uri="{BB962C8B-B14F-4D97-AF65-F5344CB8AC3E}">
        <p14:creationId xmlns:p14="http://schemas.microsoft.com/office/powerpoint/2010/main" val="27604084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9889C-2167-AEC9-39CD-B122B97EF870}"/>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4C10362F-4677-3BE4-CF71-A90EF04138A1}"/>
              </a:ext>
            </a:extLst>
          </p:cNvPr>
          <p:cNvSpPr/>
          <p:nvPr/>
        </p:nvSpPr>
        <p:spPr>
          <a:xfrm>
            <a:off x="67168" y="-1676870"/>
            <a:ext cx="6644640" cy="693420"/>
          </a:xfrm>
          <a:prstGeom prst="rect">
            <a:avLst/>
          </a:prstGeom>
          <a:noFill/>
          <a:ln/>
        </p:spPr>
        <p:txBody>
          <a:bodyPr wrap="none" lIns="0" tIns="0" rIns="0" bIns="0" rtlCol="0" anchor="t"/>
          <a:lstStyle/>
          <a:p>
            <a:pPr>
              <a:lnSpc>
                <a:spcPts val="5416"/>
              </a:lnSpc>
            </a:pPr>
            <a:r>
              <a:rPr lang="en-US" sz="3867" dirty="0">
                <a:solidFill>
                  <a:srgbClr val="FFFFFF"/>
                </a:solidFill>
                <a:latin typeface="NotoSans-NotoSans-SemiBold" pitchFamily="34" charset="0"/>
                <a:ea typeface="NotoSans-NotoSans-SemiBold" pitchFamily="34" charset="-122"/>
                <a:cs typeface="NotoSans-NotoSans-SemiBold" pitchFamily="34" charset="-120"/>
              </a:rPr>
              <a:t> Demo &amp; </a:t>
            </a:r>
            <a:r>
              <a:rPr lang="en-US" sz="3867" dirty="0" err="1">
                <a:solidFill>
                  <a:srgbClr val="FFFFFF"/>
                </a:solidFill>
                <a:latin typeface="NotoSans-NotoSans-SemiBold" pitchFamily="34" charset="0"/>
                <a:ea typeface="NotoSans-NotoSans-SemiBold" pitchFamily="34" charset="-122"/>
                <a:cs typeface="NotoSans-NotoSans-SemiBold" pitchFamily="34" charset="-120"/>
              </a:rPr>
              <a:t>Screenshotst</a:t>
            </a:r>
            <a:endParaRPr lang="en-US" sz="3867" dirty="0"/>
          </a:p>
        </p:txBody>
      </p:sp>
      <p:pic>
        <p:nvPicPr>
          <p:cNvPr id="4" name="Picture 3">
            <a:extLst>
              <a:ext uri="{FF2B5EF4-FFF2-40B4-BE49-F238E27FC236}">
                <a16:creationId xmlns:a16="http://schemas.microsoft.com/office/drawing/2014/main" id="{0D0E7C8F-2D21-7C82-85FA-BC3FDC4DD449}"/>
              </a:ext>
            </a:extLst>
          </p:cNvPr>
          <p:cNvPicPr>
            <a:picLocks noChangeAspect="1"/>
          </p:cNvPicPr>
          <p:nvPr/>
        </p:nvPicPr>
        <p:blipFill>
          <a:blip r:embed="rId3"/>
          <a:stretch>
            <a:fillRect/>
          </a:stretch>
        </p:blipFill>
        <p:spPr>
          <a:xfrm>
            <a:off x="755473" y="353022"/>
            <a:ext cx="10382351" cy="6273920"/>
          </a:xfrm>
          <a:prstGeom prst="rect">
            <a:avLst/>
          </a:prstGeom>
        </p:spPr>
      </p:pic>
    </p:spTree>
    <p:extLst>
      <p:ext uri="{BB962C8B-B14F-4D97-AF65-F5344CB8AC3E}">
        <p14:creationId xmlns:p14="http://schemas.microsoft.com/office/powerpoint/2010/main" val="291799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C8CA4-A71E-186A-94FA-788A391FC56E}"/>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0DA9F04E-20ED-841A-48B5-DA0EEB5A5584}"/>
              </a:ext>
            </a:extLst>
          </p:cNvPr>
          <p:cNvSpPr/>
          <p:nvPr/>
        </p:nvSpPr>
        <p:spPr>
          <a:xfrm>
            <a:off x="0" y="7056"/>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 Demo &amp; Screenshots</a:t>
            </a:r>
            <a:endParaRPr lang="en-US" sz="3867"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9562D38-4CB5-CAC1-800F-5166445C06D6}"/>
              </a:ext>
            </a:extLst>
          </p:cNvPr>
          <p:cNvPicPr>
            <a:picLocks noChangeAspect="1"/>
          </p:cNvPicPr>
          <p:nvPr/>
        </p:nvPicPr>
        <p:blipFill>
          <a:blip r:embed="rId3"/>
          <a:stretch>
            <a:fillRect/>
          </a:stretch>
        </p:blipFill>
        <p:spPr>
          <a:xfrm>
            <a:off x="845388" y="700476"/>
            <a:ext cx="9006536" cy="5895060"/>
          </a:xfrm>
          <a:prstGeom prst="rect">
            <a:avLst/>
          </a:prstGeom>
        </p:spPr>
      </p:pic>
    </p:spTree>
    <p:extLst>
      <p:ext uri="{BB962C8B-B14F-4D97-AF65-F5344CB8AC3E}">
        <p14:creationId xmlns:p14="http://schemas.microsoft.com/office/powerpoint/2010/main" val="1275165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40263-F048-7129-B038-FA1464E45A78}"/>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8B809342-219D-8FEB-AA3E-8A0C73E74523}"/>
              </a:ext>
            </a:extLst>
          </p:cNvPr>
          <p:cNvSpPr/>
          <p:nvPr/>
        </p:nvSpPr>
        <p:spPr>
          <a:xfrm>
            <a:off x="716280" y="571500"/>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 Demo &amp; Screenshots</a:t>
            </a:r>
            <a:endParaRPr lang="en-US" sz="3867"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B0E9D8A-ABA9-78A4-7403-CCF50F0C7D83}"/>
              </a:ext>
            </a:extLst>
          </p:cNvPr>
          <p:cNvPicPr>
            <a:picLocks noChangeAspect="1"/>
          </p:cNvPicPr>
          <p:nvPr/>
        </p:nvPicPr>
        <p:blipFill>
          <a:blip r:embed="rId3"/>
          <a:stretch>
            <a:fillRect/>
          </a:stretch>
        </p:blipFill>
        <p:spPr>
          <a:xfrm>
            <a:off x="1306961" y="1358729"/>
            <a:ext cx="9420032" cy="5081537"/>
          </a:xfrm>
          <a:prstGeom prst="rect">
            <a:avLst/>
          </a:prstGeom>
        </p:spPr>
      </p:pic>
    </p:spTree>
    <p:extLst>
      <p:ext uri="{BB962C8B-B14F-4D97-AF65-F5344CB8AC3E}">
        <p14:creationId xmlns:p14="http://schemas.microsoft.com/office/powerpoint/2010/main" val="34337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94DB4-8EA3-A9C9-19A9-E45D455DE61F}"/>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9F880236-2F8E-94CF-3D3F-BCCC7B302609}"/>
              </a:ext>
            </a:extLst>
          </p:cNvPr>
          <p:cNvSpPr/>
          <p:nvPr/>
        </p:nvSpPr>
        <p:spPr>
          <a:xfrm>
            <a:off x="45720" y="85231"/>
            <a:ext cx="10767060" cy="952500"/>
          </a:xfrm>
          <a:prstGeom prst="rect">
            <a:avLst/>
          </a:prstGeom>
          <a:noFill/>
          <a:ln/>
        </p:spPr>
        <p:txBody>
          <a:bodyPr wrap="none" lIns="0" tIns="0" rIns="0" bIns="0" rtlCol="0" anchor="t"/>
          <a:lstStyle/>
          <a:p>
            <a:pPr>
              <a:lnSpc>
                <a:spcPts val="7475"/>
              </a:lnSpc>
            </a:pPr>
            <a:r>
              <a:rPr lang="en-US" sz="5341" dirty="0">
                <a:solidFill>
                  <a:srgbClr val="FFFFFF"/>
                </a:solidFill>
                <a:latin typeface="Times New Roman" panose="02020603050405020304" pitchFamily="18" charset="0"/>
                <a:ea typeface="NotoSans-NotoSans-SemiBold" pitchFamily="34" charset="-122"/>
                <a:cs typeface="Times New Roman" panose="02020603050405020304" pitchFamily="18" charset="0"/>
              </a:rPr>
              <a:t> </a:t>
            </a:r>
            <a:r>
              <a:rPr lang="en-US" sz="3667" b="1" spc="-8" dirty="0">
                <a:latin typeface="Times New Roman" panose="02020603050405020304" pitchFamily="18" charset="0"/>
                <a:ea typeface="Times New Roman" panose="02020603050405020304" pitchFamily="18" charset="0"/>
              </a:rPr>
              <a:t>ABSTRACT</a:t>
            </a:r>
            <a:endParaRPr lang="en-IN" sz="1500" dirty="0">
              <a:latin typeface="Times New Roman" panose="02020603050405020304" pitchFamily="18" charset="0"/>
              <a:ea typeface="Times New Roman" panose="02020603050405020304" pitchFamily="18" charset="0"/>
            </a:endParaRPr>
          </a:p>
          <a:p>
            <a:pPr>
              <a:lnSpc>
                <a:spcPts val="7475"/>
              </a:lnSpc>
            </a:pPr>
            <a:endParaRPr lang="en-US" sz="534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8B47A4-E5FE-C52A-F9FB-91087BC888E7}"/>
              </a:ext>
            </a:extLst>
          </p:cNvPr>
          <p:cNvSpPr txBox="1"/>
          <p:nvPr/>
        </p:nvSpPr>
        <p:spPr>
          <a:xfrm>
            <a:off x="1317695" y="1122962"/>
            <a:ext cx="10244009" cy="5016758"/>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The rapid growth of online learning platforms has led to an overwhelming number of available courses, making it challenging for students to find the most suitable options. To address this issue, we developed </a:t>
            </a:r>
            <a:r>
              <a:rPr lang="en-US" sz="2000" b="1" dirty="0">
                <a:latin typeface="Times New Roman" panose="02020603050405020304" pitchFamily="18" charset="0"/>
                <a:cs typeface="Times New Roman" panose="02020603050405020304" pitchFamily="18" charset="0"/>
              </a:rPr>
              <a:t>"Find A Right Web: A Student App"</a:t>
            </a:r>
            <a:r>
              <a:rPr lang="en-US" sz="2000" dirty="0">
                <a:latin typeface="Times New Roman" panose="02020603050405020304" pitchFamily="18" charset="0"/>
                <a:cs typeface="Times New Roman" panose="02020603050405020304" pitchFamily="18" charset="0"/>
              </a:rPr>
              <a:t>, a multi-company course aggregator that centralizes course discovery from various platforms. Built using </a:t>
            </a:r>
            <a:r>
              <a:rPr lang="en-US" sz="2000" b="1" dirty="0">
                <a:latin typeface="Times New Roman" panose="02020603050405020304" pitchFamily="18" charset="0"/>
                <a:cs typeface="Times New Roman" panose="02020603050405020304" pitchFamily="18" charset="0"/>
              </a:rPr>
              <a:t>HTML, CSS, and JavaScript</a:t>
            </a:r>
            <a:r>
              <a:rPr lang="en-US" sz="2000" dirty="0">
                <a:latin typeface="Times New Roman" panose="02020603050405020304" pitchFamily="18" charset="0"/>
                <a:cs typeface="Times New Roman" panose="02020603050405020304" pitchFamily="18" charset="0"/>
              </a:rPr>
              <a:t>, the application features a </a:t>
            </a:r>
            <a:r>
              <a:rPr lang="en-US" sz="2000" b="1" dirty="0">
                <a:latin typeface="Times New Roman" panose="02020603050405020304" pitchFamily="18" charset="0"/>
                <a:cs typeface="Times New Roman" panose="02020603050405020304" pitchFamily="18" charset="0"/>
              </a:rPr>
              <a:t>responsive and intuitive user interface</a:t>
            </a:r>
            <a:r>
              <a:rPr lang="en-US" sz="2000" dirty="0">
                <a:latin typeface="Times New Roman" panose="02020603050405020304" pitchFamily="18" charset="0"/>
                <a:cs typeface="Times New Roman" panose="02020603050405020304" pitchFamily="18" charset="0"/>
              </a:rPr>
              <a:t> that enhances user experience.</a:t>
            </a:r>
          </a:p>
          <a:p>
            <a:pPr>
              <a:buNone/>
            </a:pPr>
            <a:r>
              <a:rPr lang="en-US" sz="2000" dirty="0">
                <a:latin typeface="Times New Roman" panose="02020603050405020304" pitchFamily="18" charset="0"/>
                <a:cs typeface="Times New Roman" panose="02020603050405020304" pitchFamily="18" charset="0"/>
              </a:rPr>
              <a:t>We collected and organized </a:t>
            </a:r>
            <a:r>
              <a:rPr lang="en-US" sz="2000" b="1" dirty="0">
                <a:latin typeface="Times New Roman" panose="02020603050405020304" pitchFamily="18" charset="0"/>
                <a:cs typeface="Times New Roman" panose="02020603050405020304" pitchFamily="18" charset="0"/>
              </a:rPr>
              <a:t>extensive course data</a:t>
            </a:r>
            <a:r>
              <a:rPr lang="en-US" sz="2000" dirty="0">
                <a:latin typeface="Times New Roman" panose="02020603050405020304" pitchFamily="18" charset="0"/>
                <a:cs typeface="Times New Roman" panose="02020603050405020304" pitchFamily="18" charset="0"/>
              </a:rPr>
              <a:t> from multiple sources to ensure comprehensive aggregation. Additionally, we employed </a:t>
            </a:r>
            <a:r>
              <a:rPr lang="en-US" sz="2000" b="1" dirty="0">
                <a:latin typeface="Times New Roman" panose="02020603050405020304" pitchFamily="18" charset="0"/>
                <a:cs typeface="Times New Roman" panose="02020603050405020304" pitchFamily="18" charset="0"/>
              </a:rPr>
              <a:t>AI-driven optimization techniques</a:t>
            </a:r>
            <a:r>
              <a:rPr lang="en-US" sz="2000" dirty="0">
                <a:latin typeface="Times New Roman" panose="02020603050405020304" pitchFamily="18" charset="0"/>
                <a:cs typeface="Times New Roman" panose="02020603050405020304" pitchFamily="18" charset="0"/>
              </a:rPr>
              <a:t> to deliver personalized course recommendations, helping users find relevant content efficiently. Beyond development, we actively participated in </a:t>
            </a:r>
            <a:r>
              <a:rPr lang="en-US" sz="2000" b="1" dirty="0">
                <a:latin typeface="Times New Roman" panose="02020603050405020304" pitchFamily="18" charset="0"/>
                <a:cs typeface="Times New Roman" panose="02020603050405020304" pitchFamily="18" charset="0"/>
              </a:rPr>
              <a:t>project planning, marketing strategies, and stakeholder engagement</a:t>
            </a:r>
            <a:r>
              <a:rPr lang="en-US" sz="2000" dirty="0">
                <a:latin typeface="Times New Roman" panose="02020603050405020304" pitchFamily="18" charset="0"/>
                <a:cs typeface="Times New Roman" panose="02020603050405020304" pitchFamily="18" charset="0"/>
              </a:rPr>
              <a:t> to maximize the project's impact and outreach.</a:t>
            </a:r>
          </a:p>
          <a:p>
            <a:r>
              <a:rPr lang="en-US" sz="2000" dirty="0">
                <a:latin typeface="Times New Roman" panose="02020603050405020304" pitchFamily="18" charset="0"/>
                <a:cs typeface="Times New Roman" panose="02020603050405020304" pitchFamily="18" charset="0"/>
              </a:rPr>
              <a:t>This application not only streamlines the course selection process but also sets the foundation for future enhancements, including </a:t>
            </a:r>
            <a:r>
              <a:rPr lang="en-US" sz="2000" b="1" dirty="0">
                <a:latin typeface="Times New Roman" panose="02020603050405020304" pitchFamily="18" charset="0"/>
                <a:cs typeface="Times New Roman" panose="02020603050405020304" pitchFamily="18" charset="0"/>
              </a:rPr>
              <a:t>personalized career pathways and blockchain-based certificate verification</a:t>
            </a:r>
            <a:r>
              <a:rPr lang="en-US" sz="2000" dirty="0">
                <a:latin typeface="Times New Roman" panose="02020603050405020304" pitchFamily="18" charset="0"/>
                <a:cs typeface="Times New Roman" panose="02020603050405020304" pitchFamily="18" charset="0"/>
              </a:rPr>
              <a:t>. By leveraging modern web technologies and data-driven insights, </a:t>
            </a:r>
            <a:r>
              <a:rPr lang="en-US" sz="2000" b="1" dirty="0">
                <a:latin typeface="Times New Roman" panose="02020603050405020304" pitchFamily="18" charset="0"/>
                <a:cs typeface="Times New Roman" panose="02020603050405020304" pitchFamily="18" charset="0"/>
              </a:rPr>
              <a:t>Find A Right Web</a:t>
            </a:r>
            <a:r>
              <a:rPr lang="en-US" sz="2000" dirty="0">
                <a:latin typeface="Times New Roman" panose="02020603050405020304" pitchFamily="18" charset="0"/>
                <a:cs typeface="Times New Roman" panose="02020603050405020304" pitchFamily="18" charset="0"/>
              </a:rPr>
              <a:t> empowers students to make informed learning decisions.</a:t>
            </a:r>
          </a:p>
          <a:p>
            <a:pPr>
              <a:buNone/>
            </a:pPr>
            <a:br>
              <a:rPr lang="en-US" sz="2000" dirty="0">
                <a:latin typeface="Times New Roman" panose="02020603050405020304" pitchFamily="18" charset="0"/>
                <a:ea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454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0C2DF-B574-A274-07C0-0B6D03249424}"/>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D14CCACC-5F0A-C3C1-3F86-309F6A882410}"/>
              </a:ext>
            </a:extLst>
          </p:cNvPr>
          <p:cNvSpPr/>
          <p:nvPr/>
        </p:nvSpPr>
        <p:spPr>
          <a:xfrm>
            <a:off x="67169" y="-1516944"/>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 Demo &amp; Screenshots</a:t>
            </a:r>
            <a:endParaRPr lang="en-US" sz="3867"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CE88D6A-5053-D423-4273-2FF552900D00}"/>
              </a:ext>
            </a:extLst>
          </p:cNvPr>
          <p:cNvPicPr>
            <a:picLocks noChangeAspect="1"/>
          </p:cNvPicPr>
          <p:nvPr/>
        </p:nvPicPr>
        <p:blipFill>
          <a:blip r:embed="rId3"/>
          <a:stretch>
            <a:fillRect/>
          </a:stretch>
        </p:blipFill>
        <p:spPr>
          <a:xfrm>
            <a:off x="513362" y="572297"/>
            <a:ext cx="11165275" cy="5713406"/>
          </a:xfrm>
          <a:prstGeom prst="rect">
            <a:avLst/>
          </a:prstGeom>
        </p:spPr>
      </p:pic>
    </p:spTree>
    <p:extLst>
      <p:ext uri="{BB962C8B-B14F-4D97-AF65-F5344CB8AC3E}">
        <p14:creationId xmlns:p14="http://schemas.microsoft.com/office/powerpoint/2010/main" val="31475315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CFC9E-2EEB-F938-69E1-56F6A6D4D53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07F7D-7D04-D998-8C5E-84C827A5E99A}"/>
              </a:ext>
            </a:extLst>
          </p:cNvPr>
          <p:cNvPicPr>
            <a:picLocks noChangeAspect="1"/>
          </p:cNvPicPr>
          <p:nvPr/>
        </p:nvPicPr>
        <p:blipFill>
          <a:blip r:embed="rId3"/>
          <a:stretch>
            <a:fillRect/>
          </a:stretch>
        </p:blipFill>
        <p:spPr>
          <a:xfrm>
            <a:off x="488851" y="516621"/>
            <a:ext cx="11214298" cy="5474734"/>
          </a:xfrm>
          <a:prstGeom prst="rect">
            <a:avLst/>
          </a:prstGeom>
        </p:spPr>
      </p:pic>
    </p:spTree>
    <p:extLst>
      <p:ext uri="{BB962C8B-B14F-4D97-AF65-F5344CB8AC3E}">
        <p14:creationId xmlns:p14="http://schemas.microsoft.com/office/powerpoint/2010/main" val="31987414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C8E45-C7C9-B56E-9F16-26154E390180}"/>
            </a:ext>
          </a:extLst>
        </p:cNvPr>
        <p:cNvGrpSpPr/>
        <p:nvPr/>
      </p:nvGrpSpPr>
      <p:grpSpPr>
        <a:xfrm>
          <a:off x="0" y="0"/>
          <a:ext cx="0" cy="0"/>
          <a:chOff x="0" y="0"/>
          <a:chExt cx="0" cy="0"/>
        </a:xfrm>
      </p:grpSpPr>
      <p:sp>
        <p:nvSpPr>
          <p:cNvPr id="11" name="Text 4">
            <a:extLst>
              <a:ext uri="{FF2B5EF4-FFF2-40B4-BE49-F238E27FC236}">
                <a16:creationId xmlns:a16="http://schemas.microsoft.com/office/drawing/2014/main" id="{1F788044-CEB7-1866-FF83-C79AAD6228A9}"/>
              </a:ext>
            </a:extLst>
          </p:cNvPr>
          <p:cNvSpPr/>
          <p:nvPr/>
        </p:nvSpPr>
        <p:spPr>
          <a:xfrm>
            <a:off x="396428" y="-1413463"/>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 Demo &amp; Screenshots</a:t>
            </a:r>
            <a:endParaRPr lang="en-US" sz="3867"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BEF3046-D85C-BE14-24A9-9937B6A0D6D4}"/>
              </a:ext>
            </a:extLst>
          </p:cNvPr>
          <p:cNvPicPr>
            <a:picLocks noChangeAspect="1"/>
          </p:cNvPicPr>
          <p:nvPr/>
        </p:nvPicPr>
        <p:blipFill>
          <a:blip r:embed="rId3"/>
          <a:stretch>
            <a:fillRect/>
          </a:stretch>
        </p:blipFill>
        <p:spPr>
          <a:xfrm>
            <a:off x="858546" y="385587"/>
            <a:ext cx="9838952" cy="6381634"/>
          </a:xfrm>
          <a:prstGeom prst="rect">
            <a:avLst/>
          </a:prstGeom>
        </p:spPr>
      </p:pic>
    </p:spTree>
    <p:extLst>
      <p:ext uri="{BB962C8B-B14F-4D97-AF65-F5344CB8AC3E}">
        <p14:creationId xmlns:p14="http://schemas.microsoft.com/office/powerpoint/2010/main" val="1678185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13907-0338-0969-A204-D5E195B4345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24CF385-4DE7-197F-B647-65ABDDB18F64}"/>
              </a:ext>
            </a:extLst>
          </p:cNvPr>
          <p:cNvPicPr>
            <a:picLocks noChangeAspect="1"/>
          </p:cNvPicPr>
          <p:nvPr/>
        </p:nvPicPr>
        <p:blipFill>
          <a:blip r:embed="rId3"/>
          <a:stretch>
            <a:fillRect/>
          </a:stretch>
        </p:blipFill>
        <p:spPr>
          <a:xfrm>
            <a:off x="802230" y="683709"/>
            <a:ext cx="10587539" cy="5682678"/>
          </a:xfrm>
          <a:prstGeom prst="rect">
            <a:avLst/>
          </a:prstGeom>
        </p:spPr>
      </p:pic>
    </p:spTree>
    <p:extLst>
      <p:ext uri="{BB962C8B-B14F-4D97-AF65-F5344CB8AC3E}">
        <p14:creationId xmlns:p14="http://schemas.microsoft.com/office/powerpoint/2010/main" val="4038102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16280" y="2484120"/>
            <a:ext cx="10767060" cy="1905000"/>
          </a:xfrm>
          <a:prstGeom prst="rect">
            <a:avLst/>
          </a:prstGeom>
          <a:noFill/>
          <a:ln/>
        </p:spPr>
        <p:txBody>
          <a:bodyPr wrap="squar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9. Technical Challenges &amp; Solutions</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1"/>
          <p:cNvSpPr/>
          <p:nvPr/>
        </p:nvSpPr>
        <p:spPr>
          <a:xfrm>
            <a:off x="6887249" y="1181100"/>
            <a:ext cx="3603769" cy="2102383"/>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Optimized search function with debouncing to avoid UI freeze</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Clean, modular code structure separating concerns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Extensive testing across different devices and browsers</a:t>
            </a:r>
            <a:endParaRPr lang="en-US" sz="2000" dirty="0">
              <a:latin typeface="Times New Roman" panose="02020603050405020304" pitchFamily="18" charset="0"/>
              <a:cs typeface="Times New Roman" panose="02020603050405020304" pitchFamily="18" charset="0"/>
            </a:endParaRPr>
          </a:p>
        </p:txBody>
      </p:sp>
      <p:sp>
        <p:nvSpPr>
          <p:cNvPr id="7" name="Text 3"/>
          <p:cNvSpPr/>
          <p:nvPr/>
        </p:nvSpPr>
        <p:spPr>
          <a:xfrm>
            <a:off x="244331" y="49530"/>
            <a:ext cx="7247849" cy="1379220"/>
          </a:xfrm>
          <a:prstGeom prst="rect">
            <a:avLst/>
          </a:prstGeom>
          <a:noFill/>
          <a:ln/>
        </p:spPr>
        <p:txBody>
          <a:bodyPr wrap="squar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9. Technical Challenges &amp; Solutions</a:t>
            </a:r>
            <a:endParaRPr lang="en-US" sz="3867" dirty="0">
              <a:latin typeface="Times New Roman" panose="02020603050405020304" pitchFamily="18" charset="0"/>
              <a:cs typeface="Times New Roman" panose="02020603050405020304" pitchFamily="18" charset="0"/>
            </a:endParaRPr>
          </a:p>
        </p:txBody>
      </p:sp>
      <p:sp>
        <p:nvSpPr>
          <p:cNvPr id="8" name="Text 4"/>
          <p:cNvSpPr/>
          <p:nvPr/>
        </p:nvSpPr>
        <p:spPr>
          <a:xfrm>
            <a:off x="332084" y="746023"/>
            <a:ext cx="179832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Challenges</a:t>
            </a:r>
            <a:endParaRPr lang="en-US" sz="2000" b="1" dirty="0">
              <a:latin typeface="Times New Roman" panose="02020603050405020304" pitchFamily="18" charset="0"/>
              <a:cs typeface="Times New Roman" panose="02020603050405020304" pitchFamily="18" charset="0"/>
            </a:endParaRPr>
          </a:p>
        </p:txBody>
      </p:sp>
      <p:sp>
        <p:nvSpPr>
          <p:cNvPr id="9" name="Text 5"/>
          <p:cNvSpPr/>
          <p:nvPr/>
        </p:nvSpPr>
        <p:spPr>
          <a:xfrm>
            <a:off x="705710" y="1181100"/>
            <a:ext cx="3603769" cy="2102383"/>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Implementing fuzzy search efficiently (Jaro-Winkler algorithm)</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Ensuring a responsive, cross-browser compatible design</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Managing state for favorites with localStorage</a:t>
            </a:r>
            <a:endParaRPr lang="en-US" sz="2000" dirty="0">
              <a:latin typeface="Times New Roman" panose="02020603050405020304" pitchFamily="18" charset="0"/>
              <a:cs typeface="Times New Roman" panose="02020603050405020304" pitchFamily="18" charset="0"/>
            </a:endParaRPr>
          </a:p>
        </p:txBody>
      </p:sp>
      <p:sp>
        <p:nvSpPr>
          <p:cNvPr id="10" name="Text 6"/>
          <p:cNvSpPr/>
          <p:nvPr/>
        </p:nvSpPr>
        <p:spPr>
          <a:xfrm>
            <a:off x="6462743" y="739140"/>
            <a:ext cx="179832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Solutions</a:t>
            </a:r>
            <a:endParaRPr lang="en-US" sz="1933"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16280" y="2484120"/>
            <a:ext cx="10767060" cy="1905000"/>
          </a:xfrm>
          <a:prstGeom prst="rect">
            <a:avLst/>
          </a:prstGeom>
          <a:noFill/>
          <a:ln/>
        </p:spPr>
        <p:txBody>
          <a:bodyPr wrap="squar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10. Project Impact &amp; User Benefits</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p:cNvSpPr/>
          <p:nvPr/>
        </p:nvSpPr>
        <p:spPr>
          <a:xfrm>
            <a:off x="682359" y="3745599"/>
            <a:ext cx="4302596" cy="137922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Showcase high-quality courses and career opportunities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Potential integration with analytics for targeted improvements</a:t>
            </a:r>
            <a:endParaRPr lang="en-US" sz="2000" dirty="0">
              <a:latin typeface="Times New Roman" panose="02020603050405020304" pitchFamily="18" charset="0"/>
              <a:cs typeface="Times New Roman" panose="02020603050405020304" pitchFamily="18" charset="0"/>
            </a:endParaRPr>
          </a:p>
        </p:txBody>
      </p:sp>
      <p:sp>
        <p:nvSpPr>
          <p:cNvPr id="10" name="Text 3"/>
          <p:cNvSpPr/>
          <p:nvPr/>
        </p:nvSpPr>
        <p:spPr>
          <a:xfrm>
            <a:off x="682358" y="1157011"/>
            <a:ext cx="4872867" cy="1653540"/>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Centralized platform for learning and career exploration</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Easy navigation and interactive features to enhance engagement</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Personalized experience with favorites and progress tracking</a:t>
            </a:r>
            <a:endParaRPr lang="en-US" sz="2000" dirty="0">
              <a:latin typeface="Times New Roman" panose="02020603050405020304" pitchFamily="18" charset="0"/>
              <a:cs typeface="Times New Roman" panose="02020603050405020304" pitchFamily="18" charset="0"/>
            </a:endParaRPr>
          </a:p>
        </p:txBody>
      </p:sp>
      <p:sp>
        <p:nvSpPr>
          <p:cNvPr id="11" name="Text 4"/>
          <p:cNvSpPr/>
          <p:nvPr/>
        </p:nvSpPr>
        <p:spPr>
          <a:xfrm>
            <a:off x="126345" y="99060"/>
            <a:ext cx="1076706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10. Project Impact &amp; User Benefits</a:t>
            </a:r>
            <a:endParaRPr lang="en-US" sz="3867" dirty="0">
              <a:latin typeface="Times New Roman" panose="02020603050405020304" pitchFamily="18" charset="0"/>
              <a:cs typeface="Times New Roman" panose="02020603050405020304" pitchFamily="18" charset="0"/>
            </a:endParaRPr>
          </a:p>
        </p:txBody>
      </p:sp>
      <p:sp>
        <p:nvSpPr>
          <p:cNvPr id="12" name="Text 5"/>
          <p:cNvSpPr/>
          <p:nvPr/>
        </p:nvSpPr>
        <p:spPr>
          <a:xfrm>
            <a:off x="416888" y="792480"/>
            <a:ext cx="3368040" cy="350520"/>
          </a:xfrm>
          <a:prstGeom prst="rect">
            <a:avLst/>
          </a:prstGeom>
          <a:noFill/>
          <a:ln/>
        </p:spPr>
        <p:txBody>
          <a:bodyPr wrap="none" lIns="0" tIns="0" rIns="0" bIns="0" rtlCol="0" anchor="t"/>
          <a:lstStyle/>
          <a:p>
            <a:pPr>
              <a:lnSpc>
                <a:spcPts val="2708"/>
              </a:lnSpc>
            </a:pPr>
            <a:r>
              <a:rPr lang="en-US" sz="2000" b="1" dirty="0">
                <a:latin typeface="Times New Roman" panose="02020603050405020304" pitchFamily="18" charset="0"/>
                <a:ea typeface="NotoSans-NotoSans-SemiBold" pitchFamily="34" charset="-122"/>
                <a:cs typeface="Times New Roman" panose="02020603050405020304" pitchFamily="18" charset="0"/>
              </a:rPr>
              <a:t>For</a:t>
            </a:r>
            <a:r>
              <a:rPr lang="en-US" sz="1933" dirty="0">
                <a:latin typeface="Times New Roman" panose="02020603050405020304" pitchFamily="18" charset="0"/>
                <a:ea typeface="NotoSans-NotoSans-SemiBold" pitchFamily="34" charset="-122"/>
                <a:cs typeface="Times New Roman" panose="02020603050405020304" pitchFamily="18" charset="0"/>
              </a:rPr>
              <a:t> </a:t>
            </a:r>
            <a:r>
              <a:rPr lang="en-US" sz="1933" b="1" dirty="0">
                <a:latin typeface="Times New Roman" panose="02020603050405020304" pitchFamily="18" charset="0"/>
                <a:ea typeface="NotoSans-NotoSans-SemiBold" pitchFamily="34" charset="-122"/>
                <a:cs typeface="Times New Roman" panose="02020603050405020304" pitchFamily="18" charset="0"/>
              </a:rPr>
              <a:t>Students</a:t>
            </a:r>
            <a:endParaRPr lang="en-US" sz="1933" b="1" dirty="0">
              <a:latin typeface="Times New Roman" panose="02020603050405020304" pitchFamily="18" charset="0"/>
              <a:cs typeface="Times New Roman" panose="02020603050405020304" pitchFamily="18" charset="0"/>
            </a:endParaRPr>
          </a:p>
        </p:txBody>
      </p:sp>
      <p:sp>
        <p:nvSpPr>
          <p:cNvPr id="13" name="Text 6"/>
          <p:cNvSpPr/>
          <p:nvPr/>
        </p:nvSpPr>
        <p:spPr>
          <a:xfrm>
            <a:off x="416888" y="3175082"/>
            <a:ext cx="3368040" cy="350520"/>
          </a:xfrm>
          <a:prstGeom prst="rect">
            <a:avLst/>
          </a:prstGeom>
          <a:noFill/>
          <a:ln/>
        </p:spPr>
        <p:txBody>
          <a:bodyPr wrap="none" lIns="0" tIns="0" rIns="0" bIns="0" rtlCol="0" anchor="t"/>
          <a:lstStyle/>
          <a:p>
            <a:pPr>
              <a:lnSpc>
                <a:spcPts val="2708"/>
              </a:lnSpc>
            </a:pPr>
            <a:r>
              <a:rPr lang="en-US" sz="1933" b="1" dirty="0">
                <a:latin typeface="Times New Roman" panose="02020603050405020304" pitchFamily="18" charset="0"/>
                <a:ea typeface="NotoSans-NotoSans-SemiBold" pitchFamily="34" charset="-122"/>
                <a:cs typeface="Times New Roman" panose="02020603050405020304" pitchFamily="18" charset="0"/>
              </a:rPr>
              <a:t>For Educators/Employers</a:t>
            </a:r>
            <a:endParaRPr lang="en-US" sz="1933"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598293" y="1294907"/>
            <a:ext cx="11439632" cy="4000574"/>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11. Future Plans for "Find A Right Web:</a:t>
            </a:r>
          </a:p>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 A Student App"</a:t>
            </a:r>
          </a:p>
          <a:p>
            <a:pPr>
              <a:lnSpc>
                <a:spcPts val="7475"/>
              </a:lnSpc>
            </a:pP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16280" y="650488"/>
            <a:ext cx="10767060" cy="3258573"/>
          </a:xfrm>
          <a:prstGeom prst="rect">
            <a:avLst/>
          </a:prstGeom>
          <a:noFill/>
          <a:ln/>
        </p:spPr>
        <p:txBody>
          <a:bodyPr wrap="none" lIns="0" tIns="0" rIns="0" bIns="0" rtlCol="0" anchor="t"/>
          <a:lstStyle/>
          <a:p>
            <a:pPr>
              <a:lnSpc>
                <a:spcPts val="7475"/>
              </a:lnSpc>
            </a:pPr>
            <a:endParaRPr lang="en-US" sz="1500" dirty="0">
              <a:latin typeface="Times New Roman" panose="02020603050405020304" pitchFamily="18" charset="0"/>
              <a:cs typeface="Times New Roman" panose="02020603050405020304" pitchFamily="18" charset="0"/>
            </a:endParaRPr>
          </a:p>
        </p:txBody>
      </p:sp>
      <p:sp>
        <p:nvSpPr>
          <p:cNvPr id="7" name="Rectangle 2">
            <a:extLst>
              <a:ext uri="{FF2B5EF4-FFF2-40B4-BE49-F238E27FC236}">
                <a16:creationId xmlns:a16="http://schemas.microsoft.com/office/drawing/2014/main" id="{A6A7CEAE-83FB-D733-DA85-713ED739E4B5}"/>
              </a:ext>
            </a:extLst>
          </p:cNvPr>
          <p:cNvSpPr>
            <a:spLocks noChangeArrowheads="1"/>
          </p:cNvSpPr>
          <p:nvPr/>
        </p:nvSpPr>
        <p:spPr bwMode="auto">
          <a:xfrm>
            <a:off x="76080" y="0"/>
            <a:ext cx="11764537" cy="6478697"/>
          </a:xfrm>
          <a:prstGeom prst="rect">
            <a:avLst/>
          </a:prstGeom>
          <a:noFill/>
          <a:ln>
            <a:noFill/>
          </a:ln>
          <a:effectLst/>
        </p:spPr>
        <p:txBody>
          <a:bodyPr vert="horz" wrap="square" lIns="76200" tIns="38100" rIns="76200" bIns="38100" numCol="1" anchor="ctr" anchorCtr="0" compatLnSpc="1">
            <a:prstTxWarp prst="textNoShape">
              <a:avLst/>
            </a:prstTxWarp>
            <a:spAutoFit/>
          </a:bodyPr>
          <a:lstStyle/>
          <a:p>
            <a:pPr defTabSz="761970" eaLnBrk="0" fontAlgn="base" hangingPunct="0">
              <a:spcBef>
                <a:spcPct val="0"/>
              </a:spcBef>
              <a:spcAft>
                <a:spcPct val="0"/>
              </a:spcAft>
            </a:pPr>
            <a:r>
              <a:rPr lang="en-US" altLang="en-US" sz="3600" dirty="0">
                <a:latin typeface="Times New Roman" panose="02020603050405020304" pitchFamily="18" charset="0"/>
                <a:cs typeface="Times New Roman" panose="02020603050405020304" pitchFamily="18" charset="0"/>
              </a:rPr>
              <a:t>Future Plans for "Find A Right Web: A Student App"</a:t>
            </a:r>
          </a:p>
          <a:p>
            <a:pPr defTabSz="76197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AI-Powered Course Recommendations</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Improve the recommendation engine using Machine Learning (ML) to suggest courses based on user preferences, past searches, and trending topics. </a:t>
            </a:r>
          </a:p>
          <a:p>
            <a:pPr defTabSz="761970"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Internship &amp; Job Portal Integration</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Collaborate with job portals (LinkedIn, Naukri, Indeed) to display internship and job opportunities alongside courses. </a:t>
            </a:r>
          </a:p>
          <a:p>
            <a:pPr defTabSz="761970"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Live Mentorship &amp; Webinars</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Introduce mentorship programs where students can interact with industry professionals through live webinars, Q&amp;A sessions, and career guidance chats. </a:t>
            </a:r>
          </a:p>
          <a:p>
            <a:pPr defTabSz="76197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Resume &amp; Portfolio Builder</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 built-in resume generator that helps students create professional CVs based on their courses, skills, and projects. </a:t>
            </a:r>
          </a:p>
          <a:p>
            <a:pPr defTabSz="76197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a:t>
            </a: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Certification Verification System</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Validate course completion certificates through a blockchain-based system, ensuring authenticity and credibility.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511B-313C-53FC-242B-F2D8F9238104}"/>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4175D098-36CD-F0CA-7827-34F9A542F065}"/>
              </a:ext>
            </a:extLst>
          </p:cNvPr>
          <p:cNvSpPr/>
          <p:nvPr/>
        </p:nvSpPr>
        <p:spPr>
          <a:xfrm>
            <a:off x="45720" y="85231"/>
            <a:ext cx="10767060" cy="952500"/>
          </a:xfrm>
          <a:prstGeom prst="rect">
            <a:avLst/>
          </a:prstGeom>
          <a:noFill/>
          <a:ln/>
        </p:spPr>
        <p:txBody>
          <a:bodyPr wrap="none" lIns="0" tIns="0" rIns="0" bIns="0" rtlCol="0" anchor="t"/>
          <a:lstStyle/>
          <a:p>
            <a:pPr>
              <a:lnSpc>
                <a:spcPts val="7475"/>
              </a:lnSpc>
            </a:pPr>
            <a:r>
              <a:rPr lang="en-US" sz="3667" dirty="0">
                <a:solidFill>
                  <a:srgbClr val="FFFFFF"/>
                </a:solidFill>
                <a:latin typeface="Times New Roman" panose="02020603050405020304" pitchFamily="18" charset="0"/>
                <a:ea typeface="NotoSans-NotoSans-SemiBold" pitchFamily="34" charset="-122"/>
                <a:cs typeface="Times New Roman" panose="02020603050405020304" pitchFamily="18" charset="0"/>
              </a:rPr>
              <a:t> </a:t>
            </a:r>
            <a:r>
              <a:rPr lang="en-US" sz="3667" b="1" kern="0" dirty="0">
                <a:latin typeface="Times New Roman" panose="02020603050405020304" pitchFamily="18" charset="0"/>
                <a:ea typeface="Times New Roman" panose="02020603050405020304" pitchFamily="18" charset="0"/>
                <a:cs typeface="Times New Roman" panose="02020603050405020304" pitchFamily="18" charset="0"/>
              </a:rPr>
              <a:t>ABOUT</a:t>
            </a:r>
            <a:r>
              <a:rPr lang="en-US" sz="3667" b="1" kern="0" spc="-4" dirty="0">
                <a:latin typeface="Times New Roman" panose="02020603050405020304" pitchFamily="18" charset="0"/>
                <a:ea typeface="Times New Roman" panose="02020603050405020304" pitchFamily="18" charset="0"/>
                <a:cs typeface="Times New Roman" panose="02020603050405020304" pitchFamily="18" charset="0"/>
              </a:rPr>
              <a:t> </a:t>
            </a:r>
            <a:r>
              <a:rPr lang="en-US" sz="3667" b="1" kern="0" dirty="0">
                <a:latin typeface="Times New Roman" panose="02020603050405020304" pitchFamily="18" charset="0"/>
                <a:ea typeface="Times New Roman" panose="02020603050405020304" pitchFamily="18" charset="0"/>
                <a:cs typeface="Times New Roman" panose="02020603050405020304" pitchFamily="18" charset="0"/>
              </a:rPr>
              <a:t>THE </a:t>
            </a:r>
            <a:r>
              <a:rPr lang="en-US" sz="3667" b="1" kern="0" spc="-8" dirty="0">
                <a:latin typeface="Times New Roman" panose="02020603050405020304" pitchFamily="18" charset="0"/>
                <a:ea typeface="Times New Roman" panose="02020603050405020304" pitchFamily="18" charset="0"/>
                <a:cs typeface="Times New Roman" panose="02020603050405020304" pitchFamily="18" charset="0"/>
              </a:rPr>
              <a:t>PROJECT</a:t>
            </a:r>
            <a:endParaRPr lang="en-IN" sz="3667" b="1" kern="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ts val="7475"/>
              </a:lnSpc>
            </a:pPr>
            <a:endParaRPr lang="en-IN" sz="3667" dirty="0">
              <a:latin typeface="Times New Roman" panose="02020603050405020304" pitchFamily="18" charset="0"/>
              <a:ea typeface="Times New Roman" panose="02020603050405020304" pitchFamily="18" charset="0"/>
            </a:endParaRPr>
          </a:p>
          <a:p>
            <a:pPr>
              <a:lnSpc>
                <a:spcPts val="7475"/>
              </a:lnSpc>
            </a:pPr>
            <a:endParaRPr lang="en-US" sz="534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07BDEDB-DE9E-ABE4-A994-373D3A09B90F}"/>
              </a:ext>
            </a:extLst>
          </p:cNvPr>
          <p:cNvSpPr txBox="1"/>
          <p:nvPr/>
        </p:nvSpPr>
        <p:spPr>
          <a:xfrm>
            <a:off x="973995" y="1122962"/>
            <a:ext cx="10244009" cy="4478149"/>
          </a:xfrm>
          <a:prstGeom prst="rect">
            <a:avLst/>
          </a:prstGeom>
          <a:noFill/>
        </p:spPr>
        <p:txBody>
          <a:bodyPr wrap="square" rtlCol="0">
            <a:spAutoFit/>
          </a:bodyPr>
          <a:lstStyle/>
          <a:p>
            <a:pPr marR="523854">
              <a:lnSpc>
                <a:spcPct val="115000"/>
              </a:lnSpc>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With the rise of online learning platforms such as Coursera, Udemy, and edX, students often struggle to identify the most suitable courses websites . Traditional search methods rely on keyword-based filtering, which lacks personalization. The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Find A Right Web: A Student App</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seeks to bridge this gap by aggregating courses from multiple providers and applying AI-driven recommendations based on user preferences, learning history, and market trends. The system ensures a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centralized, efficient, and user-friendly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course discovery process.</a:t>
            </a:r>
          </a:p>
          <a:p>
            <a:pPr marR="523854">
              <a:lnSpc>
                <a:spcPct val="115000"/>
              </a:lnSpc>
            </a:pP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60852" marR="523854">
              <a:lnSpc>
                <a:spcPct val="115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For best things the application which is the useful for every student, there get all information in an single app which had best features and best User interface.</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60852" marR="523854">
              <a:lnSpc>
                <a:spcPct val="115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As a part of that we need forward this as much higher.</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L="60852" marR="523854">
              <a:lnSpc>
                <a:spcPct val="115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We focus on digital marketing, app development, new version releases etc.</a:t>
            </a: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a:p>
            <a:pPr marR="144986">
              <a:tabLst>
                <a:tab pos="2061022" algn="l"/>
              </a:tabLst>
            </a:pPr>
            <a:br>
              <a:rPr lang="en-US" sz="1600" dirty="0">
                <a:ea typeface="Times New Roman" panose="02020603050405020304" pitchFamily="18" charset="0"/>
              </a:rPr>
            </a:br>
            <a:endParaRPr lang="en-IN" sz="1600" dirty="0"/>
          </a:p>
        </p:txBody>
      </p:sp>
    </p:spTree>
    <p:extLst>
      <p:ext uri="{BB962C8B-B14F-4D97-AF65-F5344CB8AC3E}">
        <p14:creationId xmlns:p14="http://schemas.microsoft.com/office/powerpoint/2010/main" val="2246383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BFF39-EB4E-6895-1F4D-D7410ACD3719}"/>
              </a:ext>
            </a:extLst>
          </p:cNvPr>
          <p:cNvSpPr txBox="1"/>
          <p:nvPr/>
        </p:nvSpPr>
        <p:spPr>
          <a:xfrm>
            <a:off x="422787" y="430186"/>
            <a:ext cx="9812593" cy="5940088"/>
          </a:xfrm>
          <a:prstGeom prst="rect">
            <a:avLst/>
          </a:prstGeom>
          <a:noFill/>
          <a:ln>
            <a:noFill/>
          </a:ln>
        </p:spPr>
        <p:txBody>
          <a:bodyPr wrap="square">
            <a:spAutoFit/>
          </a:bodyPr>
          <a:lstStyle/>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Multi-Language Support</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Expand to support regional languages to help students from non-English backgrounds access courses easily. </a:t>
            </a:r>
          </a:p>
          <a:p>
            <a:pPr defTabSz="761970"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Gamification &amp; Leaderboards</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Introduce badges, rewards, and leaderboards to encourage students to complete courses and improve engagement. </a:t>
            </a:r>
          </a:p>
          <a:p>
            <a:pPr defTabSz="761970"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Mobile App Development</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Develop a fully functional mobile app for Android &amp; iOS to make learning accessible anytime, anywhere. </a:t>
            </a:r>
          </a:p>
          <a:p>
            <a:pPr defTabSz="761970"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AI Chatbot for Career Guidance</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Implement an AI chatbot that provides career suggestions, job opportunities, and study plans based on student interests. </a:t>
            </a:r>
          </a:p>
          <a:p>
            <a:pPr defTabSz="761970" eaLnBrk="0" fontAlgn="base" hangingPunct="0">
              <a:spcBef>
                <a:spcPct val="0"/>
              </a:spcBef>
              <a:spcAft>
                <a:spcPct val="0"/>
              </a:spcAft>
            </a:pPr>
            <a:endParaRPr lang="en-US" altLang="en-US" sz="2000" b="1"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Global Expansion &amp; Collaborations</a:t>
            </a:r>
            <a:endParaRPr lang="en-US" altLang="en-US" sz="2000" dirty="0">
              <a:latin typeface="Times New Roman" panose="02020603050405020304" pitchFamily="18" charset="0"/>
              <a:cs typeface="Times New Roman" panose="02020603050405020304" pitchFamily="18" charset="0"/>
            </a:endParaRPr>
          </a:p>
          <a:p>
            <a:pPr defTabSz="76197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Partner with universities &amp; online learning platforms worldwide to offer a wider range of high-quality courses. </a:t>
            </a:r>
          </a:p>
        </p:txBody>
      </p:sp>
    </p:spTree>
    <p:extLst>
      <p:ext uri="{BB962C8B-B14F-4D97-AF65-F5344CB8AC3E}">
        <p14:creationId xmlns:p14="http://schemas.microsoft.com/office/powerpoint/2010/main" val="27406259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87D8B-D826-1FC7-8457-26E1195CABC5}"/>
            </a:ext>
          </a:extLst>
        </p:cNvPr>
        <p:cNvGrpSpPr/>
        <p:nvPr/>
      </p:nvGrpSpPr>
      <p:grpSpPr>
        <a:xfrm>
          <a:off x="0" y="0"/>
          <a:ext cx="0" cy="0"/>
          <a:chOff x="0" y="0"/>
          <a:chExt cx="0" cy="0"/>
        </a:xfrm>
      </p:grpSpPr>
      <p:sp>
        <p:nvSpPr>
          <p:cNvPr id="4" name="Text 0">
            <a:extLst>
              <a:ext uri="{FF2B5EF4-FFF2-40B4-BE49-F238E27FC236}">
                <a16:creationId xmlns:a16="http://schemas.microsoft.com/office/drawing/2014/main" id="{B4CC82BF-9544-A0D4-B85F-F10B9C41637A}"/>
              </a:ext>
            </a:extLst>
          </p:cNvPr>
          <p:cNvSpPr/>
          <p:nvPr/>
        </p:nvSpPr>
        <p:spPr>
          <a:xfrm>
            <a:off x="716280" y="2956560"/>
            <a:ext cx="10767060" cy="952500"/>
          </a:xfrm>
          <a:prstGeom prst="rect">
            <a:avLst/>
          </a:prstGeom>
          <a:noFill/>
          <a:ln/>
        </p:spPr>
        <p:txBody>
          <a:bodyPr wrap="none" lIns="0" tIns="0" rIns="0" bIns="0" rtlCol="0" anchor="t"/>
          <a:lstStyle/>
          <a:p>
            <a:pPr algn="ct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Thank You</a:t>
            </a:r>
            <a:endParaRPr lang="en-US" sz="534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9726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7383780" y="3162300"/>
            <a:ext cx="1737360" cy="10363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9. Technical Challenges &amp; Solutions</a:t>
            </a:r>
            <a:endParaRPr lang="en-US" sz="2000" dirty="0">
              <a:latin typeface="Times New Roman" panose="02020603050405020304" pitchFamily="18" charset="0"/>
              <a:cs typeface="Times New Roman" panose="02020603050405020304" pitchFamily="18" charset="0"/>
            </a:endParaRPr>
          </a:p>
        </p:txBody>
      </p:sp>
      <p:sp>
        <p:nvSpPr>
          <p:cNvPr id="5" name="Text 1"/>
          <p:cNvSpPr/>
          <p:nvPr/>
        </p:nvSpPr>
        <p:spPr>
          <a:xfrm>
            <a:off x="5234940" y="3162300"/>
            <a:ext cx="1737360" cy="6934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8. Demo &amp; Screenshots</a:t>
            </a:r>
            <a:endParaRPr lang="en-US" sz="2000" dirty="0">
              <a:latin typeface="Times New Roman" panose="02020603050405020304" pitchFamily="18" charset="0"/>
              <a:cs typeface="Times New Roman" panose="02020603050405020304" pitchFamily="18" charset="0"/>
            </a:endParaRPr>
          </a:p>
        </p:txBody>
      </p:sp>
      <p:sp>
        <p:nvSpPr>
          <p:cNvPr id="6" name="Text 2"/>
          <p:cNvSpPr/>
          <p:nvPr/>
        </p:nvSpPr>
        <p:spPr>
          <a:xfrm>
            <a:off x="922020" y="5097780"/>
            <a:ext cx="1737360" cy="10363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11. Future Plans for "Find A Right Web: A Student App"</a:t>
            </a:r>
          </a:p>
          <a:p>
            <a:pPr>
              <a:lnSpc>
                <a:spcPts val="2708"/>
              </a:lnSpc>
            </a:pPr>
            <a:endParaRPr lang="en-US" sz="2000" dirty="0">
              <a:latin typeface="Times New Roman" panose="02020603050405020304" pitchFamily="18" charset="0"/>
              <a:cs typeface="Times New Roman" panose="02020603050405020304" pitchFamily="18" charset="0"/>
            </a:endParaRPr>
          </a:p>
        </p:txBody>
      </p:sp>
      <p:sp>
        <p:nvSpPr>
          <p:cNvPr id="7" name="Text 3"/>
          <p:cNvSpPr/>
          <p:nvPr/>
        </p:nvSpPr>
        <p:spPr>
          <a:xfrm>
            <a:off x="716280" y="624840"/>
            <a:ext cx="10767060" cy="952500"/>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CONTENTS</a:t>
            </a:r>
            <a:endParaRPr lang="en-US" sz="5341" dirty="0">
              <a:latin typeface="Times New Roman" panose="02020603050405020304" pitchFamily="18" charset="0"/>
              <a:cs typeface="Times New Roman" panose="02020603050405020304" pitchFamily="18" charset="0"/>
            </a:endParaRPr>
          </a:p>
        </p:txBody>
      </p:sp>
      <p:sp>
        <p:nvSpPr>
          <p:cNvPr id="8" name="Text 4"/>
          <p:cNvSpPr/>
          <p:nvPr/>
        </p:nvSpPr>
        <p:spPr>
          <a:xfrm>
            <a:off x="9540240" y="1905000"/>
            <a:ext cx="1943100" cy="10363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5. Code Structure &amp; Organization</a:t>
            </a:r>
            <a:endParaRPr lang="en-US" sz="2000" dirty="0">
              <a:latin typeface="Times New Roman" panose="02020603050405020304" pitchFamily="18" charset="0"/>
              <a:cs typeface="Times New Roman" panose="02020603050405020304" pitchFamily="18" charset="0"/>
            </a:endParaRPr>
          </a:p>
        </p:txBody>
      </p:sp>
      <p:sp>
        <p:nvSpPr>
          <p:cNvPr id="9" name="Text 5"/>
          <p:cNvSpPr/>
          <p:nvPr/>
        </p:nvSpPr>
        <p:spPr>
          <a:xfrm>
            <a:off x="7383780" y="1905000"/>
            <a:ext cx="1737360" cy="6934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4. Technical Architecture</a:t>
            </a:r>
            <a:endParaRPr lang="en-US" sz="2000" dirty="0">
              <a:latin typeface="Times New Roman" panose="02020603050405020304" pitchFamily="18" charset="0"/>
              <a:cs typeface="Times New Roman" panose="02020603050405020304" pitchFamily="18" charset="0"/>
            </a:endParaRPr>
          </a:p>
        </p:txBody>
      </p:sp>
      <p:sp>
        <p:nvSpPr>
          <p:cNvPr id="10" name="Text 6"/>
          <p:cNvSpPr/>
          <p:nvPr/>
        </p:nvSpPr>
        <p:spPr>
          <a:xfrm>
            <a:off x="3078480" y="1905000"/>
            <a:ext cx="1737360" cy="6934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2. Key Features</a:t>
            </a:r>
            <a:endParaRPr lang="en-US" sz="2000" dirty="0">
              <a:latin typeface="Times New Roman" panose="02020603050405020304" pitchFamily="18" charset="0"/>
              <a:cs typeface="Times New Roman" panose="02020603050405020304" pitchFamily="18" charset="0"/>
            </a:endParaRPr>
          </a:p>
        </p:txBody>
      </p:sp>
      <p:sp>
        <p:nvSpPr>
          <p:cNvPr id="11" name="Text 7"/>
          <p:cNvSpPr/>
          <p:nvPr/>
        </p:nvSpPr>
        <p:spPr>
          <a:xfrm>
            <a:off x="922020" y="1905000"/>
            <a:ext cx="1737360" cy="6934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1. Project Overview</a:t>
            </a:r>
            <a:endParaRPr lang="en-US" sz="2000" dirty="0">
              <a:latin typeface="Times New Roman" panose="02020603050405020304" pitchFamily="18" charset="0"/>
              <a:cs typeface="Times New Roman" panose="02020603050405020304" pitchFamily="18" charset="0"/>
            </a:endParaRPr>
          </a:p>
        </p:txBody>
      </p:sp>
      <p:sp>
        <p:nvSpPr>
          <p:cNvPr id="12" name="Text 8"/>
          <p:cNvSpPr/>
          <p:nvPr/>
        </p:nvSpPr>
        <p:spPr>
          <a:xfrm>
            <a:off x="922020" y="3162300"/>
            <a:ext cx="1737360" cy="17221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6. Interactive Features &amp; Enhancements</a:t>
            </a:r>
            <a:endParaRPr lang="en-US" sz="2000" dirty="0">
              <a:latin typeface="Times New Roman" panose="02020603050405020304" pitchFamily="18" charset="0"/>
              <a:cs typeface="Times New Roman" panose="02020603050405020304" pitchFamily="18" charset="0"/>
            </a:endParaRPr>
          </a:p>
        </p:txBody>
      </p:sp>
      <p:sp>
        <p:nvSpPr>
          <p:cNvPr id="13" name="Text 9"/>
          <p:cNvSpPr/>
          <p:nvPr/>
        </p:nvSpPr>
        <p:spPr>
          <a:xfrm>
            <a:off x="9540240" y="3162300"/>
            <a:ext cx="1737360" cy="13792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10. Project Impact &amp; User Benefits</a:t>
            </a:r>
            <a:endParaRPr lang="en-US" sz="2000" dirty="0">
              <a:latin typeface="Times New Roman" panose="02020603050405020304" pitchFamily="18" charset="0"/>
              <a:cs typeface="Times New Roman" panose="02020603050405020304" pitchFamily="18" charset="0"/>
            </a:endParaRPr>
          </a:p>
        </p:txBody>
      </p:sp>
      <p:sp>
        <p:nvSpPr>
          <p:cNvPr id="14" name="Text 10"/>
          <p:cNvSpPr/>
          <p:nvPr/>
        </p:nvSpPr>
        <p:spPr>
          <a:xfrm>
            <a:off x="3078480" y="3162300"/>
            <a:ext cx="1737360" cy="13792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7. Future Enhancements &amp; Roadmap</a:t>
            </a:r>
            <a:endParaRPr lang="en-US" sz="2000" dirty="0">
              <a:latin typeface="Times New Roman" panose="02020603050405020304" pitchFamily="18" charset="0"/>
              <a:cs typeface="Times New Roman" panose="02020603050405020304" pitchFamily="18" charset="0"/>
            </a:endParaRPr>
          </a:p>
        </p:txBody>
      </p:sp>
      <p:sp>
        <p:nvSpPr>
          <p:cNvPr id="15" name="Text 11"/>
          <p:cNvSpPr/>
          <p:nvPr/>
        </p:nvSpPr>
        <p:spPr>
          <a:xfrm>
            <a:off x="5234940" y="1905000"/>
            <a:ext cx="1737360" cy="1036320"/>
          </a:xfrm>
          <a:prstGeom prst="rect">
            <a:avLst/>
          </a:prstGeom>
          <a:noFill/>
          <a:ln/>
        </p:spPr>
        <p:txBody>
          <a:bodyPr wrap="square" lIns="0" tIns="0" rIns="0" bIns="0" rtlCol="0" anchor="t"/>
          <a:lstStyle/>
          <a:p>
            <a:pPr>
              <a:lnSpc>
                <a:spcPts val="2708"/>
              </a:lnSpc>
            </a:pPr>
            <a:r>
              <a:rPr lang="en-US" sz="2000" dirty="0">
                <a:latin typeface="Times New Roman" panose="02020603050405020304" pitchFamily="18" charset="0"/>
                <a:ea typeface="NotoSans-NotoSans-SemiBold" pitchFamily="34" charset="-122"/>
                <a:cs typeface="Times New Roman" panose="02020603050405020304" pitchFamily="18" charset="0"/>
              </a:rPr>
              <a:t>3. UI/UX Design &amp; Theme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558625" y="985871"/>
            <a:ext cx="10767060" cy="952500"/>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1.</a:t>
            </a:r>
            <a:r>
              <a:rPr lang="en-US" sz="5341" dirty="0">
                <a:latin typeface="NotoSans-NotoSans-SemiBold" pitchFamily="34" charset="0"/>
                <a:ea typeface="NotoSans-NotoSans-SemiBold" pitchFamily="34" charset="-122"/>
                <a:cs typeface="NotoSans-NotoSans-SemiBold" pitchFamily="34" charset="-120"/>
              </a:rPr>
              <a:t> </a:t>
            </a:r>
            <a:r>
              <a:rPr lang="en-US" sz="5341" dirty="0">
                <a:latin typeface="Times New Roman" panose="02020603050405020304" pitchFamily="18" charset="0"/>
                <a:ea typeface="NotoSans-NotoSans-SemiBold" pitchFamily="34" charset="-122"/>
                <a:cs typeface="Times New Roman" panose="02020603050405020304" pitchFamily="18" charset="0"/>
              </a:rPr>
              <a:t>Project</a:t>
            </a:r>
            <a:r>
              <a:rPr lang="en-US" sz="5341" dirty="0">
                <a:latin typeface="NotoSans-NotoSans-SemiBold" pitchFamily="34" charset="0"/>
                <a:ea typeface="NotoSans-NotoSans-SemiBold" pitchFamily="34" charset="-122"/>
                <a:cs typeface="NotoSans-NotoSans-SemiBold" pitchFamily="34" charset="-120"/>
              </a:rPr>
              <a:t> </a:t>
            </a:r>
            <a:r>
              <a:rPr lang="en-US" sz="5341" dirty="0">
                <a:latin typeface="Times New Roman" panose="02020603050405020304" pitchFamily="18" charset="0"/>
                <a:ea typeface="NotoSans-NotoSans-SemiBold" pitchFamily="34" charset="-122"/>
                <a:cs typeface="Times New Roman" panose="02020603050405020304" pitchFamily="18" charset="0"/>
              </a:rPr>
              <a:t>Overview</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0"/>
          <p:cNvSpPr/>
          <p:nvPr/>
        </p:nvSpPr>
        <p:spPr>
          <a:xfrm>
            <a:off x="343146" y="84066"/>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1. Project Overview</a:t>
            </a:r>
            <a:endParaRPr lang="en-US" sz="3867" dirty="0">
              <a:latin typeface="Times New Roman" panose="02020603050405020304" pitchFamily="18" charset="0"/>
              <a:cs typeface="Times New Roman" panose="02020603050405020304" pitchFamily="18" charset="0"/>
            </a:endParaRPr>
          </a:p>
        </p:txBody>
      </p:sp>
      <p:sp>
        <p:nvSpPr>
          <p:cNvPr id="8" name="Text 1"/>
          <p:cNvSpPr/>
          <p:nvPr/>
        </p:nvSpPr>
        <p:spPr>
          <a:xfrm>
            <a:off x="498250" y="2403249"/>
            <a:ext cx="1996440" cy="350520"/>
          </a:xfrm>
          <a:prstGeom prst="rect">
            <a:avLst/>
          </a:prstGeom>
          <a:noFill/>
          <a:ln/>
        </p:spPr>
        <p:txBody>
          <a:bodyPr wrap="none" lIns="0" tIns="0" rIns="0" bIns="0" rtlCol="0" anchor="t"/>
          <a:lstStyle/>
          <a:p>
            <a:pPr>
              <a:lnSpc>
                <a:spcPts val="2708"/>
              </a:lnSpc>
            </a:pPr>
            <a:r>
              <a:rPr lang="en-US" sz="2400" b="1" dirty="0">
                <a:latin typeface="Times New Roman" panose="02020603050405020304" pitchFamily="18" charset="0"/>
                <a:ea typeface="NotoSans-NotoSans-SemiBold" pitchFamily="34" charset="-122"/>
                <a:cs typeface="Times New Roman" panose="02020603050405020304" pitchFamily="18" charset="0"/>
              </a:rPr>
              <a:t>Key Elements</a:t>
            </a:r>
            <a:endParaRPr lang="en-US" sz="2400" b="1" dirty="0">
              <a:latin typeface="Times New Roman" panose="02020603050405020304" pitchFamily="18" charset="0"/>
              <a:cs typeface="Times New Roman" panose="02020603050405020304" pitchFamily="18" charset="0"/>
            </a:endParaRPr>
          </a:p>
        </p:txBody>
      </p:sp>
      <p:sp>
        <p:nvSpPr>
          <p:cNvPr id="9" name="Text 2"/>
          <p:cNvSpPr/>
          <p:nvPr/>
        </p:nvSpPr>
        <p:spPr>
          <a:xfrm>
            <a:off x="716279" y="1544892"/>
            <a:ext cx="10840926" cy="873843"/>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To create a one stop solution for students to discover quality online courses, explore career opportunities, and manage learning resources</a:t>
            </a:r>
            <a:r>
              <a:rPr lang="en-US" sz="2800" dirty="0">
                <a:latin typeface="Times New Roman" panose="02020603050405020304" pitchFamily="18" charset="0"/>
                <a:ea typeface="NotoSans-NotoSans-Medium" pitchFamily="34" charset="-122"/>
                <a:cs typeface="Times New Roman" panose="02020603050405020304" pitchFamily="18" charset="0"/>
              </a:rPr>
              <a:t>.</a:t>
            </a:r>
            <a:endParaRPr lang="en-US" sz="1542" dirty="0">
              <a:latin typeface="Times New Roman" panose="02020603050405020304" pitchFamily="18" charset="0"/>
              <a:cs typeface="Times New Roman" panose="02020603050405020304" pitchFamily="18" charset="0"/>
            </a:endParaRPr>
          </a:p>
        </p:txBody>
      </p:sp>
      <p:sp>
        <p:nvSpPr>
          <p:cNvPr id="10" name="Text 3"/>
          <p:cNvSpPr/>
          <p:nvPr/>
        </p:nvSpPr>
        <p:spPr>
          <a:xfrm>
            <a:off x="498250" y="3819094"/>
            <a:ext cx="1996440" cy="350520"/>
          </a:xfrm>
          <a:prstGeom prst="rect">
            <a:avLst/>
          </a:prstGeom>
          <a:noFill/>
          <a:ln/>
        </p:spPr>
        <p:txBody>
          <a:bodyPr wrap="none" lIns="0" tIns="0" rIns="0" bIns="0" rtlCol="0" anchor="t"/>
          <a:lstStyle/>
          <a:p>
            <a:pPr>
              <a:lnSpc>
                <a:spcPts val="2708"/>
              </a:lnSpc>
            </a:pPr>
            <a:r>
              <a:rPr lang="en-US" sz="2400" b="1" dirty="0">
                <a:latin typeface="Times New Roman" panose="02020603050405020304" pitchFamily="18" charset="0"/>
                <a:ea typeface="NotoSans-NotoSans-SemiBold" pitchFamily="34" charset="-122"/>
                <a:cs typeface="Times New Roman" panose="02020603050405020304" pitchFamily="18" charset="0"/>
              </a:rPr>
              <a:t>Notes</a:t>
            </a:r>
            <a:endParaRPr lang="en-US" sz="1933" b="1" dirty="0">
              <a:latin typeface="Times New Roman" panose="02020603050405020304" pitchFamily="18" charset="0"/>
              <a:cs typeface="Times New Roman" panose="02020603050405020304" pitchFamily="18" charset="0"/>
            </a:endParaRPr>
          </a:p>
        </p:txBody>
      </p:sp>
      <p:sp>
        <p:nvSpPr>
          <p:cNvPr id="11" name="Text 4"/>
          <p:cNvSpPr/>
          <p:nvPr/>
        </p:nvSpPr>
        <p:spPr>
          <a:xfrm>
            <a:off x="716278" y="2753769"/>
            <a:ext cx="9115979" cy="1018131"/>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Multi page structure (Login, Home, Courses, Career, Profile, About)</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Netflix inspired dark theme with vibrant red accents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Interactive features such as dynamic search, favorites, and progress tracking</a:t>
            </a:r>
            <a:endParaRPr lang="en-US" sz="2000" dirty="0">
              <a:latin typeface="Times New Roman" panose="02020603050405020304" pitchFamily="18" charset="0"/>
              <a:cs typeface="Times New Roman" panose="02020603050405020304" pitchFamily="18" charset="0"/>
            </a:endParaRPr>
          </a:p>
        </p:txBody>
      </p:sp>
      <p:sp>
        <p:nvSpPr>
          <p:cNvPr id="12" name="Text 5"/>
          <p:cNvSpPr/>
          <p:nvPr/>
        </p:nvSpPr>
        <p:spPr>
          <a:xfrm>
            <a:off x="498250" y="987404"/>
            <a:ext cx="1996440" cy="350520"/>
          </a:xfrm>
          <a:prstGeom prst="rect">
            <a:avLst/>
          </a:prstGeom>
          <a:noFill/>
          <a:ln/>
        </p:spPr>
        <p:txBody>
          <a:bodyPr wrap="none" lIns="0" tIns="0" rIns="0" bIns="0" rtlCol="0" anchor="t"/>
          <a:lstStyle/>
          <a:p>
            <a:pPr>
              <a:lnSpc>
                <a:spcPts val="2708"/>
              </a:lnSpc>
            </a:pPr>
            <a:r>
              <a:rPr lang="en-US" sz="2400" b="1" dirty="0">
                <a:latin typeface="Times New Roman" panose="02020603050405020304" pitchFamily="18" charset="0"/>
                <a:ea typeface="NotoSans-NotoSans-SemiBold" pitchFamily="34" charset="-122"/>
                <a:cs typeface="Times New Roman" panose="02020603050405020304" pitchFamily="18" charset="0"/>
              </a:rPr>
              <a:t>Objective</a:t>
            </a:r>
            <a:endParaRPr lang="en-US" sz="1933" b="1" dirty="0">
              <a:latin typeface="Times New Roman" panose="02020603050405020304" pitchFamily="18" charset="0"/>
              <a:cs typeface="Times New Roman" panose="02020603050405020304" pitchFamily="18" charset="0"/>
            </a:endParaRPr>
          </a:p>
        </p:txBody>
      </p:sp>
      <p:sp>
        <p:nvSpPr>
          <p:cNvPr id="13" name="Text 6"/>
          <p:cNvSpPr/>
          <p:nvPr/>
        </p:nvSpPr>
        <p:spPr>
          <a:xfrm>
            <a:off x="716278" y="4216808"/>
            <a:ext cx="7650974" cy="2209800"/>
          </a:xfrm>
          <a:prstGeom prst="rect">
            <a:avLst/>
          </a:prstGeom>
          <a:noFill/>
          <a:ln/>
        </p:spPr>
        <p:txBody>
          <a:bodyPr wrap="square" lIns="0" tIns="0" rIns="0" bIns="0" rtlCol="0" anchor="t"/>
          <a:lstStyle/>
          <a:p>
            <a:pPr>
              <a:lnSpc>
                <a:spcPts val="2167"/>
              </a:lnSpc>
            </a:pPr>
            <a:r>
              <a:rPr lang="en-US" sz="1542" dirty="0">
                <a:latin typeface="NotoSans-NotoSans-Medium" pitchFamily="34" charset="0"/>
                <a:ea typeface="NotoSans-NotoSans-Medium" pitchFamily="34" charset="-122"/>
                <a:cs typeface="NotoSans-NotoSans-Medium" pitchFamily="34" charset="-120"/>
              </a:rPr>
              <a:t>• </a:t>
            </a:r>
            <a:r>
              <a:rPr lang="en-US" sz="2000" dirty="0">
                <a:latin typeface="NotoSans-NotoSans-Medium" pitchFamily="34" charset="0"/>
                <a:ea typeface="NotoSans-NotoSans-Medium" pitchFamily="34" charset="-122"/>
                <a:cs typeface="NotoSans-NotoSans-Medium" pitchFamily="34" charset="-120"/>
              </a:rPr>
              <a:t>Emphasize how the app addresses the needs of modern students by integrating learning and career exploration into one platform.</a:t>
            </a:r>
            <a:endParaRPr lang="en-US" sz="154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0"/>
          <p:cNvSpPr/>
          <p:nvPr/>
        </p:nvSpPr>
        <p:spPr>
          <a:xfrm>
            <a:off x="448266" y="583850"/>
            <a:ext cx="10767060" cy="952500"/>
          </a:xfrm>
          <a:prstGeom prst="rect">
            <a:avLst/>
          </a:prstGeom>
          <a:noFill/>
          <a:ln/>
        </p:spPr>
        <p:txBody>
          <a:bodyPr wrap="none" lIns="0" tIns="0" rIns="0" bIns="0" rtlCol="0" anchor="t"/>
          <a:lstStyle/>
          <a:p>
            <a:pPr>
              <a:lnSpc>
                <a:spcPts val="7475"/>
              </a:lnSpc>
            </a:pPr>
            <a:r>
              <a:rPr lang="en-US" sz="5341" dirty="0">
                <a:latin typeface="Times New Roman" panose="02020603050405020304" pitchFamily="18" charset="0"/>
                <a:ea typeface="NotoSans-NotoSans-SemiBold" pitchFamily="34" charset="-122"/>
                <a:cs typeface="Times New Roman" panose="02020603050405020304" pitchFamily="18" charset="0"/>
              </a:rPr>
              <a:t>2. Key Features</a:t>
            </a:r>
            <a:endParaRPr lang="en-US" sz="534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3"/>
          <p:cNvSpPr/>
          <p:nvPr/>
        </p:nvSpPr>
        <p:spPr>
          <a:xfrm>
            <a:off x="414430" y="1013460"/>
            <a:ext cx="2161622" cy="693420"/>
          </a:xfrm>
          <a:prstGeom prst="rect">
            <a:avLst/>
          </a:prstGeom>
          <a:noFill/>
          <a:ln/>
        </p:spPr>
        <p:txBody>
          <a:bodyPr wrap="square" lIns="0" tIns="0" rIns="0" bIns="0" rtlCol="0" anchor="t"/>
          <a:lstStyle/>
          <a:p>
            <a:pPr>
              <a:lnSpc>
                <a:spcPts val="2708"/>
              </a:lnSpc>
            </a:pPr>
            <a:r>
              <a:rPr lang="en-US" sz="2400" b="1" dirty="0">
                <a:latin typeface="Times New Roman" panose="02020603050405020304" pitchFamily="18" charset="0"/>
                <a:ea typeface="NotoSans-NotoSans-SemiBold" pitchFamily="34" charset="-122"/>
                <a:cs typeface="Times New Roman" panose="02020603050405020304" pitchFamily="18" charset="0"/>
              </a:rPr>
              <a:t>Authentication</a:t>
            </a:r>
            <a:endParaRPr lang="en-US" sz="1933" b="1" dirty="0">
              <a:latin typeface="Times New Roman" panose="02020603050405020304" pitchFamily="18" charset="0"/>
              <a:cs typeface="Times New Roman" panose="02020603050405020304" pitchFamily="18" charset="0"/>
            </a:endParaRPr>
          </a:p>
        </p:txBody>
      </p:sp>
      <p:sp>
        <p:nvSpPr>
          <p:cNvPr id="11" name="Text 4"/>
          <p:cNvSpPr/>
          <p:nvPr/>
        </p:nvSpPr>
        <p:spPr>
          <a:xfrm>
            <a:off x="414428" y="4330863"/>
            <a:ext cx="2554914" cy="346710"/>
          </a:xfrm>
          <a:prstGeom prst="rect">
            <a:avLst/>
          </a:prstGeom>
          <a:noFill/>
          <a:ln/>
        </p:spPr>
        <p:txBody>
          <a:bodyPr wrap="square" lIns="0" tIns="0" rIns="0" bIns="0" rtlCol="0" anchor="t"/>
          <a:lstStyle/>
          <a:p>
            <a:pPr>
              <a:lnSpc>
                <a:spcPts val="2708"/>
              </a:lnSpc>
            </a:pPr>
            <a:r>
              <a:rPr lang="en-US" sz="2400" b="1" dirty="0">
                <a:latin typeface="Times New Roman" panose="02020603050405020304" pitchFamily="18" charset="0"/>
                <a:ea typeface="NotoSans-NotoSans-SemiBold" pitchFamily="34" charset="-122"/>
                <a:cs typeface="Times New Roman" panose="02020603050405020304" pitchFamily="18" charset="0"/>
              </a:rPr>
              <a:t>Courses Module</a:t>
            </a:r>
            <a:endParaRPr lang="en-US" sz="2400" b="1" dirty="0">
              <a:latin typeface="Times New Roman" panose="02020603050405020304" pitchFamily="18" charset="0"/>
              <a:cs typeface="Times New Roman" panose="02020603050405020304" pitchFamily="18" charset="0"/>
            </a:endParaRPr>
          </a:p>
        </p:txBody>
      </p:sp>
      <p:sp>
        <p:nvSpPr>
          <p:cNvPr id="12" name="Text 5"/>
          <p:cNvSpPr/>
          <p:nvPr/>
        </p:nvSpPr>
        <p:spPr>
          <a:xfrm>
            <a:off x="414430" y="2407920"/>
            <a:ext cx="2849880" cy="693420"/>
          </a:xfrm>
          <a:prstGeom prst="rect">
            <a:avLst/>
          </a:prstGeom>
          <a:noFill/>
          <a:ln/>
        </p:spPr>
        <p:txBody>
          <a:bodyPr wrap="square" lIns="0" tIns="0" rIns="0" bIns="0" rtlCol="0" anchor="t"/>
          <a:lstStyle/>
          <a:p>
            <a:pPr>
              <a:lnSpc>
                <a:spcPts val="2708"/>
              </a:lnSpc>
            </a:pPr>
            <a:r>
              <a:rPr lang="en-US" sz="2400" b="1" dirty="0">
                <a:latin typeface="Times New Roman" panose="02020603050405020304" pitchFamily="18" charset="0"/>
                <a:ea typeface="NotoSans-NotoSans-SemiBold" pitchFamily="34" charset="-122"/>
                <a:cs typeface="Times New Roman" panose="02020603050405020304" pitchFamily="18" charset="0"/>
              </a:rPr>
              <a:t>Dynamic Home Page</a:t>
            </a:r>
            <a:endParaRPr lang="en-US" sz="2400" b="1" dirty="0">
              <a:latin typeface="Times New Roman" panose="02020603050405020304" pitchFamily="18" charset="0"/>
              <a:cs typeface="Times New Roman" panose="02020603050405020304" pitchFamily="18" charset="0"/>
            </a:endParaRPr>
          </a:p>
        </p:txBody>
      </p:sp>
      <p:sp>
        <p:nvSpPr>
          <p:cNvPr id="13" name="Text 6"/>
          <p:cNvSpPr/>
          <p:nvPr/>
        </p:nvSpPr>
        <p:spPr>
          <a:xfrm>
            <a:off x="414428" y="4822968"/>
            <a:ext cx="6910604" cy="1302529"/>
          </a:xfrm>
          <a:prstGeom prst="rect">
            <a:avLst/>
          </a:prstGeom>
          <a:noFill/>
          <a:ln/>
        </p:spPr>
        <p:txBody>
          <a:bodyPr wrap="square" lIns="0" tIns="0" rIns="0" bIns="0" rtlCol="0" anchor="t"/>
          <a:lstStyle/>
          <a:p>
            <a:pPr>
              <a:lnSpc>
                <a:spcPts val="2167"/>
              </a:lnSpc>
            </a:pPr>
            <a:r>
              <a:rPr lang="en-US" sz="1542" dirty="0">
                <a:latin typeface="Times New Roman" panose="02020603050405020304" pitchFamily="18" charset="0"/>
                <a:ea typeface="NotoSans-NotoSans-Medium" pitchFamily="34" charset="-122"/>
                <a:cs typeface="Times New Roman" panose="02020603050405020304" pitchFamily="18" charset="0"/>
              </a:rPr>
              <a:t>• </a:t>
            </a:r>
            <a:r>
              <a:rPr lang="en-US" sz="2000" dirty="0">
                <a:latin typeface="Times New Roman" panose="02020603050405020304" pitchFamily="18" charset="0"/>
                <a:ea typeface="NotoSans-NotoSans-Medium" pitchFamily="34" charset="-122"/>
                <a:cs typeface="Times New Roman" panose="02020603050405020304" pitchFamily="18" charset="0"/>
              </a:rPr>
              <a:t>Grid layout with fuzzy search and category filtering</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Ability to mark courses as favorites (saved in localStorage)</a:t>
            </a:r>
            <a:endParaRPr lang="en-US" sz="2000" dirty="0">
              <a:latin typeface="Times New Roman" panose="02020603050405020304" pitchFamily="18" charset="0"/>
              <a:cs typeface="Times New Roman" panose="02020603050405020304" pitchFamily="18" charset="0"/>
            </a:endParaRPr>
          </a:p>
        </p:txBody>
      </p:sp>
      <p:sp>
        <p:nvSpPr>
          <p:cNvPr id="14" name="Text 7"/>
          <p:cNvSpPr/>
          <p:nvPr/>
        </p:nvSpPr>
        <p:spPr>
          <a:xfrm>
            <a:off x="304800" y="205740"/>
            <a:ext cx="6644640" cy="693420"/>
          </a:xfrm>
          <a:prstGeom prst="rect">
            <a:avLst/>
          </a:prstGeom>
          <a:noFill/>
          <a:ln/>
        </p:spPr>
        <p:txBody>
          <a:bodyPr wrap="none" lIns="0" tIns="0" rIns="0" bIns="0" rtlCol="0" anchor="t"/>
          <a:lstStyle/>
          <a:p>
            <a:pPr>
              <a:lnSpc>
                <a:spcPts val="5416"/>
              </a:lnSpc>
            </a:pPr>
            <a:r>
              <a:rPr lang="en-US" sz="3867" dirty="0">
                <a:latin typeface="Times New Roman" panose="02020603050405020304" pitchFamily="18" charset="0"/>
                <a:ea typeface="NotoSans-NotoSans-SemiBold" pitchFamily="34" charset="-122"/>
                <a:cs typeface="Times New Roman" panose="02020603050405020304" pitchFamily="18" charset="0"/>
              </a:rPr>
              <a:t>2. Key Features</a:t>
            </a:r>
            <a:endParaRPr lang="en-US" sz="3867" dirty="0">
              <a:latin typeface="Times New Roman" panose="02020603050405020304" pitchFamily="18" charset="0"/>
              <a:cs typeface="Times New Roman" panose="02020603050405020304" pitchFamily="18" charset="0"/>
            </a:endParaRPr>
          </a:p>
        </p:txBody>
      </p:sp>
      <p:sp>
        <p:nvSpPr>
          <p:cNvPr id="15" name="Text 8"/>
          <p:cNvSpPr/>
          <p:nvPr/>
        </p:nvSpPr>
        <p:spPr>
          <a:xfrm>
            <a:off x="414430" y="1697908"/>
            <a:ext cx="5425931" cy="693420"/>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Phone OTP and Google Sign in with accessible ARIA labels</a:t>
            </a:r>
            <a:endParaRPr lang="en-US" sz="2000" dirty="0">
              <a:latin typeface="Times New Roman" panose="02020603050405020304" pitchFamily="18" charset="0"/>
              <a:cs typeface="Times New Roman" panose="02020603050405020304" pitchFamily="18" charset="0"/>
            </a:endParaRPr>
          </a:p>
        </p:txBody>
      </p:sp>
      <p:sp>
        <p:nvSpPr>
          <p:cNvPr id="16" name="Text 9"/>
          <p:cNvSpPr/>
          <p:nvPr/>
        </p:nvSpPr>
        <p:spPr>
          <a:xfrm>
            <a:off x="414429" y="3053653"/>
            <a:ext cx="8139635" cy="961595"/>
          </a:xfrm>
          <a:prstGeom prst="rect">
            <a:avLst/>
          </a:prstGeom>
          <a:noFill/>
          <a:ln/>
        </p:spPr>
        <p:txBody>
          <a:bodyPr wrap="square" lIns="0" tIns="0" rIns="0" bIns="0" rtlCol="0" anchor="t"/>
          <a:lstStyle/>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Animated welcome section with fade in effects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Image carousel featuring inspirational images with captions</a:t>
            </a:r>
            <a:endParaRPr lang="en-US" sz="2000" dirty="0">
              <a:latin typeface="Times New Roman" panose="02020603050405020304" pitchFamily="18" charset="0"/>
              <a:cs typeface="Times New Roman" panose="02020603050405020304" pitchFamily="18" charset="0"/>
            </a:endParaRPr>
          </a:p>
          <a:p>
            <a:pPr>
              <a:lnSpc>
                <a:spcPts val="2167"/>
              </a:lnSpc>
            </a:pPr>
            <a:r>
              <a:rPr lang="en-US" sz="2000" dirty="0">
                <a:latin typeface="Times New Roman" panose="02020603050405020304" pitchFamily="18" charset="0"/>
                <a:ea typeface="NotoSans-NotoSans-Medium" pitchFamily="34" charset="-122"/>
                <a:cs typeface="Times New Roman" panose="02020603050405020304" pitchFamily="18" charset="0"/>
              </a:rPr>
              <a:t>• Featured resources section with call-to-action buttons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TotalTime>
  <Words>1805</Words>
  <Application>Microsoft Office PowerPoint</Application>
  <PresentationFormat>Widescreen</PresentationFormat>
  <Paragraphs>246</Paragraphs>
  <Slides>41</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NotoSans-NotoSans-Medium</vt:lpstr>
      <vt:lpstr>NotoSans-NotoSans-SemiBold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NITHIN SAI</dc:creator>
  <cp:lastModifiedBy>NITHIN SAI</cp:lastModifiedBy>
  <cp:revision>1</cp:revision>
  <dcterms:created xsi:type="dcterms:W3CDTF">2025-03-25T09:57:38Z</dcterms:created>
  <dcterms:modified xsi:type="dcterms:W3CDTF">2025-03-29T11:08:35Z</dcterms:modified>
</cp:coreProperties>
</file>