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90" r:id="rId1"/>
  </p:sldMasterIdLst>
  <p:sldIdLst>
    <p:sldId id="257" r:id="rId2"/>
    <p:sldId id="271" r:id="rId3"/>
    <p:sldId id="259" r:id="rId4"/>
    <p:sldId id="267" r:id="rId5"/>
    <p:sldId id="260" r:id="rId6"/>
    <p:sldId id="272" r:id="rId7"/>
    <p:sldId id="273" r:id="rId8"/>
    <p:sldId id="261" r:id="rId9"/>
    <p:sldId id="262" r:id="rId10"/>
    <p:sldId id="264" r:id="rId11"/>
    <p:sldId id="279" r:id="rId12"/>
    <p:sldId id="280" r:id="rId13"/>
    <p:sldId id="281" r:id="rId14"/>
    <p:sldId id="284" r:id="rId15"/>
    <p:sldId id="282" r:id="rId16"/>
    <p:sldId id="283" r:id="rId17"/>
    <p:sldId id="265" r:id="rId18"/>
    <p:sldId id="266"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2132" autoAdjust="0"/>
    <p:restoredTop sz="94660"/>
  </p:normalViewPr>
  <p:slideViewPr>
    <p:cSldViewPr snapToGrid="0">
      <p:cViewPr varScale="1">
        <p:scale>
          <a:sx n="74" d="100"/>
          <a:sy n="74" d="100"/>
        </p:scale>
        <p:origin x="288" y="5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200B3F0-A9BC-48CE-8EB6-ECE965069900}" type="datetimeFigureOut">
              <a:rPr lang="en-US" smtClean="0"/>
              <a:pPr/>
              <a:t>10/23/2021</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866597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Date Placeholder 2"/>
          <p:cNvSpPr>
            <a:spLocks noGrp="1"/>
          </p:cNvSpPr>
          <p:nvPr>
            <p:ph type="dt" sz="half" idx="10"/>
          </p:nvPr>
        </p:nvSpPr>
        <p:spPr/>
        <p:txBody>
          <a:bodyPr/>
          <a:lstStyle/>
          <a:p>
            <a:fld id="{564B320A-89BA-47B2-A525-92E8D10B06E4}" type="datetimeFigureOut">
              <a:rPr lang="en-US" smtClean="0"/>
              <a:pPr/>
              <a:t>10/23/2021</a:t>
            </a:fld>
            <a:endParaRPr lang="en-US" dirty="0"/>
          </a:p>
        </p:txBody>
      </p:sp>
      <p:sp>
        <p:nvSpPr>
          <p:cNvPr id="4" name="Footer Placeholder 3"/>
          <p:cNvSpPr>
            <a:spLocks noGrp="1"/>
          </p:cNvSpPr>
          <p:nvPr>
            <p:ph type="ftr" sz="quarter" idx="11"/>
          </p:nvPr>
        </p:nvSpPr>
        <p:spPr/>
        <p:txBody>
          <a:bodyPr/>
          <a:lstStyle/>
          <a:p>
            <a:r>
              <a:rPr lang="en-US" smtClean="0"/>
              <a:t>
              </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99168271"/>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64B320A-89BA-47B2-A525-92E8D10B06E4}" type="datetimeFigureOut">
              <a:rPr lang="en-US" smtClean="0"/>
              <a:pPr/>
              <a:t>10/23/2021</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43573965"/>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64B320A-89BA-47B2-A525-92E8D10B06E4}" type="datetimeFigureOut">
              <a:rPr lang="en-US" smtClean="0"/>
              <a:pPr/>
              <a:t>10/23/2021</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323591580"/>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64B320A-89BA-47B2-A525-92E8D10B06E4}" type="datetimeFigureOut">
              <a:rPr lang="en-US" smtClean="0"/>
              <a:pPr/>
              <a:t>10/23/2021</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384201"/>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64B320A-89BA-47B2-A525-92E8D10B06E4}" type="datetimeFigureOut">
              <a:rPr lang="en-US" smtClean="0"/>
              <a:pPr/>
              <a:t>10/23/2021</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391247494"/>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64B320A-89BA-47B2-A525-92E8D10B06E4}" type="datetimeFigureOut">
              <a:rPr lang="en-US" smtClean="0"/>
              <a:pPr/>
              <a:t>10/23/2021</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4075653"/>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54D2318-CE40-42F6-962A-4C6D6CF697DB}" type="datetimeFigureOut">
              <a:rPr lang="en-US" smtClean="0"/>
              <a:pPr/>
              <a:t>10/23/2021</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833390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C476AC1-EB7F-4BEF-90D9-5764B50DAF8A}" type="datetimeFigureOut">
              <a:rPr lang="en-US" smtClean="0"/>
              <a:pPr/>
              <a:t>10/23/2021</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762597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B20712A-F861-4AB0-A754-4F5A2033CD4B}" type="datetimeFigureOut">
              <a:rPr lang="en-US" smtClean="0"/>
              <a:pPr/>
              <a:t>10/23/2021</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318094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24507B7-F2DC-4B2C-B14D-58A9766807A2}" type="datetimeFigureOut">
              <a:rPr lang="en-US" smtClean="0"/>
              <a:pPr/>
              <a:t>10/23/2021</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448236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04A483D-5CB4-4842-8F2F-05D5276ACF63}" type="datetimeFigureOut">
              <a:rPr lang="en-US" smtClean="0"/>
              <a:pPr/>
              <a:t>10/23/2021</a:t>
            </a:fld>
            <a:endParaRPr lang="en-US" dirty="0"/>
          </a:p>
        </p:txBody>
      </p:sp>
      <p:sp>
        <p:nvSpPr>
          <p:cNvPr id="6" name="Footer Placeholder 5"/>
          <p:cNvSpPr>
            <a:spLocks noGrp="1"/>
          </p:cNvSpPr>
          <p:nvPr>
            <p:ph type="ftr" sz="quarter" idx="11"/>
          </p:nvPr>
        </p:nvSpPr>
        <p:spPr/>
        <p:txBody>
          <a:bodyPr/>
          <a:lstStyle/>
          <a:p>
            <a:r>
              <a:rPr lang="en-US" smtClean="0"/>
              <a:t>
              </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390639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D1CE32E-9DC0-47C8-A657-48F5C3E4A10B}" type="datetimeFigureOut">
              <a:rPr lang="en-US" smtClean="0"/>
              <a:pPr/>
              <a:t>10/23/2021</a:t>
            </a:fld>
            <a:endParaRPr lang="en-US" dirty="0"/>
          </a:p>
        </p:txBody>
      </p:sp>
      <p:sp>
        <p:nvSpPr>
          <p:cNvPr id="8" name="Footer Placeholder 7"/>
          <p:cNvSpPr>
            <a:spLocks noGrp="1"/>
          </p:cNvSpPr>
          <p:nvPr>
            <p:ph type="ftr" sz="quarter" idx="11"/>
          </p:nvPr>
        </p:nvSpPr>
        <p:spPr/>
        <p:txBody>
          <a:bodyPr/>
          <a:lstStyle/>
          <a:p>
            <a:r>
              <a:rPr lang="en-US" smtClean="0"/>
              <a:t>
              </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706814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BDF5C0D-8C3A-4771-A43D-83937FC700D4}" type="datetimeFigureOut">
              <a:rPr lang="en-US" smtClean="0"/>
              <a:pPr/>
              <a:t>10/23/2021</a:t>
            </a:fld>
            <a:endParaRPr lang="en-US" dirty="0"/>
          </a:p>
        </p:txBody>
      </p:sp>
      <p:sp>
        <p:nvSpPr>
          <p:cNvPr id="4" name="Footer Placeholder 3"/>
          <p:cNvSpPr>
            <a:spLocks noGrp="1"/>
          </p:cNvSpPr>
          <p:nvPr>
            <p:ph type="ftr" sz="quarter" idx="11"/>
          </p:nvPr>
        </p:nvSpPr>
        <p:spPr/>
        <p:txBody>
          <a:bodyPr/>
          <a:lstStyle/>
          <a:p>
            <a:r>
              <a:rPr lang="en-US" smtClean="0"/>
              <a:t>
              </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503393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203D2D6-FCC2-425A-A4A7-8058E8C01CB1}" type="datetimeFigureOut">
              <a:rPr lang="en-US" smtClean="0"/>
              <a:pPr/>
              <a:t>10/23/2021</a:t>
            </a:fld>
            <a:endParaRPr lang="en-US" dirty="0"/>
          </a:p>
        </p:txBody>
      </p:sp>
      <p:sp>
        <p:nvSpPr>
          <p:cNvPr id="3" name="Footer Placeholder 2"/>
          <p:cNvSpPr>
            <a:spLocks noGrp="1"/>
          </p:cNvSpPr>
          <p:nvPr>
            <p:ph type="ftr" sz="quarter" idx="11"/>
          </p:nvPr>
        </p:nvSpPr>
        <p:spPr/>
        <p:txBody>
          <a:bodyPr/>
          <a:lstStyle/>
          <a:p>
            <a:r>
              <a:rPr lang="en-US" smtClean="0"/>
              <a:t>
              </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188382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8CF2683-E6E7-4CC3-9EEE-7854DD4F3545}" type="datetimeFigureOut">
              <a:rPr lang="en-US" smtClean="0"/>
              <a:pPr/>
              <a:t>10/23/2021</a:t>
            </a:fld>
            <a:endParaRPr lang="en-US" dirty="0"/>
          </a:p>
        </p:txBody>
      </p:sp>
      <p:sp>
        <p:nvSpPr>
          <p:cNvPr id="6" name="Footer Placeholder 5"/>
          <p:cNvSpPr>
            <a:spLocks noGrp="1"/>
          </p:cNvSpPr>
          <p:nvPr>
            <p:ph type="ftr" sz="quarter" idx="11"/>
          </p:nvPr>
        </p:nvSpPr>
        <p:spPr/>
        <p:txBody>
          <a:bodyPr/>
          <a:lstStyle/>
          <a:p>
            <a:r>
              <a:rPr lang="en-US" smtClean="0"/>
              <a:t>
              </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524876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E120F81-B39D-4CBB-8BF3-5D6E395D0F72}" type="datetimeFigureOut">
              <a:rPr lang="en-US" smtClean="0"/>
              <a:pPr/>
              <a:t>10/23/2021</a:t>
            </a:fld>
            <a:endParaRPr lang="en-US" dirty="0"/>
          </a:p>
        </p:txBody>
      </p:sp>
      <p:sp>
        <p:nvSpPr>
          <p:cNvPr id="6" name="Footer Placeholder 5"/>
          <p:cNvSpPr>
            <a:spLocks noGrp="1"/>
          </p:cNvSpPr>
          <p:nvPr>
            <p:ph type="ftr" sz="quarter" idx="11"/>
          </p:nvPr>
        </p:nvSpPr>
        <p:spPr/>
        <p:txBody>
          <a:bodyPr/>
          <a:lstStyle/>
          <a:p>
            <a:r>
              <a:rPr lang="en-US" smtClean="0"/>
              <a:t>
              </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856344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564B320A-89BA-47B2-A525-92E8D10B06E4}" type="datetimeFigureOut">
              <a:rPr lang="en-US" smtClean="0"/>
              <a:pPr/>
              <a:t>10/23/2021</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r>
              <a:rPr lang="en-US" smtClean="0"/>
              <a:t>
              </a:t>
            </a:r>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77127472"/>
      </p:ext>
    </p:extLst>
  </p:cSld>
  <p:clrMap bg1="dk1" tx1="lt1" bg2="dk2" tx2="lt2" accent1="accent1" accent2="accent2" accent3="accent3" accent4="accent4" accent5="accent5" accent6="accent6" hlink="hlink" folHlink="folHlink"/>
  <p:sldLayoutIdLst>
    <p:sldLayoutId id="2147483791" r:id="rId1"/>
    <p:sldLayoutId id="2147483792" r:id="rId2"/>
    <p:sldLayoutId id="2147483793" r:id="rId3"/>
    <p:sldLayoutId id="2147483794" r:id="rId4"/>
    <p:sldLayoutId id="2147483795" r:id="rId5"/>
    <p:sldLayoutId id="2147483796" r:id="rId6"/>
    <p:sldLayoutId id="2147483797" r:id="rId7"/>
    <p:sldLayoutId id="2147483798" r:id="rId8"/>
    <p:sldLayoutId id="2147483799" r:id="rId9"/>
    <p:sldLayoutId id="2147483800" r:id="rId10"/>
    <p:sldLayoutId id="2147483801" r:id="rId11"/>
    <p:sldLayoutId id="2147483802" r:id="rId12"/>
    <p:sldLayoutId id="2147483803" r:id="rId13"/>
    <p:sldLayoutId id="2147483804" r:id="rId14"/>
    <p:sldLayoutId id="2147483805" r:id="rId15"/>
    <p:sldLayoutId id="2147483806" r:id="rId16"/>
    <p:sldLayoutId id="2147483807" r:id="rId17"/>
  </p:sldLayoutIdLst>
  <p:hf sldNum="0" hdr="0" ftr="0" dt="0"/>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3.xml"/><Relationship Id="rId4" Type="http://schemas.openxmlformats.org/officeDocument/2006/relationships/image" Target="../media/image8.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89397" y="476517"/>
            <a:ext cx="10431888" cy="5048519"/>
          </a:xfrm>
        </p:spPr>
        <p:txBody>
          <a:bodyPr>
            <a:noAutofit/>
          </a:bodyPr>
          <a:lstStyle/>
          <a:p>
            <a:r>
              <a:rPr lang="en-US" dirty="0" smtClean="0"/>
              <a:t/>
            </a:r>
            <a:br>
              <a:rPr lang="en-US" dirty="0" smtClean="0"/>
            </a:br>
            <a:r>
              <a:rPr lang="en-IN" dirty="0"/>
              <a:t/>
            </a:r>
            <a:br>
              <a:rPr lang="en-IN" dirty="0"/>
            </a:br>
            <a:r>
              <a:rPr lang="en-IN" dirty="0" smtClean="0"/>
              <a:t/>
            </a:r>
            <a:br>
              <a:rPr lang="en-IN" dirty="0" smtClean="0"/>
            </a:br>
            <a:r>
              <a:rPr lang="en-IN" dirty="0" smtClean="0"/>
              <a:t>        </a:t>
            </a:r>
            <a:br>
              <a:rPr lang="en-IN" dirty="0" smtClean="0"/>
            </a:br>
            <a:r>
              <a:rPr lang="en-IN" dirty="0"/>
              <a:t/>
            </a:r>
            <a:br>
              <a:rPr lang="en-IN" dirty="0"/>
            </a:br>
            <a:r>
              <a:rPr lang="en-IN" dirty="0" smtClean="0"/>
              <a:t/>
            </a:r>
            <a:br>
              <a:rPr lang="en-IN" dirty="0" smtClean="0"/>
            </a:br>
            <a:r>
              <a:rPr lang="en-IN" dirty="0"/>
              <a:t/>
            </a:r>
            <a:br>
              <a:rPr lang="en-IN" dirty="0"/>
            </a:br>
            <a:r>
              <a:rPr lang="en-IN" dirty="0" smtClean="0"/>
              <a:t/>
            </a:r>
            <a:br>
              <a:rPr lang="en-IN" dirty="0" smtClean="0"/>
            </a:br>
            <a:r>
              <a:rPr lang="en-IN" dirty="0"/>
              <a:t/>
            </a:r>
            <a:br>
              <a:rPr lang="en-IN" dirty="0"/>
            </a:br>
            <a:r>
              <a:rPr lang="en-IN" dirty="0" smtClean="0"/>
              <a:t/>
            </a:r>
            <a:br>
              <a:rPr lang="en-IN" dirty="0" smtClean="0"/>
            </a:br>
            <a:r>
              <a:rPr lang="en-IN" dirty="0"/>
              <a:t/>
            </a:r>
            <a:br>
              <a:rPr lang="en-IN" dirty="0"/>
            </a:br>
            <a:r>
              <a:rPr lang="en-IN" dirty="0" smtClean="0"/>
              <a:t/>
            </a:r>
            <a:br>
              <a:rPr lang="en-IN" dirty="0" smtClean="0"/>
            </a:br>
            <a:r>
              <a:rPr lang="en-IN" dirty="0"/>
              <a:t/>
            </a:r>
            <a:br>
              <a:rPr lang="en-IN" dirty="0"/>
            </a:br>
            <a:r>
              <a:rPr lang="en-IN" dirty="0" smtClean="0"/>
              <a:t/>
            </a:r>
            <a:br>
              <a:rPr lang="en-IN" dirty="0" smtClean="0"/>
            </a:br>
            <a:r>
              <a:rPr lang="en-IN" dirty="0"/>
              <a:t/>
            </a:r>
            <a:br>
              <a:rPr lang="en-IN" dirty="0"/>
            </a:br>
            <a:r>
              <a:rPr lang="en-IN" dirty="0" smtClean="0"/>
              <a:t/>
            </a:r>
            <a:br>
              <a:rPr lang="en-IN" dirty="0" smtClean="0"/>
            </a:br>
            <a:r>
              <a:rPr lang="en-IN" dirty="0"/>
              <a:t/>
            </a:r>
            <a:br>
              <a:rPr lang="en-IN" dirty="0"/>
            </a:br>
            <a:r>
              <a:rPr lang="en-IN" dirty="0" smtClean="0"/>
              <a:t/>
            </a:r>
            <a:br>
              <a:rPr lang="en-IN" dirty="0" smtClean="0"/>
            </a:br>
            <a:r>
              <a:rPr lang="en-IN" dirty="0"/>
              <a:t/>
            </a:r>
            <a:br>
              <a:rPr lang="en-IN" dirty="0"/>
            </a:br>
            <a:r>
              <a:rPr lang="en-IN" dirty="0" smtClean="0"/>
              <a:t/>
            </a:r>
            <a:br>
              <a:rPr lang="en-IN" dirty="0" smtClean="0"/>
            </a:br>
            <a:r>
              <a:rPr lang="en-IN" dirty="0"/>
              <a:t/>
            </a:r>
            <a:br>
              <a:rPr lang="en-IN" dirty="0"/>
            </a:br>
            <a:r>
              <a:rPr lang="en-IN" dirty="0" smtClean="0"/>
              <a:t>                  </a:t>
            </a:r>
            <a:br>
              <a:rPr lang="en-IN" dirty="0" smtClean="0"/>
            </a:br>
            <a:r>
              <a:rPr lang="en-IN" dirty="0"/>
              <a:t/>
            </a:r>
            <a:br>
              <a:rPr lang="en-IN" dirty="0"/>
            </a:br>
            <a:r>
              <a:rPr lang="en-IN" sz="2400" dirty="0" smtClean="0"/>
              <a:t>          </a:t>
            </a:r>
            <a:endParaRPr lang="en-IN" sz="2400" dirty="0"/>
          </a:p>
        </p:txBody>
      </p:sp>
      <p:sp>
        <p:nvSpPr>
          <p:cNvPr id="5" name="Subtitle 4"/>
          <p:cNvSpPr>
            <a:spLocks noGrp="1"/>
          </p:cNvSpPr>
          <p:nvPr>
            <p:ph type="subTitle" idx="1"/>
          </p:nvPr>
        </p:nvSpPr>
        <p:spPr>
          <a:xfrm>
            <a:off x="283335" y="566669"/>
            <a:ext cx="11590986" cy="5962919"/>
          </a:xfrm>
        </p:spPr>
        <p:txBody>
          <a:bodyPr>
            <a:normAutofit fontScale="25000" lnSpcReduction="20000"/>
          </a:bodyPr>
          <a:lstStyle/>
          <a:p>
            <a:r>
              <a:rPr lang="en-IN" dirty="0" smtClean="0">
                <a:latin typeface="Times New Roman" panose="02020603050405020304" pitchFamily="18" charset="0"/>
                <a:cs typeface="Times New Roman" panose="02020603050405020304" pitchFamily="18" charset="0"/>
              </a:rPr>
              <a:t>                                                                                           </a:t>
            </a:r>
          </a:p>
          <a:p>
            <a:r>
              <a:rPr lang="en-IN" dirty="0">
                <a:latin typeface="Times New Roman" panose="02020603050405020304" pitchFamily="18" charset="0"/>
                <a:cs typeface="Times New Roman" panose="02020603050405020304" pitchFamily="18" charset="0"/>
              </a:rPr>
              <a:t>	</a:t>
            </a:r>
            <a:r>
              <a:rPr lang="en-IN" dirty="0" smtClean="0">
                <a:latin typeface="Times New Roman" panose="02020603050405020304" pitchFamily="18" charset="0"/>
                <a:cs typeface="Times New Roman" panose="02020603050405020304" pitchFamily="18" charset="0"/>
              </a:rPr>
              <a:t>													</a:t>
            </a:r>
          </a:p>
          <a:p>
            <a:r>
              <a:rPr lang="en-IN" cap="none" dirty="0">
                <a:solidFill>
                  <a:schemeClr val="tx1"/>
                </a:solidFill>
                <a:latin typeface="Times New Roman" panose="02020603050405020304" pitchFamily="18" charset="0"/>
                <a:cs typeface="Times New Roman" panose="02020603050405020304" pitchFamily="18" charset="0"/>
              </a:rPr>
              <a:t>	</a:t>
            </a:r>
            <a:r>
              <a:rPr lang="en-IN" cap="none" dirty="0" smtClean="0">
                <a:solidFill>
                  <a:schemeClr val="tx1"/>
                </a:solidFill>
                <a:latin typeface="Times New Roman" panose="02020603050405020304" pitchFamily="18" charset="0"/>
                <a:cs typeface="Times New Roman" panose="02020603050405020304" pitchFamily="18" charset="0"/>
              </a:rPr>
              <a:t>																	</a:t>
            </a:r>
          </a:p>
          <a:p>
            <a:endParaRPr lang="en-IN" dirty="0">
              <a:solidFill>
                <a:schemeClr val="tx1"/>
              </a:solidFill>
              <a:latin typeface="Times New Roman" panose="02020603050405020304" pitchFamily="18" charset="0"/>
              <a:cs typeface="Times New Roman" panose="02020603050405020304" pitchFamily="18" charset="0"/>
            </a:endParaRPr>
          </a:p>
          <a:p>
            <a:r>
              <a:rPr lang="en-US" sz="24000" dirty="0" smtClean="0">
                <a:ln w="0"/>
                <a:solidFill>
                  <a:srgbClr val="002060"/>
                </a:solidFill>
                <a:effectLst>
                  <a:reflection blurRad="6350" stA="53000" endA="300" endPos="35500" dir="5400000" sy="-90000" algn="bl" rotWithShape="0"/>
                </a:effectLst>
                <a:latin typeface="Times New Roman" panose="02020603050405020304" pitchFamily="18" charset="0"/>
                <a:cs typeface="Times New Roman" panose="02020603050405020304" pitchFamily="18" charset="0"/>
              </a:rPr>
              <a:t>         </a:t>
            </a:r>
          </a:p>
          <a:p>
            <a:r>
              <a:rPr lang="en-US" sz="24000" dirty="0">
                <a:ln w="0"/>
                <a:solidFill>
                  <a:srgbClr val="002060"/>
                </a:solidFill>
                <a:effectLst>
                  <a:reflection blurRad="6350" stA="53000" endA="300" endPos="35500" dir="5400000" sy="-90000" algn="bl" rotWithShape="0"/>
                </a:effectLst>
                <a:latin typeface="Times New Roman" panose="02020603050405020304" pitchFamily="18" charset="0"/>
                <a:cs typeface="Times New Roman" panose="02020603050405020304" pitchFamily="18" charset="0"/>
              </a:rPr>
              <a:t>	</a:t>
            </a:r>
            <a:r>
              <a:rPr lang="en-US" sz="24000" dirty="0" smtClean="0">
                <a:ln w="0"/>
                <a:solidFill>
                  <a:srgbClr val="002060"/>
                </a:solidFill>
                <a:effectLst>
                  <a:reflection blurRad="6350" stA="53000" endA="300" endPos="35500" dir="5400000" sy="-90000" algn="bl" rotWithShape="0"/>
                </a:effectLst>
                <a:latin typeface="Times New Roman" panose="02020603050405020304" pitchFamily="18" charset="0"/>
                <a:cs typeface="Times New Roman" panose="02020603050405020304" pitchFamily="18" charset="0"/>
              </a:rPr>
              <a:t>			</a:t>
            </a:r>
          </a:p>
          <a:p>
            <a:r>
              <a:rPr lang="en-US" sz="24000" dirty="0">
                <a:ln w="0"/>
                <a:solidFill>
                  <a:srgbClr val="002060"/>
                </a:solidFill>
                <a:effectLst>
                  <a:reflection blurRad="6350" stA="53000" endA="300" endPos="35500" dir="5400000" sy="-90000" algn="bl" rotWithShape="0"/>
                </a:effectLst>
                <a:latin typeface="Times New Roman" panose="02020603050405020304" pitchFamily="18" charset="0"/>
                <a:cs typeface="Times New Roman" panose="02020603050405020304" pitchFamily="18" charset="0"/>
              </a:rPr>
              <a:t>	</a:t>
            </a:r>
            <a:r>
              <a:rPr lang="en-US" sz="24000" dirty="0" smtClean="0">
                <a:ln w="0"/>
                <a:solidFill>
                  <a:srgbClr val="002060"/>
                </a:solidFill>
                <a:effectLst>
                  <a:reflection blurRad="6350" stA="53000" endA="300" endPos="35500" dir="5400000" sy="-90000" algn="bl" rotWithShape="0"/>
                </a:effectLst>
                <a:latin typeface="Times New Roman" panose="02020603050405020304" pitchFamily="18" charset="0"/>
                <a:cs typeface="Times New Roman" panose="02020603050405020304" pitchFamily="18" charset="0"/>
              </a:rPr>
              <a:t>			 </a:t>
            </a:r>
            <a:r>
              <a:rPr lang="en-US" sz="24000" dirty="0" smtClean="0">
                <a:ln w="0"/>
                <a:solidFill>
                  <a:srgbClr val="002060"/>
                </a:solidFill>
                <a:effectLst>
                  <a:reflection blurRad="6350" stA="53000" endA="300" endPos="35500" dir="5400000" sy="-90000" algn="bl" rotWithShape="0"/>
                </a:effectLst>
                <a:latin typeface="Bodoni MT Black" panose="02070A03080606020203" pitchFamily="18" charset="0"/>
                <a:cs typeface="Times New Roman" panose="02020603050405020304" pitchFamily="18" charset="0"/>
              </a:rPr>
              <a:t>E-Voting System</a:t>
            </a:r>
            <a:endParaRPr lang="en-IN" sz="24000" cap="none" dirty="0" smtClean="0">
              <a:solidFill>
                <a:schemeClr val="tx1"/>
              </a:solidFill>
              <a:latin typeface="Bodoni MT Black" panose="02070A03080606020203" pitchFamily="18" charset="0"/>
              <a:cs typeface="Times New Roman" panose="02020603050405020304" pitchFamily="18" charset="0"/>
            </a:endParaRPr>
          </a:p>
          <a:p>
            <a:endParaRPr lang="en-IN" dirty="0">
              <a:solidFill>
                <a:schemeClr val="tx1"/>
              </a:solidFill>
              <a:latin typeface="Times New Roman" panose="02020603050405020304" pitchFamily="18" charset="0"/>
              <a:cs typeface="Times New Roman" panose="02020603050405020304" pitchFamily="18" charset="0"/>
            </a:endParaRPr>
          </a:p>
          <a:p>
            <a:endParaRPr lang="en-IN" cap="none" dirty="0" smtClean="0">
              <a:solidFill>
                <a:schemeClr val="tx1"/>
              </a:solidFill>
              <a:latin typeface="Times New Roman" panose="02020603050405020304" pitchFamily="18" charset="0"/>
              <a:cs typeface="Times New Roman" panose="02020603050405020304" pitchFamily="18" charset="0"/>
            </a:endParaRPr>
          </a:p>
          <a:p>
            <a:endParaRPr lang="en-IN" dirty="0">
              <a:solidFill>
                <a:schemeClr val="tx1"/>
              </a:solidFill>
              <a:latin typeface="Times New Roman" panose="02020603050405020304" pitchFamily="18" charset="0"/>
              <a:cs typeface="Times New Roman" panose="02020603050405020304" pitchFamily="18" charset="0"/>
            </a:endParaRPr>
          </a:p>
          <a:p>
            <a:r>
              <a:rPr lang="en-IN" sz="8800" dirty="0" smtClean="0">
                <a:solidFill>
                  <a:srgbClr val="FFFF00"/>
                </a:solidFill>
                <a:latin typeface="Times New Roman" panose="02020603050405020304" pitchFamily="18" charset="0"/>
                <a:cs typeface="Times New Roman" panose="02020603050405020304" pitchFamily="18" charset="0"/>
              </a:rPr>
              <a:t>	</a:t>
            </a:r>
            <a:r>
              <a:rPr lang="en-IN" sz="8800" dirty="0" smtClean="0">
                <a:solidFill>
                  <a:srgbClr val="FFC000"/>
                </a:solidFill>
                <a:latin typeface="Times New Roman" panose="02020603050405020304" pitchFamily="18" charset="0"/>
                <a:cs typeface="Times New Roman" panose="02020603050405020304" pitchFamily="18" charset="0"/>
              </a:rPr>
              <a:t>																	</a:t>
            </a:r>
          </a:p>
          <a:p>
            <a:r>
              <a:rPr lang="en-IN" sz="8800" dirty="0">
                <a:solidFill>
                  <a:srgbClr val="FFC000"/>
                </a:solidFill>
                <a:latin typeface="Times New Roman" panose="02020603050405020304" pitchFamily="18" charset="0"/>
                <a:cs typeface="Times New Roman" panose="02020603050405020304" pitchFamily="18" charset="0"/>
              </a:rPr>
              <a:t>	</a:t>
            </a:r>
            <a:r>
              <a:rPr lang="en-IN" sz="8800" dirty="0" smtClean="0">
                <a:solidFill>
                  <a:srgbClr val="FFC000"/>
                </a:solidFill>
                <a:latin typeface="Times New Roman" panose="02020603050405020304" pitchFamily="18" charset="0"/>
                <a:cs typeface="Times New Roman" panose="02020603050405020304" pitchFamily="18" charset="0"/>
              </a:rPr>
              <a:t>        </a:t>
            </a:r>
            <a:r>
              <a:rPr lang="en-IN" sz="9600" dirty="0" smtClean="0">
                <a:solidFill>
                  <a:srgbClr val="FFC000"/>
                </a:solidFill>
                <a:latin typeface="Times New Roman" panose="02020603050405020304" pitchFamily="18" charset="0"/>
                <a:cs typeface="Times New Roman" panose="02020603050405020304" pitchFamily="18" charset="0"/>
              </a:rPr>
              <a:t>PROJECT GUIDE:	</a:t>
            </a:r>
            <a:r>
              <a:rPr lang="en-IN" sz="9600" dirty="0">
                <a:solidFill>
                  <a:srgbClr val="FFC000"/>
                </a:solidFill>
                <a:latin typeface="Times New Roman" panose="02020603050405020304" pitchFamily="18" charset="0"/>
                <a:cs typeface="Times New Roman" panose="02020603050405020304" pitchFamily="18" charset="0"/>
              </a:rPr>
              <a:t> </a:t>
            </a:r>
            <a:r>
              <a:rPr lang="en-IN" sz="9600" dirty="0" smtClean="0">
                <a:solidFill>
                  <a:srgbClr val="FFC000"/>
                </a:solidFill>
                <a:latin typeface="Times New Roman" panose="02020603050405020304" pitchFamily="18" charset="0"/>
                <a:cs typeface="Times New Roman" panose="02020603050405020304" pitchFamily="18" charset="0"/>
              </a:rPr>
              <a:t>								            SUBMITTED </a:t>
            </a:r>
            <a:r>
              <a:rPr lang="en-IN" sz="9600" dirty="0">
                <a:solidFill>
                  <a:srgbClr val="FFC000"/>
                </a:solidFill>
                <a:latin typeface="Times New Roman" panose="02020603050405020304" pitchFamily="18" charset="0"/>
                <a:cs typeface="Times New Roman" panose="02020603050405020304" pitchFamily="18" charset="0"/>
              </a:rPr>
              <a:t>BY,</a:t>
            </a:r>
            <a:r>
              <a:rPr lang="en-IN" sz="2000" dirty="0">
                <a:solidFill>
                  <a:srgbClr val="FFC000"/>
                </a:solidFill>
                <a:latin typeface="Times New Roman" panose="02020603050405020304" pitchFamily="18" charset="0"/>
                <a:cs typeface="Times New Roman" panose="02020603050405020304" pitchFamily="18" charset="0"/>
              </a:rPr>
              <a:t/>
            </a:r>
            <a:br>
              <a:rPr lang="en-IN" sz="2000" dirty="0">
                <a:solidFill>
                  <a:srgbClr val="FFC000"/>
                </a:solidFill>
                <a:latin typeface="Times New Roman" panose="02020603050405020304" pitchFamily="18" charset="0"/>
                <a:cs typeface="Times New Roman" panose="02020603050405020304" pitchFamily="18" charset="0"/>
              </a:rPr>
            </a:br>
            <a:r>
              <a:rPr lang="en-IN" sz="2000" dirty="0">
                <a:solidFill>
                  <a:srgbClr val="FFC000"/>
                </a:solidFill>
                <a:latin typeface="Times New Roman" panose="02020603050405020304" pitchFamily="18" charset="0"/>
                <a:cs typeface="Times New Roman" panose="02020603050405020304" pitchFamily="18" charset="0"/>
              </a:rPr>
              <a:t>                                                                                            										</a:t>
            </a:r>
          </a:p>
          <a:p>
            <a:r>
              <a:rPr lang="en-IN" sz="2000" dirty="0">
                <a:solidFill>
                  <a:srgbClr val="FFC000"/>
                </a:solidFill>
                <a:latin typeface="Times New Roman" panose="02020603050405020304" pitchFamily="18" charset="0"/>
                <a:cs typeface="Times New Roman" panose="02020603050405020304" pitchFamily="18" charset="0"/>
              </a:rPr>
              <a:t>	</a:t>
            </a:r>
            <a:r>
              <a:rPr lang="en-IN" sz="8000" dirty="0" smtClean="0">
                <a:solidFill>
                  <a:srgbClr val="FFC000"/>
                </a:solidFill>
                <a:latin typeface="Times New Roman" panose="02020603050405020304" pitchFamily="18" charset="0"/>
                <a:cs typeface="Times New Roman" panose="02020603050405020304" pitchFamily="18" charset="0"/>
              </a:rPr>
              <a:t>MR.SANTOSH MALI(TRAINER)</a:t>
            </a:r>
            <a:r>
              <a:rPr lang="en-IN" sz="1600" dirty="0">
                <a:solidFill>
                  <a:srgbClr val="FFFF00"/>
                </a:solidFill>
                <a:latin typeface="Times New Roman" panose="02020603050405020304" pitchFamily="18" charset="0"/>
                <a:cs typeface="Times New Roman" panose="02020603050405020304" pitchFamily="18" charset="0"/>
              </a:rPr>
              <a:t>	</a:t>
            </a:r>
            <a:r>
              <a:rPr lang="en-IN" sz="2000" dirty="0">
                <a:solidFill>
                  <a:srgbClr val="FFFF00"/>
                </a:solidFill>
                <a:latin typeface="Times New Roman" panose="02020603050405020304" pitchFamily="18" charset="0"/>
                <a:cs typeface="Times New Roman" panose="02020603050405020304" pitchFamily="18" charset="0"/>
              </a:rPr>
              <a:t>		</a:t>
            </a:r>
            <a:r>
              <a:rPr lang="en-IN" sz="2000" dirty="0" smtClean="0">
                <a:solidFill>
                  <a:srgbClr val="FFFF00"/>
                </a:solidFill>
                <a:latin typeface="Times New Roman" panose="02020603050405020304" pitchFamily="18" charset="0"/>
                <a:cs typeface="Times New Roman" panose="02020603050405020304" pitchFamily="18" charset="0"/>
              </a:rPr>
              <a:t>         </a:t>
            </a:r>
            <a:r>
              <a:rPr lang="en-IN" sz="2000" dirty="0">
                <a:solidFill>
                  <a:srgbClr val="FFFF00"/>
                </a:solidFill>
                <a:latin typeface="Times New Roman" panose="02020603050405020304" pitchFamily="18" charset="0"/>
                <a:cs typeface="Times New Roman" panose="02020603050405020304" pitchFamily="18" charset="0"/>
              </a:rPr>
              <a:t>			 </a:t>
            </a:r>
            <a:r>
              <a:rPr lang="en-IN" sz="2000" dirty="0" smtClean="0">
                <a:solidFill>
                  <a:srgbClr val="FFFF00"/>
                </a:solidFill>
                <a:latin typeface="Times New Roman" panose="02020603050405020304" pitchFamily="18" charset="0"/>
                <a:cs typeface="Times New Roman" panose="02020603050405020304" pitchFamily="18" charset="0"/>
              </a:rPr>
              <a:t>                                </a:t>
            </a:r>
            <a:r>
              <a:rPr lang="en-IN" sz="8000" dirty="0" smtClean="0">
                <a:solidFill>
                  <a:srgbClr val="FFC000"/>
                </a:solidFill>
                <a:latin typeface="Times New Roman" panose="02020603050405020304" pitchFamily="18" charset="0"/>
                <a:cs typeface="Times New Roman" panose="02020603050405020304" pitchFamily="18" charset="0"/>
              </a:rPr>
              <a:t>NITHIYASRI.S</a:t>
            </a:r>
            <a:r>
              <a:rPr lang="en-US" sz="8000" dirty="0" smtClean="0">
                <a:solidFill>
                  <a:srgbClr val="FFC000"/>
                </a:solidFill>
                <a:latin typeface="Times New Roman" panose="02020603050405020304" pitchFamily="18" charset="0"/>
                <a:cs typeface="Times New Roman" panose="02020603050405020304" pitchFamily="18" charset="0"/>
              </a:rPr>
              <a:t>   (EBEON0721403890)</a:t>
            </a:r>
            <a:endParaRPr lang="en-IN" sz="8000" dirty="0" smtClean="0">
              <a:solidFill>
                <a:srgbClr val="FFC000"/>
              </a:solidFill>
              <a:latin typeface="Times New Roman" panose="02020603050405020304" pitchFamily="18" charset="0"/>
              <a:cs typeface="Times New Roman" panose="02020603050405020304" pitchFamily="18" charset="0"/>
            </a:endParaRPr>
          </a:p>
          <a:p>
            <a:r>
              <a:rPr lang="en-US" sz="8000" dirty="0" smtClean="0">
                <a:solidFill>
                  <a:srgbClr val="FFC000"/>
                </a:solidFill>
                <a:latin typeface="Times New Roman" panose="02020603050405020304" pitchFamily="18" charset="0"/>
                <a:cs typeface="Times New Roman" panose="02020603050405020304" pitchFamily="18" charset="0"/>
              </a:rPr>
              <a:t>															 BRINDHA.S  (EBEON0721402706)</a:t>
            </a:r>
            <a:endParaRPr lang="en-US" sz="8000" dirty="0">
              <a:solidFill>
                <a:srgbClr val="FFC000"/>
              </a:solidFill>
              <a:latin typeface="Times New Roman" panose="02020603050405020304" pitchFamily="18" charset="0"/>
              <a:cs typeface="Times New Roman" panose="02020603050405020304" pitchFamily="18" charset="0"/>
            </a:endParaRPr>
          </a:p>
          <a:p>
            <a:endParaRPr lang="en-IN" dirty="0">
              <a:solidFill>
                <a:schemeClr val="tx1"/>
              </a:solidFill>
              <a:latin typeface="Times New Roman" panose="02020603050405020304" pitchFamily="18" charset="0"/>
              <a:cs typeface="Times New Roman" panose="02020603050405020304" pitchFamily="18" charset="0"/>
            </a:endParaRPr>
          </a:p>
          <a:p>
            <a:endParaRPr lang="en-IN" cap="none" dirty="0" smtClean="0">
              <a:solidFill>
                <a:schemeClr val="tx1"/>
              </a:solidFill>
              <a:latin typeface="Times New Roman" panose="02020603050405020304" pitchFamily="18" charset="0"/>
              <a:cs typeface="Times New Roman" panose="02020603050405020304" pitchFamily="18" charset="0"/>
            </a:endParaRPr>
          </a:p>
          <a:p>
            <a:endParaRPr lang="en-IN" dirty="0">
              <a:solidFill>
                <a:schemeClr val="tx1"/>
              </a:solidFill>
              <a:latin typeface="Times New Roman" panose="02020603050405020304" pitchFamily="18" charset="0"/>
              <a:cs typeface="Times New Roman" panose="02020603050405020304" pitchFamily="18" charset="0"/>
            </a:endParaRPr>
          </a:p>
          <a:p>
            <a:endParaRPr lang="en-IN" cap="none" dirty="0" smtClean="0">
              <a:solidFill>
                <a:schemeClr val="tx1"/>
              </a:solidFill>
              <a:latin typeface="Times New Roman" panose="02020603050405020304" pitchFamily="18" charset="0"/>
              <a:cs typeface="Times New Roman" panose="02020603050405020304" pitchFamily="18" charset="0"/>
            </a:endParaRPr>
          </a:p>
          <a:p>
            <a:endParaRPr lang="en-IN" dirty="0">
              <a:solidFill>
                <a:schemeClr val="tx1"/>
              </a:solidFill>
              <a:latin typeface="Times New Roman" panose="02020603050405020304" pitchFamily="18" charset="0"/>
              <a:cs typeface="Times New Roman" panose="02020603050405020304" pitchFamily="18" charset="0"/>
            </a:endParaRPr>
          </a:p>
          <a:p>
            <a:endParaRPr lang="en-IN" cap="none" dirty="0" smtClean="0">
              <a:solidFill>
                <a:schemeClr val="tx1"/>
              </a:solidFill>
              <a:latin typeface="Times New Roman" panose="02020603050405020304" pitchFamily="18" charset="0"/>
              <a:cs typeface="Times New Roman" panose="02020603050405020304" pitchFamily="18" charset="0"/>
            </a:endParaRPr>
          </a:p>
          <a:p>
            <a:endParaRPr lang="en-IN" dirty="0">
              <a:solidFill>
                <a:schemeClr val="tx1"/>
              </a:solidFill>
              <a:latin typeface="Times New Roman" panose="02020603050405020304" pitchFamily="18" charset="0"/>
              <a:cs typeface="Times New Roman" panose="02020603050405020304" pitchFamily="18" charset="0"/>
            </a:endParaRPr>
          </a:p>
          <a:p>
            <a:endParaRPr lang="en-IN" cap="none" dirty="0" smtClean="0">
              <a:solidFill>
                <a:schemeClr val="tx1"/>
              </a:solidFill>
              <a:latin typeface="Times New Roman" panose="02020603050405020304" pitchFamily="18" charset="0"/>
              <a:cs typeface="Times New Roman" panose="02020603050405020304" pitchFamily="18" charset="0"/>
            </a:endParaRPr>
          </a:p>
          <a:p>
            <a:r>
              <a:rPr lang="en-IN" sz="11200" dirty="0" smtClean="0">
                <a:solidFill>
                  <a:srgbClr val="FFFF00"/>
                </a:solidFill>
                <a:latin typeface="Times New Roman" panose="02020603050405020304" pitchFamily="18" charset="0"/>
                <a:cs typeface="Times New Roman" panose="02020603050405020304" pitchFamily="18" charset="0"/>
              </a:rPr>
              <a:t>								</a:t>
            </a:r>
          </a:p>
          <a:p>
            <a:r>
              <a:rPr lang="en-IN" sz="11200" dirty="0">
                <a:solidFill>
                  <a:srgbClr val="FFFF00"/>
                </a:solidFill>
                <a:latin typeface="Times New Roman" panose="02020603050405020304" pitchFamily="18" charset="0"/>
                <a:cs typeface="Times New Roman" panose="02020603050405020304" pitchFamily="18" charset="0"/>
              </a:rPr>
              <a:t>	</a:t>
            </a:r>
            <a:r>
              <a:rPr lang="en-IN" sz="11200" dirty="0" smtClean="0">
                <a:solidFill>
                  <a:srgbClr val="FFFF00"/>
                </a:solidFill>
                <a:latin typeface="Times New Roman" panose="02020603050405020304" pitchFamily="18" charset="0"/>
                <a:cs typeface="Times New Roman" panose="02020603050405020304" pitchFamily="18" charset="0"/>
              </a:rPr>
              <a:t>																	</a:t>
            </a:r>
            <a:endParaRPr lang="en-IN" cap="none" dirty="0" smtClean="0">
              <a:solidFill>
                <a:schemeClr val="tx1"/>
              </a:solidFill>
              <a:latin typeface="Times New Roman" panose="02020603050405020304" pitchFamily="18" charset="0"/>
              <a:cs typeface="Times New Roman" panose="02020603050405020304" pitchFamily="18" charset="0"/>
            </a:endParaRPr>
          </a:p>
          <a:p>
            <a:endParaRPr lang="en-IN" dirty="0">
              <a:solidFill>
                <a:schemeClr val="tx1"/>
              </a:solidFill>
              <a:latin typeface="Times New Roman" panose="02020603050405020304" pitchFamily="18" charset="0"/>
              <a:cs typeface="Times New Roman" panose="02020603050405020304" pitchFamily="18" charset="0"/>
            </a:endParaRPr>
          </a:p>
          <a:p>
            <a:endParaRPr lang="en-IN" cap="none" dirty="0" smtClean="0">
              <a:solidFill>
                <a:schemeClr val="tx1"/>
              </a:solidFill>
              <a:latin typeface="Times New Roman" panose="02020603050405020304" pitchFamily="18" charset="0"/>
              <a:cs typeface="Times New Roman" panose="02020603050405020304" pitchFamily="18" charset="0"/>
            </a:endParaRPr>
          </a:p>
          <a:p>
            <a:r>
              <a:rPr lang="en-IN" dirty="0">
                <a:solidFill>
                  <a:schemeClr val="tx1"/>
                </a:solidFill>
                <a:latin typeface="Times New Roman" panose="02020603050405020304" pitchFamily="18" charset="0"/>
                <a:cs typeface="Times New Roman" panose="02020603050405020304" pitchFamily="18" charset="0"/>
              </a:rPr>
              <a:t>	</a:t>
            </a:r>
            <a:r>
              <a:rPr lang="en-IN" dirty="0" smtClean="0">
                <a:solidFill>
                  <a:schemeClr val="tx1"/>
                </a:solidFill>
                <a:latin typeface="Times New Roman" panose="02020603050405020304" pitchFamily="18" charset="0"/>
                <a:cs typeface="Times New Roman" panose="02020603050405020304" pitchFamily="18" charset="0"/>
              </a:rPr>
              <a:t>																</a:t>
            </a:r>
          </a:p>
          <a:p>
            <a:endParaRPr lang="en-IN" cap="none" dirty="0">
              <a:solidFill>
                <a:schemeClr val="tx1"/>
              </a:solidFill>
              <a:latin typeface="Times New Roman" panose="02020603050405020304" pitchFamily="18" charset="0"/>
              <a:cs typeface="Times New Roman" panose="02020603050405020304" pitchFamily="18" charset="0"/>
            </a:endParaRPr>
          </a:p>
          <a:p>
            <a:endParaRPr lang="en-IN" dirty="0" smtClean="0">
              <a:solidFill>
                <a:schemeClr val="tx1"/>
              </a:solidFill>
              <a:latin typeface="Times New Roman" panose="02020603050405020304" pitchFamily="18" charset="0"/>
              <a:cs typeface="Times New Roman" panose="02020603050405020304" pitchFamily="18" charset="0"/>
            </a:endParaRPr>
          </a:p>
          <a:p>
            <a:endParaRPr lang="en-IN" cap="none" dirty="0">
              <a:solidFill>
                <a:schemeClr val="tx1"/>
              </a:solidFill>
              <a:latin typeface="Times New Roman" panose="02020603050405020304" pitchFamily="18" charset="0"/>
              <a:cs typeface="Times New Roman" panose="02020603050405020304" pitchFamily="18" charset="0"/>
            </a:endParaRPr>
          </a:p>
          <a:p>
            <a:endParaRPr lang="en-IN" dirty="0" smtClean="0">
              <a:solidFill>
                <a:schemeClr val="tx1"/>
              </a:solidFill>
              <a:latin typeface="Times New Roman" panose="02020603050405020304" pitchFamily="18" charset="0"/>
              <a:cs typeface="Times New Roman" panose="02020603050405020304" pitchFamily="18" charset="0"/>
            </a:endParaRPr>
          </a:p>
          <a:p>
            <a:endParaRPr lang="en-IN" cap="none" dirty="0">
              <a:solidFill>
                <a:schemeClr val="tx1"/>
              </a:solidFill>
              <a:latin typeface="Times New Roman" panose="02020603050405020304" pitchFamily="18" charset="0"/>
              <a:cs typeface="Times New Roman" panose="02020603050405020304" pitchFamily="18" charset="0"/>
            </a:endParaRPr>
          </a:p>
          <a:p>
            <a:endParaRPr lang="en-IN" dirty="0" smtClean="0">
              <a:solidFill>
                <a:schemeClr val="tx1"/>
              </a:solidFill>
              <a:latin typeface="Times New Roman" panose="02020603050405020304" pitchFamily="18" charset="0"/>
              <a:cs typeface="Times New Roman" panose="02020603050405020304" pitchFamily="18" charset="0"/>
            </a:endParaRPr>
          </a:p>
          <a:p>
            <a:endParaRPr lang="en-IN" cap="none" dirty="0">
              <a:solidFill>
                <a:schemeClr val="tx1"/>
              </a:solidFill>
              <a:latin typeface="Times New Roman" panose="02020603050405020304" pitchFamily="18" charset="0"/>
              <a:cs typeface="Times New Roman" panose="02020603050405020304" pitchFamily="18" charset="0"/>
            </a:endParaRPr>
          </a:p>
          <a:p>
            <a:r>
              <a:rPr lang="en-IN" dirty="0" smtClean="0">
                <a:solidFill>
                  <a:schemeClr val="tx1"/>
                </a:solidFill>
                <a:latin typeface="Times New Roman" panose="02020603050405020304" pitchFamily="18" charset="0"/>
                <a:cs typeface="Times New Roman" panose="02020603050405020304" pitchFamily="18" charset="0"/>
              </a:rPr>
              <a:t>																	</a:t>
            </a:r>
            <a:r>
              <a:rPr lang="en-IN" cap="none" dirty="0" smtClean="0">
                <a:solidFill>
                  <a:schemeClr val="tx1"/>
                </a:solidFill>
                <a:latin typeface="Times New Roman" panose="02020603050405020304" pitchFamily="18" charset="0"/>
                <a:cs typeface="Times New Roman" panose="02020603050405020304" pitchFamily="18" charset="0"/>
              </a:rPr>
              <a:t>	</a:t>
            </a:r>
            <a:endParaRPr lang="en-IN" dirty="0" smtClean="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r>
              <a:rPr lang="en-IN" dirty="0" smtClean="0">
                <a:latin typeface="Times New Roman" panose="02020603050405020304" pitchFamily="18" charset="0"/>
                <a:cs typeface="Times New Roman" panose="02020603050405020304" pitchFamily="18" charset="0"/>
              </a:rPr>
              <a:t>																	</a:t>
            </a:r>
            <a:endParaRPr lang="en-US" cap="none" dirty="0" smtClean="0">
              <a:solidFill>
                <a:schemeClr val="tx1"/>
              </a:solidFill>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8284" y="846452"/>
            <a:ext cx="3030680" cy="1925511"/>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51572" y="910962"/>
            <a:ext cx="3090930" cy="2089814"/>
          </a:xfrm>
          <a:prstGeom prst="rect">
            <a:avLst/>
          </a:prstGeom>
          <a:ln>
            <a:noFill/>
          </a:ln>
          <a:effectLst>
            <a:softEdge rad="112500"/>
          </a:effectLst>
        </p:spPr>
      </p:pic>
    </p:spTree>
    <p:extLst>
      <p:ext uri="{BB962C8B-B14F-4D97-AF65-F5344CB8AC3E}">
        <p14:creationId xmlns:p14="http://schemas.microsoft.com/office/powerpoint/2010/main" val="408147201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7997" y="386366"/>
            <a:ext cx="8534401" cy="862885"/>
          </a:xfrm>
        </p:spPr>
        <p:txBody>
          <a:bodyPr/>
          <a:lstStyle/>
          <a:p>
            <a:r>
              <a:rPr lang="en-US" b="1" dirty="0" smtClean="0">
                <a:solidFill>
                  <a:schemeClr val="bg1"/>
                </a:solidFill>
                <a:latin typeface="Times New Roman" panose="02020603050405020304" pitchFamily="18" charset="0"/>
                <a:cs typeface="Times New Roman" panose="02020603050405020304" pitchFamily="18" charset="0"/>
              </a:rPr>
              <a:t>ADVANTAGES:</a:t>
            </a:r>
            <a:endParaRPr lang="en-IN" b="1" dirty="0">
              <a:solidFill>
                <a:schemeClr val="bg1"/>
              </a:solidFill>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387998" y="1493949"/>
            <a:ext cx="10443134" cy="4500451"/>
          </a:xfrm>
        </p:spPr>
        <p:txBody>
          <a:bodyPr>
            <a:normAutofit/>
          </a:bodyPr>
          <a:lstStyle/>
          <a:p>
            <a:pPr marL="285750" indent="-285750" algn="just">
              <a:buFont typeface="Wingdings" panose="05000000000000000000" pitchFamily="2" charset="2"/>
              <a:buChar char="Ø"/>
            </a:pPr>
            <a:r>
              <a:rPr lang="en-US" sz="2400" dirty="0" smtClean="0">
                <a:solidFill>
                  <a:schemeClr val="tx1"/>
                </a:solidFill>
                <a:latin typeface="Times New Roman" panose="02020603050405020304" pitchFamily="18" charset="0"/>
                <a:cs typeface="Times New Roman" panose="02020603050405020304" pitchFamily="18" charset="0"/>
              </a:rPr>
              <a:t>Fast and easy way of conducting elections</a:t>
            </a:r>
          </a:p>
          <a:p>
            <a:pPr marL="285750" indent="-285750" algn="just">
              <a:buFont typeface="Wingdings" panose="05000000000000000000" pitchFamily="2" charset="2"/>
              <a:buChar char="Ø"/>
            </a:pPr>
            <a:r>
              <a:rPr lang="en-US" sz="2400" dirty="0" smtClean="0">
                <a:solidFill>
                  <a:schemeClr val="tx1"/>
                </a:solidFill>
                <a:latin typeface="Times New Roman" panose="02020603050405020304" pitchFamily="18" charset="0"/>
                <a:cs typeface="Times New Roman" panose="02020603050405020304" pitchFamily="18" charset="0"/>
              </a:rPr>
              <a:t>Voter can view background of each candidate.</a:t>
            </a:r>
          </a:p>
          <a:p>
            <a:pPr marL="285750" indent="-285750" algn="just">
              <a:buFont typeface="Wingdings" panose="05000000000000000000" pitchFamily="2" charset="2"/>
              <a:buChar char="Ø"/>
            </a:pPr>
            <a:r>
              <a:rPr lang="en-US" sz="2400" dirty="0" smtClean="0">
                <a:solidFill>
                  <a:schemeClr val="tx1"/>
                </a:solidFill>
                <a:latin typeface="Times New Roman" panose="02020603050405020304" pitchFamily="18" charset="0"/>
                <a:cs typeface="Times New Roman" panose="02020603050405020304" pitchFamily="18" charset="0"/>
              </a:rPr>
              <a:t>Candidate can present themselves against voters.</a:t>
            </a:r>
          </a:p>
          <a:p>
            <a:pPr marL="285750" indent="-285750" algn="just">
              <a:buFont typeface="Wingdings" panose="05000000000000000000" pitchFamily="2" charset="2"/>
              <a:buChar char="Ø"/>
            </a:pPr>
            <a:r>
              <a:rPr lang="en-US" sz="2400" dirty="0" smtClean="0">
                <a:solidFill>
                  <a:schemeClr val="tx1"/>
                </a:solidFill>
                <a:latin typeface="Times New Roman" panose="02020603050405020304" pitchFamily="18" charset="0"/>
                <a:cs typeface="Times New Roman" panose="02020603050405020304" pitchFamily="18" charset="0"/>
              </a:rPr>
              <a:t>Admin can verify the documents and details of candidate.</a:t>
            </a:r>
          </a:p>
          <a:p>
            <a:pPr marL="285750" indent="-285750" algn="just">
              <a:buFont typeface="Wingdings" panose="05000000000000000000" pitchFamily="2" charset="2"/>
              <a:buChar char="Ø"/>
            </a:pPr>
            <a:r>
              <a:rPr lang="en-US" sz="2400" dirty="0" smtClean="0">
                <a:solidFill>
                  <a:schemeClr val="tx1"/>
                </a:solidFill>
                <a:latin typeface="Times New Roman" panose="02020603050405020304" pitchFamily="18" charset="0"/>
                <a:cs typeface="Times New Roman" panose="02020603050405020304" pitchFamily="18" charset="0"/>
              </a:rPr>
              <a:t>System generated Unique ID and password gives more secure logins.</a:t>
            </a:r>
          </a:p>
          <a:p>
            <a:pPr marL="285750" indent="-285750" algn="just">
              <a:buFont typeface="Wingdings" panose="05000000000000000000" pitchFamily="2" charset="2"/>
              <a:buChar char="Ø"/>
            </a:pPr>
            <a:r>
              <a:rPr lang="en-US" sz="2400" dirty="0" smtClean="0">
                <a:solidFill>
                  <a:schemeClr val="tx1"/>
                </a:solidFill>
                <a:latin typeface="Times New Roman" panose="02020603050405020304" pitchFamily="18" charset="0"/>
                <a:cs typeface="Times New Roman" panose="02020603050405020304" pitchFamily="18" charset="0"/>
              </a:rPr>
              <a:t>Results will be out after 2Hrs of election.</a:t>
            </a:r>
            <a:endParaRPr lang="en-IN" sz="2400" dirty="0">
              <a:solidFill>
                <a:schemeClr val="tx1"/>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22398" y="1249251"/>
            <a:ext cx="2217827" cy="2051766"/>
          </a:xfrm>
          <a:prstGeom prst="rect">
            <a:avLst/>
          </a:prstGeom>
          <a:ln>
            <a:noFill/>
          </a:ln>
          <a:effectLst>
            <a:softEdge rad="112500"/>
          </a:effectLst>
        </p:spPr>
      </p:pic>
    </p:spTree>
    <p:extLst>
      <p:ext uri="{BB962C8B-B14F-4D97-AF65-F5344CB8AC3E}">
        <p14:creationId xmlns:p14="http://schemas.microsoft.com/office/powerpoint/2010/main" val="219739877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6938" y="134273"/>
            <a:ext cx="8534400" cy="1507067"/>
          </a:xfrm>
        </p:spPr>
        <p:txBody>
          <a:bodyPr/>
          <a:lstStyle/>
          <a:p>
            <a:r>
              <a:rPr lang="en-US" b="1" cap="none" dirty="0" smtClean="0">
                <a:solidFill>
                  <a:schemeClr val="bg1"/>
                </a:solidFill>
                <a:latin typeface="Times New Roman" panose="02020603050405020304" pitchFamily="18" charset="0"/>
                <a:cs typeface="Times New Roman" panose="02020603050405020304" pitchFamily="18" charset="0"/>
              </a:rPr>
              <a:t>Front page:</a:t>
            </a:r>
            <a:endParaRPr lang="en-IN" b="1" cap="none" dirty="0">
              <a:solidFill>
                <a:schemeClr val="bg1"/>
              </a:solidFill>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5611" y="1493949"/>
            <a:ext cx="9994006" cy="5047943"/>
          </a:xfrm>
          <a:prstGeom prst="rect">
            <a:avLst/>
          </a:prstGeom>
          <a:ln>
            <a:noFill/>
          </a:ln>
          <a:effectLst>
            <a:softEdge rad="112500"/>
          </a:effectLst>
        </p:spPr>
      </p:pic>
    </p:spTree>
    <p:extLst>
      <p:ext uri="{BB962C8B-B14F-4D97-AF65-F5344CB8AC3E}">
        <p14:creationId xmlns:p14="http://schemas.microsoft.com/office/powerpoint/2010/main" val="14413709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8302" y="0"/>
            <a:ext cx="8534400" cy="1507067"/>
          </a:xfrm>
        </p:spPr>
        <p:txBody>
          <a:bodyPr/>
          <a:lstStyle/>
          <a:p>
            <a:r>
              <a:rPr lang="en-US" b="1" cap="none" dirty="0" smtClean="0">
                <a:solidFill>
                  <a:schemeClr val="bg1"/>
                </a:solidFill>
                <a:latin typeface="Times New Roman" panose="02020603050405020304" pitchFamily="18" charset="0"/>
                <a:cs typeface="Times New Roman" panose="02020603050405020304" pitchFamily="18" charset="0"/>
              </a:rPr>
              <a:t>Registration page:</a:t>
            </a:r>
            <a:endParaRPr lang="en-IN" b="1" cap="none" dirty="0">
              <a:solidFill>
                <a:schemeClr val="bg1"/>
              </a:solidFill>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4212" y="1262130"/>
            <a:ext cx="10636318" cy="5241701"/>
          </a:xfrm>
          <a:prstGeom prst="rect">
            <a:avLst/>
          </a:prstGeom>
          <a:ln>
            <a:noFill/>
          </a:ln>
          <a:effectLst>
            <a:softEdge rad="112500"/>
          </a:effectLst>
        </p:spPr>
      </p:pic>
    </p:spTree>
    <p:extLst>
      <p:ext uri="{BB962C8B-B14F-4D97-AF65-F5344CB8AC3E}">
        <p14:creationId xmlns:p14="http://schemas.microsoft.com/office/powerpoint/2010/main" val="4409658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1673" y="90152"/>
            <a:ext cx="8534400" cy="1507067"/>
          </a:xfrm>
        </p:spPr>
        <p:txBody>
          <a:bodyPr/>
          <a:lstStyle/>
          <a:p>
            <a:r>
              <a:rPr lang="en-US" b="1" cap="none" dirty="0" smtClean="0">
                <a:solidFill>
                  <a:schemeClr val="bg1"/>
                </a:solidFill>
                <a:latin typeface="Times New Roman" panose="02020603050405020304" pitchFamily="18" charset="0"/>
                <a:cs typeface="Times New Roman" panose="02020603050405020304" pitchFamily="18" charset="0"/>
              </a:rPr>
              <a:t>Login page:</a:t>
            </a:r>
            <a:endParaRPr lang="en-IN" b="1" cap="none" dirty="0">
              <a:solidFill>
                <a:schemeClr val="bg1"/>
              </a:solidFill>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1673" y="1492962"/>
            <a:ext cx="10290220" cy="5155471"/>
          </a:xfrm>
          <a:prstGeom prst="rect">
            <a:avLst/>
          </a:prstGeom>
          <a:ln>
            <a:noFill/>
          </a:ln>
          <a:effectLst>
            <a:softEdge rad="112500"/>
          </a:effectLst>
        </p:spPr>
      </p:pic>
    </p:spTree>
    <p:extLst>
      <p:ext uri="{BB962C8B-B14F-4D97-AF65-F5344CB8AC3E}">
        <p14:creationId xmlns:p14="http://schemas.microsoft.com/office/powerpoint/2010/main" val="14690042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1838" y="373488"/>
            <a:ext cx="8534400" cy="1507067"/>
          </a:xfrm>
        </p:spPr>
        <p:txBody>
          <a:bodyPr/>
          <a:lstStyle/>
          <a:p>
            <a:r>
              <a:rPr lang="en-US" b="1" cap="none" dirty="0" smtClean="0">
                <a:solidFill>
                  <a:schemeClr val="bg1"/>
                </a:solidFill>
                <a:latin typeface="Times New Roman" panose="02020603050405020304" pitchFamily="18" charset="0"/>
                <a:cs typeface="Times New Roman" panose="02020603050405020304" pitchFamily="18" charset="0"/>
              </a:rPr>
              <a:t>Party </a:t>
            </a:r>
            <a:r>
              <a:rPr lang="en-US" b="1" cap="none" dirty="0">
                <a:solidFill>
                  <a:schemeClr val="bg1"/>
                </a:solidFill>
                <a:latin typeface="Times New Roman" panose="02020603050405020304" pitchFamily="18" charset="0"/>
                <a:cs typeface="Times New Roman" panose="02020603050405020304" pitchFamily="18" charset="0"/>
              </a:rPr>
              <a:t>D</a:t>
            </a:r>
            <a:r>
              <a:rPr lang="en-US" b="1" cap="none" dirty="0" smtClean="0">
                <a:solidFill>
                  <a:schemeClr val="bg1"/>
                </a:solidFill>
                <a:latin typeface="Times New Roman" panose="02020603050405020304" pitchFamily="18" charset="0"/>
                <a:cs typeface="Times New Roman" panose="02020603050405020304" pitchFamily="18" charset="0"/>
              </a:rPr>
              <a:t>escription</a:t>
            </a:r>
            <a:r>
              <a:rPr lang="en-US" b="1" cap="none" dirty="0" smtClean="0">
                <a:solidFill>
                  <a:schemeClr val="bg1"/>
                </a:solidFill>
                <a:latin typeface="Times New Roman" panose="02020603050405020304" pitchFamily="18" charset="0"/>
                <a:cs typeface="Times New Roman" panose="02020603050405020304" pitchFamily="18" charset="0"/>
              </a:rPr>
              <a:t>:</a:t>
            </a:r>
            <a:endParaRPr lang="en-IN" b="1" cap="none" dirty="0">
              <a:solidFill>
                <a:schemeClr val="bg1"/>
              </a:solidFill>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4717" y="1751766"/>
            <a:ext cx="10058400" cy="4797380"/>
          </a:xfrm>
          <a:prstGeom prst="rect">
            <a:avLst/>
          </a:prstGeom>
          <a:ln>
            <a:noFill/>
          </a:ln>
          <a:effectLst>
            <a:softEdge rad="112500"/>
          </a:effectLst>
        </p:spPr>
      </p:pic>
    </p:spTree>
    <p:extLst>
      <p:ext uri="{BB962C8B-B14F-4D97-AF65-F5344CB8AC3E}">
        <p14:creationId xmlns:p14="http://schemas.microsoft.com/office/powerpoint/2010/main" val="35256153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1486" y="327457"/>
            <a:ext cx="8534400" cy="1507067"/>
          </a:xfrm>
        </p:spPr>
        <p:txBody>
          <a:bodyPr/>
          <a:lstStyle/>
          <a:p>
            <a:r>
              <a:rPr lang="en-US" b="1" cap="none" dirty="0" smtClean="0">
                <a:solidFill>
                  <a:schemeClr val="bg1"/>
                </a:solidFill>
                <a:latin typeface="Times New Roman" panose="02020603050405020304" pitchFamily="18" charset="0"/>
                <a:cs typeface="Times New Roman" panose="02020603050405020304" pitchFamily="18" charset="0"/>
              </a:rPr>
              <a:t>Voting page:</a:t>
            </a:r>
            <a:endParaRPr lang="en-IN" b="1" cap="none" dirty="0">
              <a:solidFill>
                <a:schemeClr val="bg1"/>
              </a:solidFill>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1485" y="1648496"/>
            <a:ext cx="10262829" cy="5038575"/>
          </a:xfrm>
          <a:prstGeom prst="rect">
            <a:avLst/>
          </a:prstGeom>
          <a:ln>
            <a:noFill/>
          </a:ln>
          <a:effectLst>
            <a:softEdge rad="112500"/>
          </a:effectLst>
        </p:spPr>
      </p:pic>
    </p:spTree>
    <p:extLst>
      <p:ext uri="{BB962C8B-B14F-4D97-AF65-F5344CB8AC3E}">
        <p14:creationId xmlns:p14="http://schemas.microsoft.com/office/powerpoint/2010/main" val="32129452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5610" y="102792"/>
            <a:ext cx="8534400" cy="1507067"/>
          </a:xfrm>
        </p:spPr>
        <p:txBody>
          <a:bodyPr/>
          <a:lstStyle/>
          <a:p>
            <a:r>
              <a:rPr lang="en-US" b="1" cap="none" dirty="0" smtClean="0">
                <a:solidFill>
                  <a:schemeClr val="bg1"/>
                </a:solidFill>
                <a:latin typeface="Times New Roman" panose="02020603050405020304" pitchFamily="18" charset="0"/>
                <a:cs typeface="Times New Roman" panose="02020603050405020304" pitchFamily="18" charset="0"/>
              </a:rPr>
              <a:t>Submit page:</a:t>
            </a:r>
            <a:endParaRPr lang="en-IN" b="1" cap="none" dirty="0">
              <a:solidFill>
                <a:schemeClr val="bg1"/>
              </a:solidFill>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5610" y="1609859"/>
            <a:ext cx="10483403" cy="4858271"/>
          </a:xfrm>
          <a:prstGeom prst="rect">
            <a:avLst/>
          </a:prstGeom>
          <a:ln>
            <a:noFill/>
          </a:ln>
          <a:effectLst>
            <a:softEdge rad="112500"/>
          </a:effectLst>
        </p:spPr>
      </p:pic>
    </p:spTree>
    <p:extLst>
      <p:ext uri="{BB962C8B-B14F-4D97-AF65-F5344CB8AC3E}">
        <p14:creationId xmlns:p14="http://schemas.microsoft.com/office/powerpoint/2010/main" val="6387930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1" y="463640"/>
            <a:ext cx="8534401" cy="875764"/>
          </a:xfrm>
        </p:spPr>
        <p:txBody>
          <a:bodyPr/>
          <a:lstStyle/>
          <a:p>
            <a:r>
              <a:rPr lang="en-US" b="1" dirty="0" smtClean="0">
                <a:solidFill>
                  <a:schemeClr val="bg1"/>
                </a:solidFill>
                <a:latin typeface="Times New Roman" panose="02020603050405020304" pitchFamily="18" charset="0"/>
                <a:cs typeface="Times New Roman" panose="02020603050405020304" pitchFamily="18" charset="0"/>
              </a:rPr>
              <a:t>CONCLUSION:</a:t>
            </a:r>
            <a:endParaRPr lang="en-IN" b="1" dirty="0">
              <a:solidFill>
                <a:schemeClr val="bg1"/>
              </a:solidFill>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684212" y="1571223"/>
            <a:ext cx="10146919" cy="4423177"/>
          </a:xfrm>
        </p:spPr>
        <p:txBody>
          <a:bodyPr>
            <a:noAutofit/>
          </a:bodyPr>
          <a:lstStyle/>
          <a:p>
            <a:pPr marL="285750" indent="-285750" algn="just">
              <a:buFont typeface="Wingdings" panose="05000000000000000000" pitchFamily="2" charset="2"/>
              <a:buChar char="Ø"/>
            </a:pPr>
            <a:r>
              <a:rPr lang="en-US" sz="2400" dirty="0" smtClean="0">
                <a:solidFill>
                  <a:schemeClr val="tx1"/>
                </a:solidFill>
                <a:latin typeface="Times New Roman" panose="02020603050405020304" pitchFamily="18" charset="0"/>
                <a:cs typeface="Times New Roman" panose="02020603050405020304" pitchFamily="18" charset="0"/>
              </a:rPr>
              <a:t> Maximum participation in voting will be done in future as we all are in the digital era.</a:t>
            </a:r>
          </a:p>
          <a:p>
            <a:pPr marL="285750" indent="-285750" algn="just">
              <a:buFont typeface="Wingdings" panose="05000000000000000000" pitchFamily="2" charset="2"/>
              <a:buChar char="Ø"/>
            </a:pPr>
            <a:r>
              <a:rPr lang="en-US" sz="2400" dirty="0" smtClean="0">
                <a:solidFill>
                  <a:schemeClr val="tx1"/>
                </a:solidFill>
                <a:latin typeface="Times New Roman" panose="02020603050405020304" pitchFamily="18" charset="0"/>
                <a:cs typeface="Times New Roman" panose="02020603050405020304" pitchFamily="18" charset="0"/>
              </a:rPr>
              <a:t>Advertisement of the parties will also be managed easily which will reduce the cost of campaigning.</a:t>
            </a:r>
          </a:p>
          <a:p>
            <a:pPr marL="285750" indent="-285750" algn="just">
              <a:buFont typeface="Wingdings" panose="05000000000000000000" pitchFamily="2" charset="2"/>
              <a:buChar char="Ø"/>
            </a:pPr>
            <a:r>
              <a:rPr lang="en-US" sz="2400" dirty="0" smtClean="0">
                <a:solidFill>
                  <a:schemeClr val="tx1"/>
                </a:solidFill>
                <a:latin typeface="Times New Roman" panose="02020603050405020304" pitchFamily="18" charset="0"/>
                <a:cs typeface="Times New Roman" panose="02020603050405020304" pitchFamily="18" charset="0"/>
              </a:rPr>
              <a:t>No need for extra booth for handling the crowd which will reduce the cost of security for Election committee.</a:t>
            </a:r>
          </a:p>
          <a:p>
            <a:pPr marL="285750" indent="-285750" algn="just">
              <a:buFont typeface="Wingdings" panose="05000000000000000000" pitchFamily="2" charset="2"/>
              <a:buChar char="Ø"/>
            </a:pPr>
            <a:r>
              <a:rPr lang="en-US" sz="2400" dirty="0" smtClean="0">
                <a:solidFill>
                  <a:schemeClr val="tx1"/>
                </a:solidFill>
                <a:latin typeface="Times New Roman" panose="02020603050405020304" pitchFamily="18" charset="0"/>
                <a:cs typeface="Times New Roman" panose="02020603050405020304" pitchFamily="18" charset="0"/>
              </a:rPr>
              <a:t>The candidates who are not able to vote by going to the booth because of their physical or other issues will also be able to give their participation.</a:t>
            </a:r>
          </a:p>
          <a:p>
            <a:pPr marL="285750" indent="-285750" algn="just">
              <a:buFont typeface="Wingdings" panose="05000000000000000000" pitchFamily="2" charset="2"/>
              <a:buChar char="Ø"/>
            </a:pPr>
            <a:r>
              <a:rPr lang="en-US" sz="2400" dirty="0" smtClean="0">
                <a:solidFill>
                  <a:schemeClr val="tx1"/>
                </a:solidFill>
                <a:latin typeface="Times New Roman" panose="02020603050405020304" pitchFamily="18" charset="0"/>
                <a:cs typeface="Times New Roman" panose="02020603050405020304" pitchFamily="18" charset="0"/>
              </a:rPr>
              <a:t>The notification related to Election or Voting issue will be sent easily to the candidate by using SMS and Email system.</a:t>
            </a:r>
          </a:p>
          <a:p>
            <a:pPr marL="285750" indent="-285750" algn="just">
              <a:buFont typeface="Wingdings" panose="05000000000000000000" pitchFamily="2" charset="2"/>
              <a:buChar char="Ø"/>
            </a:pPr>
            <a:endParaRPr lang="en-IN"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4843547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40168" y="2704565"/>
            <a:ext cx="8534401" cy="965916"/>
          </a:xfrm>
        </p:spPr>
        <p:txBody>
          <a:bodyPr>
            <a:noAutofit/>
          </a:bodyPr>
          <a:lstStyle/>
          <a:p>
            <a:r>
              <a:rPr lang="en-US" sz="6000" b="1" smtClean="0">
                <a:solidFill>
                  <a:schemeClr val="bg1"/>
                </a:solidFill>
                <a:latin typeface="Algerian" panose="04020705040A02060702" pitchFamily="82" charset="0"/>
              </a:rPr>
              <a:t>THANK </a:t>
            </a:r>
            <a:r>
              <a:rPr lang="en-US" sz="6000" b="1" dirty="0" smtClean="0">
                <a:solidFill>
                  <a:schemeClr val="bg1"/>
                </a:solidFill>
                <a:latin typeface="Algerian" panose="04020705040A02060702" pitchFamily="82" charset="0"/>
              </a:rPr>
              <a:t>YOU…</a:t>
            </a:r>
            <a:endParaRPr lang="en-IN" sz="6000" b="1" dirty="0">
              <a:solidFill>
                <a:schemeClr val="bg1"/>
              </a:solidFill>
              <a:latin typeface="Algerian" panose="04020705040A02060702" pitchFamily="82" charset="0"/>
            </a:endParaRPr>
          </a:p>
        </p:txBody>
      </p:sp>
      <p:sp>
        <p:nvSpPr>
          <p:cNvPr id="3" name="Text Placeholder 2"/>
          <p:cNvSpPr>
            <a:spLocks noGrp="1"/>
          </p:cNvSpPr>
          <p:nvPr>
            <p:ph type="body" idx="1"/>
          </p:nvPr>
        </p:nvSpPr>
        <p:spPr>
          <a:xfrm>
            <a:off x="684213" y="4134118"/>
            <a:ext cx="8534400" cy="1860282"/>
          </a:xfrm>
        </p:spPr>
        <p:txBody>
          <a:bodyPr/>
          <a:lstStyle/>
          <a:p>
            <a:r>
              <a:rPr lang="en-US" dirty="0" smtClean="0"/>
              <a:t> </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01543" y="4018211"/>
            <a:ext cx="2833353" cy="1468189"/>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spTree>
    <p:extLst>
      <p:ext uri="{BB962C8B-B14F-4D97-AF65-F5344CB8AC3E}">
        <p14:creationId xmlns:p14="http://schemas.microsoft.com/office/powerpoint/2010/main" val="274732308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4173" y="90152"/>
            <a:ext cx="8534400" cy="1697400"/>
          </a:xfrm>
        </p:spPr>
        <p:txBody>
          <a:bodyPr/>
          <a:lstStyle/>
          <a:p>
            <a:r>
              <a:rPr lang="en-US" sz="3600" b="1" dirty="0">
                <a:solidFill>
                  <a:schemeClr val="bg1"/>
                </a:solidFill>
                <a:latin typeface="Times New Roman" panose="02020603050405020304" pitchFamily="18" charset="0"/>
                <a:cs typeface="Times New Roman" panose="02020603050405020304" pitchFamily="18" charset="0"/>
              </a:rPr>
              <a:t>CONTENTS:</a:t>
            </a:r>
            <a:r>
              <a:rPr lang="en-US" b="1" dirty="0">
                <a:latin typeface="Times New Roman" panose="02020603050405020304" pitchFamily="18" charset="0"/>
                <a:cs typeface="Times New Roman" panose="02020603050405020304" pitchFamily="18" charset="0"/>
              </a:rPr>
              <a:t/>
            </a:r>
            <a:br>
              <a:rPr lang="en-US" b="1" dirty="0">
                <a:latin typeface="Times New Roman" panose="02020603050405020304" pitchFamily="18" charset="0"/>
                <a:cs typeface="Times New Roman" panose="02020603050405020304" pitchFamily="18" charset="0"/>
              </a:rPr>
            </a:br>
            <a:endParaRPr lang="en-IN" dirty="0"/>
          </a:p>
        </p:txBody>
      </p:sp>
      <p:sp>
        <p:nvSpPr>
          <p:cNvPr id="3" name="Text Placeholder 2"/>
          <p:cNvSpPr>
            <a:spLocks noGrp="1"/>
          </p:cNvSpPr>
          <p:nvPr>
            <p:ph type="body" idx="1"/>
          </p:nvPr>
        </p:nvSpPr>
        <p:spPr>
          <a:xfrm>
            <a:off x="1270995" y="1697400"/>
            <a:ext cx="8627773" cy="4679736"/>
          </a:xfrm>
        </p:spPr>
        <p:txBody>
          <a:bodyPr>
            <a:noAutofit/>
          </a:bodyPr>
          <a:lstStyle/>
          <a:p>
            <a:pPr marL="457200" indent="-457200">
              <a:buFont typeface="Wingdings" panose="05000000000000000000" pitchFamily="2" charset="2"/>
              <a:buChar char="Ø"/>
            </a:pPr>
            <a:r>
              <a:rPr lang="en-US" sz="2400" b="1" dirty="0" smtClean="0">
                <a:solidFill>
                  <a:schemeClr val="tx1"/>
                </a:solidFill>
                <a:latin typeface="Times New Roman" panose="02020603050405020304" pitchFamily="18" charset="0"/>
                <a:cs typeface="Times New Roman" panose="02020603050405020304" pitchFamily="18" charset="0"/>
              </a:rPr>
              <a:t>INTRODUCTION</a:t>
            </a:r>
          </a:p>
          <a:p>
            <a:pPr marL="457200" indent="-457200">
              <a:buFont typeface="Wingdings" panose="05000000000000000000" pitchFamily="2" charset="2"/>
              <a:buChar char="Ø"/>
            </a:pPr>
            <a:r>
              <a:rPr lang="en-US" sz="2400" b="1" dirty="0" smtClean="0">
                <a:solidFill>
                  <a:schemeClr val="tx1"/>
                </a:solidFill>
                <a:latin typeface="Times New Roman" panose="02020603050405020304" pitchFamily="18" charset="0"/>
                <a:cs typeface="Times New Roman" panose="02020603050405020304" pitchFamily="18" charset="0"/>
              </a:rPr>
              <a:t>EXITING SYSTEM</a:t>
            </a:r>
          </a:p>
          <a:p>
            <a:pPr marL="457200" indent="-457200">
              <a:buFont typeface="Wingdings" panose="05000000000000000000" pitchFamily="2" charset="2"/>
              <a:buChar char="Ø"/>
            </a:pPr>
            <a:r>
              <a:rPr lang="en-US" sz="2400" b="1" dirty="0" smtClean="0">
                <a:solidFill>
                  <a:schemeClr val="tx1"/>
                </a:solidFill>
                <a:latin typeface="Times New Roman" panose="02020603050405020304" pitchFamily="18" charset="0"/>
                <a:cs typeface="Times New Roman" panose="02020603050405020304" pitchFamily="18" charset="0"/>
              </a:rPr>
              <a:t>PROPOSED SYSTEM</a:t>
            </a:r>
          </a:p>
          <a:p>
            <a:pPr marL="457200" indent="-457200">
              <a:buFont typeface="Wingdings" panose="05000000000000000000" pitchFamily="2" charset="2"/>
              <a:buChar char="Ø"/>
            </a:pPr>
            <a:r>
              <a:rPr lang="en-US" sz="2400" b="1" dirty="0" smtClean="0">
                <a:solidFill>
                  <a:schemeClr val="tx1"/>
                </a:solidFill>
                <a:latin typeface="Times New Roman" panose="02020603050405020304" pitchFamily="18" charset="0"/>
                <a:cs typeface="Times New Roman" panose="02020603050405020304" pitchFamily="18" charset="0"/>
              </a:rPr>
              <a:t>FUNCTIONALITIES</a:t>
            </a:r>
          </a:p>
          <a:p>
            <a:pPr marL="457200" indent="-457200">
              <a:buFont typeface="Wingdings" panose="05000000000000000000" pitchFamily="2" charset="2"/>
              <a:buChar char="Ø"/>
            </a:pPr>
            <a:r>
              <a:rPr lang="en-US" sz="2400" b="1" dirty="0" smtClean="0">
                <a:solidFill>
                  <a:schemeClr val="tx1"/>
                </a:solidFill>
                <a:latin typeface="Times New Roman" panose="02020603050405020304" pitchFamily="18" charset="0"/>
                <a:cs typeface="Times New Roman" panose="02020603050405020304" pitchFamily="18" charset="0"/>
              </a:rPr>
              <a:t>REQUIREMENTS</a:t>
            </a:r>
          </a:p>
          <a:p>
            <a:pPr marL="457200" indent="-457200">
              <a:buFont typeface="Wingdings" panose="05000000000000000000" pitchFamily="2" charset="2"/>
              <a:buChar char="Ø"/>
            </a:pPr>
            <a:r>
              <a:rPr lang="en-US" sz="2400" b="1" dirty="0" smtClean="0">
                <a:solidFill>
                  <a:schemeClr val="tx1"/>
                </a:solidFill>
                <a:latin typeface="Times New Roman" panose="02020603050405020304" pitchFamily="18" charset="0"/>
                <a:cs typeface="Times New Roman" panose="02020603050405020304" pitchFamily="18" charset="0"/>
              </a:rPr>
              <a:t>MODULES</a:t>
            </a:r>
          </a:p>
          <a:p>
            <a:pPr marL="457200" indent="-457200">
              <a:buFont typeface="Wingdings" panose="05000000000000000000" pitchFamily="2" charset="2"/>
              <a:buChar char="Ø"/>
            </a:pPr>
            <a:r>
              <a:rPr lang="en-US" sz="2400" b="1" dirty="0" smtClean="0">
                <a:solidFill>
                  <a:schemeClr val="tx1"/>
                </a:solidFill>
                <a:latin typeface="Times New Roman" panose="02020603050405020304" pitchFamily="18" charset="0"/>
                <a:cs typeface="Times New Roman" panose="02020603050405020304" pitchFamily="18" charset="0"/>
              </a:rPr>
              <a:t>TOOLS</a:t>
            </a:r>
          </a:p>
          <a:p>
            <a:pPr marL="457200" indent="-457200">
              <a:buFont typeface="Wingdings" panose="05000000000000000000" pitchFamily="2" charset="2"/>
              <a:buChar char="Ø"/>
            </a:pPr>
            <a:r>
              <a:rPr lang="en-US" sz="2400" b="1" dirty="0" smtClean="0">
                <a:solidFill>
                  <a:schemeClr val="tx1"/>
                </a:solidFill>
                <a:latin typeface="Times New Roman" panose="02020603050405020304" pitchFamily="18" charset="0"/>
                <a:cs typeface="Times New Roman" panose="02020603050405020304" pitchFamily="18" charset="0"/>
              </a:rPr>
              <a:t>ADVANTAGES </a:t>
            </a:r>
          </a:p>
          <a:p>
            <a:pPr marL="457200" indent="-457200">
              <a:buFont typeface="Wingdings" panose="05000000000000000000" pitchFamily="2" charset="2"/>
              <a:buChar char="Ø"/>
            </a:pPr>
            <a:r>
              <a:rPr lang="en-US" sz="2400" b="1" dirty="0" smtClean="0">
                <a:solidFill>
                  <a:schemeClr val="tx1"/>
                </a:solidFill>
                <a:latin typeface="Times New Roman" panose="02020603050405020304" pitchFamily="18" charset="0"/>
                <a:cs typeface="Times New Roman" panose="02020603050405020304" pitchFamily="18" charset="0"/>
              </a:rPr>
              <a:t>CONCLUSION</a:t>
            </a:r>
          </a:p>
          <a:p>
            <a:endParaRPr lang="en-US" sz="2400" b="1" dirty="0" smtClean="0">
              <a:latin typeface="Times New Roman" panose="02020603050405020304" pitchFamily="18" charset="0"/>
              <a:cs typeface="Times New Roman" panose="02020603050405020304" pitchFamily="18" charset="0"/>
            </a:endParaRPr>
          </a:p>
          <a:p>
            <a:endParaRPr lang="en-US" sz="2400" b="1" dirty="0" smtClean="0">
              <a:latin typeface="Times New Roman" panose="02020603050405020304" pitchFamily="18" charset="0"/>
              <a:cs typeface="Times New Roman" panose="02020603050405020304" pitchFamily="18" charset="0"/>
            </a:endParaRPr>
          </a:p>
          <a:p>
            <a:endParaRPr lang="en-US" sz="2400" b="1" dirty="0">
              <a:latin typeface="Times New Roman" panose="02020603050405020304" pitchFamily="18" charset="0"/>
              <a:cs typeface="Times New Roman" panose="02020603050405020304" pitchFamily="18" charset="0"/>
            </a:endParaRPr>
          </a:p>
          <a:p>
            <a:endParaRPr lang="en-US" sz="300" b="1" dirty="0">
              <a:latin typeface="Times New Roman" panose="02020603050405020304" pitchFamily="18" charset="0"/>
              <a:cs typeface="Times New Roman" panose="02020603050405020304" pitchFamily="18" charset="0"/>
            </a:endParaRPr>
          </a:p>
          <a:p>
            <a:endParaRPr lang="en-US" sz="300" b="1" dirty="0">
              <a:latin typeface="Times New Roman" panose="02020603050405020304" pitchFamily="18" charset="0"/>
              <a:cs typeface="Times New Roman" panose="02020603050405020304" pitchFamily="18" charset="0"/>
            </a:endParaRPr>
          </a:p>
          <a:p>
            <a:endParaRPr lang="en-US" sz="300" b="1" dirty="0">
              <a:latin typeface="Times New Roman" panose="02020603050405020304" pitchFamily="18" charset="0"/>
              <a:cs typeface="Times New Roman" panose="02020603050405020304" pitchFamily="18" charset="0"/>
            </a:endParaRPr>
          </a:p>
          <a:p>
            <a:r>
              <a:rPr lang="en-US" sz="300" dirty="0">
                <a:latin typeface="Times New Roman" panose="02020603050405020304" pitchFamily="18" charset="0"/>
                <a:cs typeface="Times New Roman" panose="02020603050405020304" pitchFamily="18" charset="0"/>
              </a:rPr>
              <a:t/>
            </a:r>
            <a:br>
              <a:rPr lang="en-US" sz="300" dirty="0">
                <a:latin typeface="Times New Roman" panose="02020603050405020304" pitchFamily="18" charset="0"/>
                <a:cs typeface="Times New Roman" panose="02020603050405020304" pitchFamily="18" charset="0"/>
              </a:rPr>
            </a:br>
            <a:r>
              <a:rPr lang="en-US" sz="300" dirty="0">
                <a:latin typeface="Times New Roman" panose="02020603050405020304" pitchFamily="18" charset="0"/>
                <a:cs typeface="Times New Roman" panose="02020603050405020304" pitchFamily="18" charset="0"/>
              </a:rPr>
              <a:t/>
            </a:r>
            <a:br>
              <a:rPr lang="en-US" sz="300" dirty="0">
                <a:latin typeface="Times New Roman" panose="02020603050405020304" pitchFamily="18" charset="0"/>
                <a:cs typeface="Times New Roman" panose="02020603050405020304" pitchFamily="18" charset="0"/>
              </a:rPr>
            </a:br>
            <a:endParaRPr lang="en-IN" sz="300" b="1" dirty="0">
              <a:latin typeface="Times New Roman" panose="02020603050405020304" pitchFamily="18" charset="0"/>
              <a:cs typeface="Times New Roman" panose="02020603050405020304" pitchFamily="18" charset="0"/>
            </a:endParaRPr>
          </a:p>
          <a:p>
            <a:endParaRPr lang="en-IN" sz="300" dirty="0">
              <a:latin typeface="Times New Roman" panose="02020603050405020304" pitchFamily="18" charset="0"/>
              <a:cs typeface="Times New Roman" panose="02020603050405020304" pitchFamily="18" charset="0"/>
            </a:endParaRPr>
          </a:p>
          <a:p>
            <a:endParaRPr lang="en-IN" sz="300" dirty="0">
              <a:latin typeface="Times New Roman" panose="02020603050405020304" pitchFamily="18" charset="0"/>
              <a:cs typeface="Times New Roman" panose="02020603050405020304" pitchFamily="18" charset="0"/>
            </a:endParaRPr>
          </a:p>
          <a:p>
            <a:endParaRPr lang="en-IN" sz="3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48401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6200" y="170200"/>
            <a:ext cx="10584803" cy="1184855"/>
          </a:xfrm>
        </p:spPr>
        <p:txBody>
          <a:bodyPr/>
          <a:lstStyle/>
          <a:p>
            <a:r>
              <a:rPr lang="en-US" b="1" dirty="0" smtClean="0">
                <a:solidFill>
                  <a:schemeClr val="bg1"/>
                </a:solidFill>
                <a:latin typeface="Times New Roman" panose="02020603050405020304" pitchFamily="18" charset="0"/>
                <a:cs typeface="Times New Roman" panose="02020603050405020304" pitchFamily="18" charset="0"/>
              </a:rPr>
              <a:t>Introduction:</a:t>
            </a:r>
            <a:endParaRPr lang="en-IN" b="1" dirty="0">
              <a:solidFill>
                <a:schemeClr val="bg1"/>
              </a:solidFill>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626200" y="1815922"/>
            <a:ext cx="7352206" cy="4345904"/>
          </a:xfrm>
        </p:spPr>
        <p:txBody>
          <a:bodyPr numCol="1">
            <a:noAutofit/>
          </a:bodyPr>
          <a:lstStyle/>
          <a:p>
            <a:pPr marL="285750" indent="-285750" algn="just">
              <a:buFont typeface="Wingdings" panose="05000000000000000000" pitchFamily="2" charset="2"/>
              <a:buChar char="Ø"/>
            </a:pPr>
            <a:r>
              <a:rPr lang="en-US" sz="2100" dirty="0" smtClean="0">
                <a:solidFill>
                  <a:schemeClr val="tx1"/>
                </a:solidFill>
                <a:latin typeface="Times New Roman" panose="02020603050405020304" pitchFamily="18" charset="0"/>
                <a:cs typeface="Times New Roman" panose="02020603050405020304" pitchFamily="18" charset="0"/>
              </a:rPr>
              <a:t>	The E-Voting project is an online voting system through which the citizens can vote from anywhere who were not be to able to participate in voting system due to any reasons. </a:t>
            </a:r>
          </a:p>
          <a:p>
            <a:pPr marL="285750" indent="-285750" algn="just">
              <a:buFont typeface="Wingdings" panose="05000000000000000000" pitchFamily="2" charset="2"/>
              <a:buChar char="Ø"/>
            </a:pPr>
            <a:r>
              <a:rPr lang="en-US" sz="2100" dirty="0" smtClean="0">
                <a:solidFill>
                  <a:schemeClr val="tx1"/>
                </a:solidFill>
                <a:latin typeface="Times New Roman" panose="02020603050405020304" pitchFamily="18" charset="0"/>
                <a:cs typeface="Times New Roman" panose="02020603050405020304" pitchFamily="18" charset="0"/>
              </a:rPr>
              <a:t>	Our Moto is to achieve maximum participation in voting system. The Candidate have to register first by Using Sign-Up portal.</a:t>
            </a:r>
          </a:p>
          <a:p>
            <a:pPr marL="285750" indent="-285750" algn="just">
              <a:buFont typeface="Wingdings" panose="05000000000000000000" pitchFamily="2" charset="2"/>
              <a:buChar char="Ø"/>
            </a:pPr>
            <a:r>
              <a:rPr lang="en-US" sz="2100" dirty="0" smtClean="0">
                <a:solidFill>
                  <a:schemeClr val="tx1"/>
                </a:solidFill>
                <a:latin typeface="Times New Roman" panose="02020603050405020304" pitchFamily="18" charset="0"/>
                <a:cs typeface="Times New Roman" panose="02020603050405020304" pitchFamily="18" charset="0"/>
              </a:rPr>
              <a:t>	Then the registered user will able to access the Home-page and use the various functions like Voting, Survey, Parties profile etc.</a:t>
            </a:r>
          </a:p>
          <a:p>
            <a:pPr marL="285750" indent="-285750" algn="just">
              <a:buFont typeface="Wingdings" panose="05000000000000000000" pitchFamily="2" charset="2"/>
              <a:buChar char="Ø"/>
            </a:pPr>
            <a:r>
              <a:rPr lang="en-US" sz="2100" dirty="0" smtClean="0">
                <a:solidFill>
                  <a:schemeClr val="tx1"/>
                </a:solidFill>
                <a:latin typeface="Times New Roman" panose="02020603050405020304" pitchFamily="18" charset="0"/>
                <a:cs typeface="Times New Roman" panose="02020603050405020304" pitchFamily="18" charset="0"/>
              </a:rPr>
              <a:t>Candidate Authentication  using Voter-ID and  UID, Verification using OTP, Voter privacy, Voting security, Quick notification. </a:t>
            </a:r>
            <a:endParaRPr lang="en-IN" sz="2100" dirty="0">
              <a:solidFill>
                <a:schemeClr val="tx1"/>
              </a:solidFill>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95849" y="1133341"/>
            <a:ext cx="3015154" cy="2240925"/>
          </a:xfrm>
          <a:prstGeom prst="rect">
            <a:avLst/>
          </a:prstGeom>
          <a:ln>
            <a:noFill/>
          </a:ln>
          <a:effectLst>
            <a:softEdge rad="112500"/>
          </a:effectLst>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82004" y="4115694"/>
            <a:ext cx="3073165" cy="1878706"/>
          </a:xfrm>
          <a:prstGeom prst="rect">
            <a:avLst/>
          </a:prstGeom>
          <a:ln>
            <a:noFill/>
          </a:ln>
          <a:effectLst>
            <a:softEdge rad="112500"/>
          </a:effectLst>
        </p:spPr>
      </p:pic>
    </p:spTree>
    <p:extLst>
      <p:ext uri="{BB962C8B-B14F-4D97-AF65-F5344CB8AC3E}">
        <p14:creationId xmlns:p14="http://schemas.microsoft.com/office/powerpoint/2010/main" val="50226825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0913" y="386366"/>
            <a:ext cx="8677699" cy="901521"/>
          </a:xfrm>
        </p:spPr>
        <p:txBody>
          <a:bodyPr/>
          <a:lstStyle/>
          <a:p>
            <a:r>
              <a:rPr lang="en-US" b="1" dirty="0" smtClean="0">
                <a:solidFill>
                  <a:schemeClr val="bg1"/>
                </a:solidFill>
                <a:latin typeface="Times New Roman" panose="02020603050405020304" pitchFamily="18" charset="0"/>
                <a:cs typeface="Times New Roman" panose="02020603050405020304" pitchFamily="18" charset="0"/>
              </a:rPr>
              <a:t>EXISTING SYSTEM:		</a:t>
            </a:r>
            <a:endParaRPr lang="en-IN" b="1" dirty="0">
              <a:solidFill>
                <a:schemeClr val="bg1"/>
              </a:solidFill>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540913" y="1532586"/>
            <a:ext cx="8677700" cy="4461814"/>
          </a:xfrm>
        </p:spPr>
        <p:txBody>
          <a:bodyPr>
            <a:noAutofit/>
          </a:bodyPr>
          <a:lstStyle/>
          <a:p>
            <a:pPr marL="285750" indent="-285750">
              <a:buFont typeface="Wingdings" panose="05000000000000000000" pitchFamily="2" charset="2"/>
              <a:buChar char="Ø"/>
            </a:pPr>
            <a:r>
              <a:rPr lang="en-US" sz="2000" dirty="0" smtClean="0">
                <a:solidFill>
                  <a:schemeClr val="tx1"/>
                </a:solidFill>
                <a:latin typeface="Times New Roman" panose="02020603050405020304" pitchFamily="18" charset="0"/>
                <a:cs typeface="Times New Roman" panose="02020603050405020304" pitchFamily="18" charset="0"/>
              </a:rPr>
              <a:t>In existing system, if you wish to vote for someone, then you have to go to the destination where the voting procedure is going on and then only you can vote for him or her.</a:t>
            </a:r>
          </a:p>
          <a:p>
            <a:pPr marL="285750" indent="-285750">
              <a:buFont typeface="Wingdings" panose="05000000000000000000" pitchFamily="2" charset="2"/>
              <a:buChar char="Ø"/>
            </a:pPr>
            <a:r>
              <a:rPr lang="en-US" sz="2000" dirty="0" smtClean="0">
                <a:solidFill>
                  <a:schemeClr val="tx1"/>
                </a:solidFill>
                <a:latin typeface="Times New Roman" panose="02020603050405020304" pitchFamily="18" charset="0"/>
                <a:cs typeface="Times New Roman" panose="02020603050405020304" pitchFamily="18" charset="0"/>
              </a:rPr>
              <a:t>Existing system does not provide people the way in which they can get the details about the nominees as well.</a:t>
            </a:r>
          </a:p>
          <a:p>
            <a:pPr marL="285750" indent="-285750">
              <a:buFont typeface="Wingdings" panose="05000000000000000000" pitchFamily="2" charset="2"/>
              <a:buChar char="Ø"/>
            </a:pPr>
            <a:r>
              <a:rPr lang="en-US" sz="2000" dirty="0" smtClean="0">
                <a:solidFill>
                  <a:schemeClr val="tx1"/>
                </a:solidFill>
                <a:latin typeface="Times New Roman" panose="02020603050405020304" pitchFamily="18" charset="0"/>
                <a:cs typeface="Times New Roman" panose="02020603050405020304" pitchFamily="18" charset="0"/>
              </a:rPr>
              <a:t>They can’t get to know the history of the people for whom they are standing in queue for giving their votes.</a:t>
            </a:r>
          </a:p>
          <a:p>
            <a:pPr marL="285750" indent="-285750">
              <a:buFont typeface="Wingdings" panose="05000000000000000000" pitchFamily="2" charset="2"/>
              <a:buChar char="Ø"/>
            </a:pPr>
            <a:r>
              <a:rPr lang="en-US" sz="2000" dirty="0" smtClean="0">
                <a:solidFill>
                  <a:srgbClr val="FFFF00"/>
                </a:solidFill>
                <a:latin typeface="Times New Roman" panose="02020603050405020304" pitchFamily="18" charset="0"/>
                <a:cs typeface="Times New Roman" panose="02020603050405020304" pitchFamily="18" charset="0"/>
              </a:rPr>
              <a:t>The problems of the existing manual system of voting include among others the following:</a:t>
            </a:r>
          </a:p>
          <a:p>
            <a:pPr marL="742950" lvl="1" indent="-285750">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   Expensive and Time consuming </a:t>
            </a:r>
          </a:p>
          <a:p>
            <a:pPr marL="742950" lvl="1" indent="-285750">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	Too much paper work</a:t>
            </a:r>
          </a:p>
          <a:p>
            <a:pPr marL="742950" lvl="1" indent="-28575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Errors during data entry </a:t>
            </a:r>
          </a:p>
          <a:p>
            <a:pPr marL="742950" lvl="1" indent="-28575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Loss of registration forms</a:t>
            </a:r>
            <a:endParaRPr lang="en-IN" sz="2000"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18612" y="1648496"/>
            <a:ext cx="2495550" cy="2125013"/>
          </a:xfrm>
          <a:prstGeom prst="rect">
            <a:avLst/>
          </a:prstGeom>
          <a:ln>
            <a:noFill/>
          </a:ln>
          <a:effectLst>
            <a:softEdge rad="112500"/>
          </a:effectLst>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34003" y="4591785"/>
            <a:ext cx="2808487" cy="2041696"/>
          </a:xfrm>
          <a:prstGeom prst="rect">
            <a:avLst/>
          </a:prstGeom>
          <a:ln>
            <a:noFill/>
          </a:ln>
          <a:effectLst>
            <a:softEdge rad="112500"/>
          </a:effectLst>
        </p:spPr>
      </p:pic>
    </p:spTree>
    <p:extLst>
      <p:ext uri="{BB962C8B-B14F-4D97-AF65-F5344CB8AC3E}">
        <p14:creationId xmlns:p14="http://schemas.microsoft.com/office/powerpoint/2010/main" val="47303983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5270" y="8995"/>
            <a:ext cx="10005254" cy="1094704"/>
          </a:xfrm>
        </p:spPr>
        <p:txBody>
          <a:bodyPr/>
          <a:lstStyle/>
          <a:p>
            <a:r>
              <a:rPr lang="en-US" b="1" dirty="0" smtClean="0">
                <a:solidFill>
                  <a:schemeClr val="bg1"/>
                </a:solidFill>
                <a:latin typeface="Times New Roman" panose="02020603050405020304" pitchFamily="18" charset="0"/>
                <a:cs typeface="Times New Roman" panose="02020603050405020304" pitchFamily="18" charset="0"/>
              </a:rPr>
              <a:t>PROPOSED SYSTEM:</a:t>
            </a:r>
            <a:endParaRPr lang="en-IN" b="1" dirty="0">
              <a:solidFill>
                <a:schemeClr val="bg1"/>
              </a:solidFill>
              <a:latin typeface="Times New Roman" panose="02020603050405020304" pitchFamily="18" charset="0"/>
              <a:cs typeface="Times New Roman" panose="02020603050405020304" pitchFamily="18" charset="0"/>
            </a:endParaRPr>
          </a:p>
        </p:txBody>
      </p:sp>
      <p:sp>
        <p:nvSpPr>
          <p:cNvPr id="5" name="Text Placeholder 4"/>
          <p:cNvSpPr>
            <a:spLocks noGrp="1"/>
          </p:cNvSpPr>
          <p:nvPr>
            <p:ph type="body" idx="1"/>
          </p:nvPr>
        </p:nvSpPr>
        <p:spPr>
          <a:xfrm>
            <a:off x="103031" y="1403797"/>
            <a:ext cx="8384147" cy="4590603"/>
          </a:xfrm>
        </p:spPr>
        <p:txBody>
          <a:bodyPr>
            <a:noAutofit/>
          </a:bodyPr>
          <a:lstStyle/>
          <a:p>
            <a:pPr marL="800100" lvl="1" indent="-342900" algn="just">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Proposed system is highly automated and greatly technical. In this system, not even you can vote via sitting at your own place but also you can learn about laws regulations related to voting.</a:t>
            </a:r>
          </a:p>
          <a:p>
            <a:pPr marL="800100" lvl="1" indent="-342900" algn="just">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Also not only this but you can access the profile of the nominee's through which you can learn about their history, their education, and their personal details and so on.</a:t>
            </a:r>
          </a:p>
          <a:p>
            <a:pPr marL="800100" lvl="1" indent="-342900" algn="just">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Using this online voting based project, end user do not faces any difficulties as because they don’t have to make registration before submitting their answer.</a:t>
            </a:r>
          </a:p>
          <a:p>
            <a:endParaRPr lang="en-IN" sz="2400" dirty="0">
              <a:latin typeface="Times New Roman" panose="02020603050405020304" pitchFamily="18" charset="0"/>
              <a:cs typeface="Times New Roman" panose="02020603050405020304" pitchFamily="18" charset="0"/>
            </a:endParaRP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50817" y="321973"/>
            <a:ext cx="2524259" cy="2143001"/>
          </a:xfrm>
          <a:prstGeom prst="rect">
            <a:avLst/>
          </a:prstGeom>
          <a:ln>
            <a:noFill/>
          </a:ln>
          <a:effectLst>
            <a:softEdge rad="112500"/>
          </a:effectLst>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07787" y="2846231"/>
            <a:ext cx="2567289" cy="1764407"/>
          </a:xfrm>
          <a:prstGeom prst="rect">
            <a:avLst/>
          </a:prstGeom>
          <a:ln>
            <a:noFill/>
          </a:ln>
          <a:effectLst>
            <a:softEdge rad="112500"/>
          </a:effectLst>
        </p:spPr>
      </p:pic>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907787" y="4765185"/>
            <a:ext cx="2567289" cy="1803040"/>
          </a:xfrm>
          <a:prstGeom prst="rect">
            <a:avLst/>
          </a:prstGeom>
          <a:ln>
            <a:noFill/>
          </a:ln>
          <a:effectLst>
            <a:softEdge rad="112500"/>
          </a:effectLst>
        </p:spPr>
      </p:pic>
    </p:spTree>
    <p:extLst>
      <p:ext uri="{BB962C8B-B14F-4D97-AF65-F5344CB8AC3E}">
        <p14:creationId xmlns:p14="http://schemas.microsoft.com/office/powerpoint/2010/main" val="131009236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3001" y="1255690"/>
            <a:ext cx="8534400" cy="695459"/>
          </a:xfrm>
        </p:spPr>
        <p:txBody>
          <a:bodyPr>
            <a:normAutofit fontScale="90000"/>
          </a:bodyPr>
          <a:lstStyle/>
          <a:p>
            <a:pPr marL="457200" indent="-457200"/>
            <a:r>
              <a:rPr lang="en-US" b="1" dirty="0" smtClean="0">
                <a:solidFill>
                  <a:schemeClr val="bg1"/>
                </a:solidFill>
                <a:latin typeface="Times New Roman" panose="02020603050405020304" pitchFamily="18" charset="0"/>
                <a:cs typeface="Times New Roman" panose="02020603050405020304" pitchFamily="18" charset="0"/>
              </a:rPr>
              <a:t>FUNCTIONALITIES</a:t>
            </a:r>
            <a:r>
              <a:rPr lang="en-US" b="1" dirty="0">
                <a:solidFill>
                  <a:schemeClr val="bg1"/>
                </a:solidFill>
                <a:latin typeface="Times New Roman" panose="02020603050405020304" pitchFamily="18" charset="0"/>
                <a:cs typeface="Times New Roman" panose="02020603050405020304" pitchFamily="18" charset="0"/>
              </a:rPr>
              <a:t>:</a:t>
            </a:r>
            <a:r>
              <a:rPr lang="en-US" b="1" dirty="0" smtClean="0">
                <a:latin typeface="Times New Roman" panose="02020603050405020304" pitchFamily="18" charset="0"/>
                <a:cs typeface="Times New Roman" panose="02020603050405020304" pitchFamily="18" charset="0"/>
              </a:rPr>
              <a:t/>
            </a:r>
            <a:br>
              <a:rPr lang="en-US" b="1" dirty="0" smtClean="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
            </a:r>
            <a:br>
              <a:rPr lang="en-US" b="1" dirty="0">
                <a:latin typeface="Times New Roman" panose="02020603050405020304" pitchFamily="18" charset="0"/>
                <a:cs typeface="Times New Roman" panose="02020603050405020304" pitchFamily="18" charset="0"/>
              </a:rPr>
            </a:br>
            <a:endParaRPr lang="en-IN" dirty="0"/>
          </a:p>
        </p:txBody>
      </p:sp>
      <p:sp>
        <p:nvSpPr>
          <p:cNvPr id="3" name="Content Placeholder 2"/>
          <p:cNvSpPr>
            <a:spLocks noGrp="1"/>
          </p:cNvSpPr>
          <p:nvPr>
            <p:ph idx="1"/>
          </p:nvPr>
        </p:nvSpPr>
        <p:spPr>
          <a:xfrm>
            <a:off x="813001" y="1951149"/>
            <a:ext cx="8534400" cy="4971245"/>
          </a:xfrm>
        </p:spPr>
        <p:txBody>
          <a:bodyPr>
            <a:normAutofit/>
          </a:bodyPr>
          <a:lstStyle/>
          <a:p>
            <a:pPr marL="0" indent="0">
              <a:buNone/>
            </a:pPr>
            <a:endParaRPr lang="en-US" sz="2800" dirty="0" smtClean="0">
              <a:solidFill>
                <a:schemeClr val="bg1">
                  <a:lumMod val="95000"/>
                  <a:lumOff val="5000"/>
                </a:schemeClr>
              </a:solidFill>
              <a:latin typeface="Times New Roman" panose="02020603050405020304" pitchFamily="18" charset="0"/>
              <a:cs typeface="Times New Roman" panose="02020603050405020304" pitchFamily="18" charset="0"/>
            </a:endParaRPr>
          </a:p>
          <a:p>
            <a:pPr marL="0" indent="0">
              <a:buNone/>
            </a:pPr>
            <a:r>
              <a:rPr lang="en-US" sz="2800" dirty="0" smtClean="0">
                <a:solidFill>
                  <a:schemeClr val="bg1">
                    <a:lumMod val="95000"/>
                    <a:lumOff val="5000"/>
                  </a:schemeClr>
                </a:solidFill>
                <a:latin typeface="Times New Roman" panose="02020603050405020304" pitchFamily="18" charset="0"/>
                <a:cs typeface="Times New Roman" panose="02020603050405020304" pitchFamily="18" charset="0"/>
              </a:rPr>
              <a:t>The Specific functions of the projects include:</a:t>
            </a:r>
          </a:p>
          <a:p>
            <a:pPr>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	</a:t>
            </a:r>
            <a:r>
              <a:rPr lang="en-US" sz="2800" dirty="0" smtClean="0">
                <a:solidFill>
                  <a:schemeClr val="tx1"/>
                </a:solidFill>
                <a:latin typeface="Times New Roman" panose="02020603050405020304" pitchFamily="18" charset="0"/>
                <a:cs typeface="Times New Roman" panose="02020603050405020304" pitchFamily="18" charset="0"/>
              </a:rPr>
              <a:t>Reviewing the existing/current voting process.</a:t>
            </a:r>
          </a:p>
          <a:p>
            <a:pPr>
              <a:buFont typeface="Wingdings" panose="05000000000000000000" pitchFamily="2" charset="2"/>
              <a:buChar char="Ø"/>
            </a:pPr>
            <a:r>
              <a:rPr lang="en-US" sz="2800" dirty="0">
                <a:solidFill>
                  <a:schemeClr val="tx1"/>
                </a:solidFill>
                <a:latin typeface="Times New Roman" panose="02020603050405020304" pitchFamily="18" charset="0"/>
                <a:cs typeface="Times New Roman" panose="02020603050405020304" pitchFamily="18" charset="0"/>
              </a:rPr>
              <a:t>	C</a:t>
            </a:r>
            <a:r>
              <a:rPr lang="en-US" sz="2800" dirty="0" smtClean="0">
                <a:solidFill>
                  <a:schemeClr val="tx1"/>
                </a:solidFill>
                <a:latin typeface="Times New Roman" panose="02020603050405020304" pitchFamily="18" charset="0"/>
                <a:cs typeface="Times New Roman" panose="02020603050405020304" pitchFamily="18" charset="0"/>
              </a:rPr>
              <a:t>oming up with an automated voting system.</a:t>
            </a:r>
          </a:p>
          <a:p>
            <a:pPr>
              <a:buFont typeface="Wingdings" panose="05000000000000000000" pitchFamily="2" charset="2"/>
              <a:buChar char="Ø"/>
            </a:pPr>
            <a:r>
              <a:rPr lang="en-US" sz="2800" dirty="0">
                <a:solidFill>
                  <a:schemeClr val="tx1"/>
                </a:solidFill>
                <a:latin typeface="Times New Roman" panose="02020603050405020304" pitchFamily="18" charset="0"/>
                <a:cs typeface="Times New Roman" panose="02020603050405020304" pitchFamily="18" charset="0"/>
              </a:rPr>
              <a:t>	</a:t>
            </a:r>
            <a:r>
              <a:rPr lang="en-US" sz="2800" dirty="0" smtClean="0">
                <a:solidFill>
                  <a:schemeClr val="tx1"/>
                </a:solidFill>
                <a:latin typeface="Times New Roman" panose="02020603050405020304" pitchFamily="18" charset="0"/>
                <a:cs typeface="Times New Roman" panose="02020603050405020304" pitchFamily="18" charset="0"/>
              </a:rPr>
              <a:t>Implementing a automated/online voting system.</a:t>
            </a:r>
          </a:p>
          <a:p>
            <a:pPr>
              <a:buFont typeface="Wingdings" panose="05000000000000000000" pitchFamily="2" charset="2"/>
              <a:buChar char="Ø"/>
            </a:pPr>
            <a:r>
              <a:rPr lang="en-US" sz="2800" dirty="0">
                <a:solidFill>
                  <a:schemeClr val="tx1"/>
                </a:solidFill>
                <a:latin typeface="Times New Roman" panose="02020603050405020304" pitchFamily="18" charset="0"/>
                <a:cs typeface="Times New Roman" panose="02020603050405020304" pitchFamily="18" charset="0"/>
              </a:rPr>
              <a:t>	</a:t>
            </a:r>
            <a:r>
              <a:rPr lang="en-US" sz="2800" dirty="0" smtClean="0">
                <a:solidFill>
                  <a:schemeClr val="tx1"/>
                </a:solidFill>
                <a:latin typeface="Times New Roman" panose="02020603050405020304" pitchFamily="18" charset="0"/>
                <a:cs typeface="Times New Roman" panose="02020603050405020304" pitchFamily="18" charset="0"/>
              </a:rPr>
              <a:t>Validating the system to ensure that only legible voters   	are	 allowed to vote.</a:t>
            </a:r>
          </a:p>
          <a:p>
            <a:pPr marL="0" indent="0">
              <a:buNone/>
            </a:pPr>
            <a:endParaRPr lang="en-US" sz="2800" dirty="0">
              <a:solidFill>
                <a:schemeClr val="tx1"/>
              </a:solidFill>
              <a:latin typeface="Times New Roman" panose="02020603050405020304" pitchFamily="18" charset="0"/>
              <a:cs typeface="Times New Roman" panose="02020603050405020304" pitchFamily="18" charset="0"/>
            </a:endParaRPr>
          </a:p>
          <a:p>
            <a:pPr marL="0" indent="0">
              <a:buNone/>
            </a:pPr>
            <a:endParaRPr lang="en-US" sz="2800" dirty="0" smtClean="0">
              <a:solidFill>
                <a:schemeClr val="tx1"/>
              </a:solidFill>
              <a:latin typeface="Times New Roman" panose="02020603050405020304" pitchFamily="18" charset="0"/>
              <a:cs typeface="Times New Roman" panose="02020603050405020304" pitchFamily="18" charset="0"/>
            </a:endParaRPr>
          </a:p>
          <a:p>
            <a:pPr marL="0" indent="0">
              <a:buNone/>
            </a:pPr>
            <a:endParaRPr lang="en-US" sz="2800" dirty="0" smtClean="0">
              <a:solidFill>
                <a:schemeClr val="tx1"/>
              </a:solidFill>
              <a:latin typeface="Times New Roman" panose="02020603050405020304" pitchFamily="18" charset="0"/>
              <a:cs typeface="Times New Roman" panose="02020603050405020304" pitchFamily="18" charset="0"/>
            </a:endParaRPr>
          </a:p>
          <a:p>
            <a:pPr marL="0" indent="0">
              <a:buNone/>
            </a:pPr>
            <a:endParaRPr lang="en-US" sz="28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336224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5727" y="533518"/>
            <a:ext cx="8534400" cy="1507067"/>
          </a:xfrm>
        </p:spPr>
        <p:txBody>
          <a:bodyPr>
            <a:normAutofit/>
          </a:bodyPr>
          <a:lstStyle/>
          <a:p>
            <a:pPr marL="457200" indent="-457200"/>
            <a:r>
              <a:rPr lang="en-US" b="1" dirty="0" smtClean="0">
                <a:solidFill>
                  <a:schemeClr val="bg1"/>
                </a:solidFill>
                <a:latin typeface="Times New Roman" panose="02020603050405020304" pitchFamily="18" charset="0"/>
                <a:cs typeface="Times New Roman" panose="02020603050405020304" pitchFamily="18" charset="0"/>
              </a:rPr>
              <a:t>REQUIREMENTS:</a:t>
            </a:r>
            <a:r>
              <a:rPr lang="en-US" b="1" dirty="0">
                <a:solidFill>
                  <a:schemeClr val="bg1"/>
                </a:solidFill>
                <a:latin typeface="Times New Roman" panose="02020603050405020304" pitchFamily="18" charset="0"/>
                <a:cs typeface="Times New Roman" panose="02020603050405020304" pitchFamily="18" charset="0"/>
              </a:rPr>
              <a:t/>
            </a:r>
            <a:br>
              <a:rPr lang="en-US" b="1" dirty="0">
                <a:solidFill>
                  <a:schemeClr val="bg1"/>
                </a:solidFill>
                <a:latin typeface="Times New Roman" panose="02020603050405020304" pitchFamily="18" charset="0"/>
                <a:cs typeface="Times New Roman" panose="02020603050405020304" pitchFamily="18" charset="0"/>
              </a:rPr>
            </a:br>
            <a:endParaRPr lang="en-IN" dirty="0">
              <a:solidFill>
                <a:schemeClr val="bg1"/>
              </a:solidFill>
            </a:endParaRPr>
          </a:p>
        </p:txBody>
      </p:sp>
      <p:sp>
        <p:nvSpPr>
          <p:cNvPr id="3" name="Content Placeholder 2"/>
          <p:cNvSpPr>
            <a:spLocks noGrp="1"/>
          </p:cNvSpPr>
          <p:nvPr>
            <p:ph idx="1"/>
          </p:nvPr>
        </p:nvSpPr>
        <p:spPr>
          <a:xfrm>
            <a:off x="735727" y="2497069"/>
            <a:ext cx="8534400" cy="4527640"/>
          </a:xfrm>
        </p:spPr>
        <p:txBody>
          <a:bodyPr>
            <a:normAutofit/>
          </a:bodyPr>
          <a:lstStyle/>
          <a:p>
            <a:r>
              <a:rPr lang="en-US" sz="2400" dirty="0" smtClean="0">
                <a:solidFill>
                  <a:schemeClr val="tx1"/>
                </a:solidFill>
                <a:latin typeface="Times New Roman" panose="02020603050405020304" pitchFamily="18" charset="0"/>
                <a:cs typeface="Times New Roman" panose="02020603050405020304" pitchFamily="18" charset="0"/>
              </a:rPr>
              <a:t>Registration of the voter is done by ELECTION AUTHORITY</a:t>
            </a:r>
          </a:p>
          <a:p>
            <a:r>
              <a:rPr lang="en-US" sz="2400" dirty="0">
                <a:solidFill>
                  <a:schemeClr val="tx1"/>
                </a:solidFill>
                <a:latin typeface="Times New Roman" panose="02020603050405020304" pitchFamily="18" charset="0"/>
                <a:cs typeface="Times New Roman" panose="02020603050405020304" pitchFamily="18" charset="0"/>
              </a:rPr>
              <a:t>ELECTION </a:t>
            </a:r>
            <a:r>
              <a:rPr lang="en-US" sz="2400" dirty="0" smtClean="0">
                <a:solidFill>
                  <a:schemeClr val="tx1"/>
                </a:solidFill>
                <a:latin typeface="Times New Roman" panose="02020603050405020304" pitchFamily="18" charset="0"/>
                <a:cs typeface="Times New Roman" panose="02020603050405020304" pitchFamily="18" charset="0"/>
              </a:rPr>
              <a:t>AUTHORITY can change the information any time if required.</a:t>
            </a:r>
          </a:p>
          <a:p>
            <a:r>
              <a:rPr lang="en-US" sz="2400" dirty="0" smtClean="0">
                <a:solidFill>
                  <a:schemeClr val="tx1"/>
                </a:solidFill>
                <a:latin typeface="Times New Roman" panose="02020603050405020304" pitchFamily="18" charset="0"/>
                <a:cs typeface="Times New Roman" panose="02020603050405020304" pitchFamily="18" charset="0"/>
              </a:rPr>
              <a:t>Registration of the voter depends upon the information filled by user manually to the ELECTION AUTHORITY.</a:t>
            </a:r>
          </a:p>
          <a:p>
            <a:r>
              <a:rPr lang="en-US" sz="2400" dirty="0" smtClean="0">
                <a:solidFill>
                  <a:schemeClr val="tx1"/>
                </a:solidFill>
                <a:latin typeface="Times New Roman" panose="02020603050405020304" pitchFamily="18" charset="0"/>
                <a:cs typeface="Times New Roman" panose="02020603050405020304" pitchFamily="18" charset="0"/>
              </a:rPr>
              <a:t>Voter is given a unique login ID and PASSWORD.</a:t>
            </a:r>
          </a:p>
          <a:p>
            <a:r>
              <a:rPr lang="en-US" sz="2400" dirty="0" smtClean="0">
                <a:solidFill>
                  <a:schemeClr val="tx1"/>
                </a:solidFill>
                <a:latin typeface="Times New Roman" panose="02020603050405020304" pitchFamily="18" charset="0"/>
                <a:cs typeface="Times New Roman" panose="02020603050405020304" pitchFamily="18" charset="0"/>
              </a:rPr>
              <a:t>In the DATABASE information of every voter is stored.</a:t>
            </a:r>
          </a:p>
          <a:p>
            <a:r>
              <a:rPr lang="en-US" sz="2400" dirty="0" smtClean="0">
                <a:solidFill>
                  <a:schemeClr val="tx1"/>
                </a:solidFill>
                <a:latin typeface="Times New Roman" panose="02020603050405020304" pitchFamily="18" charset="0"/>
                <a:cs typeface="Times New Roman" panose="02020603050405020304" pitchFamily="18" charset="0"/>
              </a:rPr>
              <a:t>DATABASE shows the information of every use.</a:t>
            </a:r>
          </a:p>
          <a:p>
            <a:endParaRPr lang="en-US" sz="2400" dirty="0">
              <a:solidFill>
                <a:schemeClr val="tx1"/>
              </a:solidFill>
              <a:latin typeface="Times New Roman" panose="02020603050405020304" pitchFamily="18" charset="0"/>
              <a:cs typeface="Times New Roman" panose="02020603050405020304" pitchFamily="18" charset="0"/>
            </a:endParaRPr>
          </a:p>
          <a:p>
            <a:endParaRPr lang="en-US" sz="2400" dirty="0" smtClean="0">
              <a:solidFill>
                <a:schemeClr val="tx1"/>
              </a:solidFill>
              <a:latin typeface="Times New Roman" panose="02020603050405020304" pitchFamily="18" charset="0"/>
              <a:cs typeface="Times New Roman" panose="02020603050405020304" pitchFamily="18" charset="0"/>
            </a:endParaRPr>
          </a:p>
          <a:p>
            <a:pPr marL="0" indent="0">
              <a:buNone/>
            </a:pPr>
            <a:endParaRPr lang="en-US" sz="2400" dirty="0">
              <a:solidFill>
                <a:schemeClr val="tx1"/>
              </a:solidFill>
              <a:latin typeface="Times New Roman" panose="02020603050405020304" pitchFamily="18" charset="0"/>
              <a:cs typeface="Times New Roman" panose="02020603050405020304" pitchFamily="18" charset="0"/>
            </a:endParaRPr>
          </a:p>
          <a:p>
            <a:endParaRPr lang="en-IN"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804232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3959" y="283335"/>
            <a:ext cx="8534401" cy="927279"/>
          </a:xfrm>
        </p:spPr>
        <p:txBody>
          <a:bodyPr>
            <a:normAutofit/>
          </a:bodyPr>
          <a:lstStyle/>
          <a:p>
            <a:r>
              <a:rPr lang="en-US" b="1" dirty="0" smtClean="0">
                <a:solidFill>
                  <a:schemeClr val="bg1"/>
                </a:solidFill>
                <a:latin typeface="Times New Roman" panose="02020603050405020304" pitchFamily="18" charset="0"/>
                <a:cs typeface="Times New Roman" panose="02020603050405020304" pitchFamily="18" charset="0"/>
              </a:rPr>
              <a:t>MODULES:</a:t>
            </a:r>
            <a:endParaRPr lang="en-IN" b="1" dirty="0">
              <a:solidFill>
                <a:schemeClr val="bg1"/>
              </a:solidFill>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713052" y="1700011"/>
            <a:ext cx="8392311" cy="4564845"/>
          </a:xfrm>
        </p:spPr>
        <p:txBody>
          <a:bodyPr>
            <a:noAutofit/>
          </a:bodyPr>
          <a:lstStyle/>
          <a:p>
            <a:pPr marL="342900" indent="-342900">
              <a:buFont typeface="Wingdings" panose="05000000000000000000" pitchFamily="2" charset="2"/>
              <a:buChar char="v"/>
            </a:pPr>
            <a:r>
              <a:rPr lang="en-US" sz="2400" b="1" dirty="0" smtClean="0">
                <a:solidFill>
                  <a:schemeClr val="tx1">
                    <a:lumMod val="95000"/>
                  </a:schemeClr>
                </a:solidFill>
                <a:latin typeface="Times New Roman" panose="02020603050405020304" pitchFamily="18" charset="0"/>
                <a:cs typeface="Times New Roman" panose="02020603050405020304" pitchFamily="18" charset="0"/>
              </a:rPr>
              <a:t>All modules developed by </a:t>
            </a:r>
            <a:r>
              <a:rPr lang="en-US" sz="2400" b="1" dirty="0" err="1" smtClean="0">
                <a:solidFill>
                  <a:schemeClr val="accent5">
                    <a:lumMod val="75000"/>
                  </a:schemeClr>
                </a:solidFill>
                <a:latin typeface="Times New Roman" panose="02020603050405020304" pitchFamily="18" charset="0"/>
                <a:cs typeface="Times New Roman" panose="02020603050405020304" pitchFamily="18" charset="0"/>
              </a:rPr>
              <a:t>S.Nithyasri</a:t>
            </a:r>
            <a:r>
              <a:rPr lang="en-US" sz="2400" b="1" dirty="0" smtClean="0">
                <a:solidFill>
                  <a:schemeClr val="accent5">
                    <a:lumMod val="75000"/>
                  </a:schemeClr>
                </a:solidFill>
                <a:latin typeface="Times New Roman" panose="02020603050405020304" pitchFamily="18" charset="0"/>
                <a:cs typeface="Times New Roman" panose="02020603050405020304" pitchFamily="18" charset="0"/>
              </a:rPr>
              <a:t>.</a:t>
            </a:r>
          </a:p>
          <a:p>
            <a:r>
              <a:rPr lang="en-US" sz="2400" b="1" dirty="0" smtClean="0">
                <a:solidFill>
                  <a:schemeClr val="bg1">
                    <a:lumMod val="95000"/>
                    <a:lumOff val="5000"/>
                  </a:schemeClr>
                </a:solidFill>
                <a:latin typeface="Times New Roman" panose="02020603050405020304" pitchFamily="18" charset="0"/>
                <a:cs typeface="Times New Roman" panose="02020603050405020304" pitchFamily="18" charset="0"/>
              </a:rPr>
              <a:t>Voter Module:</a:t>
            </a:r>
          </a:p>
          <a:p>
            <a:pPr marL="285750" indent="-285750" algn="just">
              <a:buFont typeface="Wingdings" panose="05000000000000000000" pitchFamily="2" charset="2"/>
              <a:buChar char="Ø"/>
            </a:pPr>
            <a:r>
              <a:rPr lang="en-US" sz="2000" dirty="0" smtClean="0">
                <a:solidFill>
                  <a:schemeClr val="tx1"/>
                </a:solidFill>
                <a:latin typeface="Times New Roman" panose="02020603050405020304" pitchFamily="18" charset="0"/>
                <a:cs typeface="Times New Roman" panose="02020603050405020304" pitchFamily="18" charset="0"/>
              </a:rPr>
              <a:t>In this module, user who is going to give his or her vote have to make his or her account in order to get access to the voting system and into the modules which contains details about the nominee’s.</a:t>
            </a:r>
          </a:p>
          <a:p>
            <a:r>
              <a:rPr lang="en-US" sz="2400" b="1" dirty="0" smtClean="0">
                <a:solidFill>
                  <a:schemeClr val="bg1">
                    <a:lumMod val="95000"/>
                    <a:lumOff val="5000"/>
                  </a:schemeClr>
                </a:solidFill>
                <a:latin typeface="Times New Roman" panose="02020603050405020304" pitchFamily="18" charset="0"/>
                <a:cs typeface="Times New Roman" panose="02020603050405020304" pitchFamily="18" charset="0"/>
              </a:rPr>
              <a:t>Admin Module:</a:t>
            </a:r>
          </a:p>
          <a:p>
            <a:pPr marL="285750" indent="-285750" algn="just">
              <a:buFont typeface="Wingdings" panose="05000000000000000000" pitchFamily="2" charset="2"/>
              <a:buChar char="Ø"/>
            </a:pPr>
            <a:r>
              <a:rPr lang="en-US" sz="2000" dirty="0" smtClean="0">
                <a:solidFill>
                  <a:schemeClr val="tx1"/>
                </a:solidFill>
                <a:latin typeface="Times New Roman" panose="02020603050405020304" pitchFamily="18" charset="0"/>
                <a:cs typeface="Times New Roman" panose="02020603050405020304" pitchFamily="18" charset="0"/>
              </a:rPr>
              <a:t>Admin checks the data and valid voter admin also gives the results once the voting is conducted. Only admin is authorized to check the results.</a:t>
            </a:r>
          </a:p>
          <a:p>
            <a:r>
              <a:rPr lang="en-US" sz="2400" b="1" dirty="0" smtClean="0">
                <a:solidFill>
                  <a:schemeClr val="bg1">
                    <a:lumMod val="95000"/>
                    <a:lumOff val="5000"/>
                  </a:schemeClr>
                </a:solidFill>
                <a:latin typeface="Times New Roman" panose="02020603050405020304" pitchFamily="18" charset="0"/>
                <a:cs typeface="Times New Roman" panose="02020603050405020304" pitchFamily="18" charset="0"/>
              </a:rPr>
              <a:t>Voting Module:</a:t>
            </a:r>
          </a:p>
          <a:p>
            <a:pPr algn="just">
              <a:buFont typeface="Wingdings" pitchFamily="2" charset="2"/>
              <a:buChar char="Ø"/>
            </a:pPr>
            <a:r>
              <a:rPr lang="en-US" sz="2000" b="1" dirty="0">
                <a:solidFill>
                  <a:schemeClr val="tx1"/>
                </a:solidFill>
                <a:latin typeface="Times New Roman" panose="02020603050405020304" pitchFamily="18" charset="0"/>
                <a:cs typeface="Times New Roman" panose="02020603050405020304" pitchFamily="18" charset="0"/>
              </a:rPr>
              <a:t> </a:t>
            </a:r>
            <a:r>
              <a:rPr lang="en-US" sz="2000" b="1" dirty="0" smtClean="0">
                <a:solidFill>
                  <a:schemeClr val="tx1"/>
                </a:solidFill>
                <a:latin typeface="Times New Roman" panose="02020603050405020304" pitchFamily="18" charset="0"/>
                <a:cs typeface="Times New Roman" panose="02020603050405020304" pitchFamily="18" charset="0"/>
              </a:rPr>
              <a:t> </a:t>
            </a:r>
            <a:r>
              <a:rPr lang="en-US" sz="2000" dirty="0" smtClean="0">
                <a:solidFill>
                  <a:schemeClr val="tx1"/>
                </a:solidFill>
                <a:latin typeface="Times New Roman" panose="02020603050405020304" pitchFamily="18" charset="0"/>
                <a:cs typeface="Times New Roman" panose="02020603050405020304" pitchFamily="18" charset="0"/>
              </a:rPr>
              <a:t>In this module, all the process related to voting and voters are given onto this module. Voters can access to this module via their personal account only. </a:t>
            </a:r>
            <a:endParaRPr lang="en-IN" sz="2000" b="1" dirty="0">
              <a:solidFill>
                <a:schemeClr val="tx1"/>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38360" y="2228044"/>
            <a:ext cx="3090508" cy="2240925"/>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extLst>
      <p:ext uri="{BB962C8B-B14F-4D97-AF65-F5344CB8AC3E}">
        <p14:creationId xmlns:p14="http://schemas.microsoft.com/office/powerpoint/2010/main" val="333075463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0876" y="412124"/>
            <a:ext cx="8534401" cy="721217"/>
          </a:xfrm>
        </p:spPr>
        <p:txBody>
          <a:bodyPr/>
          <a:lstStyle/>
          <a:p>
            <a:r>
              <a:rPr lang="en-US" b="1" dirty="0" smtClean="0">
                <a:solidFill>
                  <a:schemeClr val="bg1"/>
                </a:solidFill>
                <a:latin typeface="Times New Roman" panose="02020603050405020304" pitchFamily="18" charset="0"/>
                <a:cs typeface="Times New Roman" panose="02020603050405020304" pitchFamily="18" charset="0"/>
              </a:rPr>
              <a:t>TOOLS (TECHNOLOGIES):</a:t>
            </a:r>
            <a:endParaRPr lang="en-IN" b="1" dirty="0">
              <a:solidFill>
                <a:schemeClr val="bg1"/>
              </a:solidFill>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400876" y="1429555"/>
            <a:ext cx="8817737" cy="4564847"/>
          </a:xfrm>
        </p:spPr>
        <p:txBody>
          <a:bodyPr>
            <a:noAutofit/>
          </a:bodyPr>
          <a:lstStyle/>
          <a:p>
            <a:r>
              <a:rPr lang="en-US" sz="2400" b="1" dirty="0" smtClean="0">
                <a:solidFill>
                  <a:schemeClr val="bg1"/>
                </a:solidFill>
                <a:latin typeface="Times New Roman" panose="02020603050405020304" pitchFamily="18" charset="0"/>
                <a:cs typeface="Times New Roman" panose="02020603050405020304" pitchFamily="18" charset="0"/>
              </a:rPr>
              <a:t>Hardware Requirements:</a:t>
            </a:r>
          </a:p>
          <a:p>
            <a:pPr marL="742950" lvl="1" indent="-285750">
              <a:buFont typeface="Wingdings" panose="05000000000000000000" pitchFamily="2" charset="2"/>
              <a:buChar char="Ø"/>
            </a:pPr>
            <a:r>
              <a:rPr lang="en-US" sz="2400" b="1"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System processor	- AMD PRO A4</a:t>
            </a:r>
          </a:p>
          <a:p>
            <a:pPr marL="742950" lvl="1" indent="-28575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Hard disk            	- 64 GB</a:t>
            </a:r>
          </a:p>
          <a:p>
            <a:pPr marL="742950" lvl="1" indent="-28575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Monitor 			- “15’’ LED</a:t>
            </a:r>
          </a:p>
          <a:p>
            <a:pPr marL="742950" lvl="1" indent="-28575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RAM				- 4 GB</a:t>
            </a:r>
          </a:p>
          <a:p>
            <a:r>
              <a:rPr lang="en-US" sz="2400" b="1" dirty="0" smtClean="0">
                <a:solidFill>
                  <a:schemeClr val="bg1"/>
                </a:solidFill>
                <a:latin typeface="Times New Roman" panose="02020603050405020304" pitchFamily="18" charset="0"/>
                <a:cs typeface="Times New Roman" panose="02020603050405020304" pitchFamily="18" charset="0"/>
              </a:rPr>
              <a:t>Software Requirements:</a:t>
            </a:r>
          </a:p>
          <a:p>
            <a:pPr marL="742950" lvl="1" indent="-285750">
              <a:buFont typeface="Wingdings" panose="05000000000000000000" pitchFamily="2" charset="2"/>
              <a:buChar char="Ø"/>
            </a:pPr>
            <a:r>
              <a:rPr lang="en-US" sz="2400" b="1"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Visual studio code </a:t>
            </a:r>
          </a:p>
          <a:p>
            <a:pPr marL="742950" lvl="1" indent="-28575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Language: HTML, CSS, Java Script</a:t>
            </a:r>
          </a:p>
          <a:p>
            <a:pPr marL="742950" lvl="1" indent="-28575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Google Chrome </a:t>
            </a:r>
            <a:endParaRPr lang="en-IN" sz="24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50552" y="3754385"/>
            <a:ext cx="2842699" cy="2154097"/>
          </a:xfrm>
          <a:prstGeom prst="rect">
            <a:avLst/>
          </a:prstGeom>
          <a:ln>
            <a:noFill/>
          </a:ln>
          <a:effectLst>
            <a:softEdge rad="112500"/>
          </a:effectLst>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04728" y="1429554"/>
            <a:ext cx="2569581" cy="2028617"/>
          </a:xfrm>
          <a:prstGeom prst="rect">
            <a:avLst/>
          </a:prstGeom>
          <a:ln>
            <a:noFill/>
          </a:ln>
          <a:effectLst>
            <a:softEdge rad="112500"/>
          </a:effectLst>
        </p:spPr>
      </p:pic>
    </p:spTree>
    <p:extLst>
      <p:ext uri="{BB962C8B-B14F-4D97-AF65-F5344CB8AC3E}">
        <p14:creationId xmlns:p14="http://schemas.microsoft.com/office/powerpoint/2010/main" val="216199101"/>
      </p:ext>
    </p:extLst>
  </p:cSld>
  <p:clrMapOvr>
    <a:masterClrMapping/>
  </p:clrMapOvr>
  <p:timing>
    <p:tnLst>
      <p:par>
        <p:cTn id="1" dur="indefinite" restart="never" nodeType="tmRoot"/>
      </p:par>
    </p:tnLst>
  </p:timing>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619</TotalTime>
  <Words>604</Words>
  <Application>Microsoft Office PowerPoint</Application>
  <PresentationFormat>Widescreen</PresentationFormat>
  <Paragraphs>131</Paragraphs>
  <Slides>18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Algerian</vt:lpstr>
      <vt:lpstr>Bodoni MT Black</vt:lpstr>
      <vt:lpstr>Century Gothic</vt:lpstr>
      <vt:lpstr>Times New Roman</vt:lpstr>
      <vt:lpstr>Wingdings</vt:lpstr>
      <vt:lpstr>Wingdings 3</vt:lpstr>
      <vt:lpstr>Slice</vt:lpstr>
      <vt:lpstr>                                                           </vt:lpstr>
      <vt:lpstr>CONTENTS: </vt:lpstr>
      <vt:lpstr>Introduction:</vt:lpstr>
      <vt:lpstr>EXISTING SYSTEM:  </vt:lpstr>
      <vt:lpstr>PROPOSED SYSTEM:</vt:lpstr>
      <vt:lpstr>FUNCTIONALITIES:  </vt:lpstr>
      <vt:lpstr>REQUIREMENTS: </vt:lpstr>
      <vt:lpstr>MODULES:</vt:lpstr>
      <vt:lpstr>TOOLS (TECHNOLOGIES):</vt:lpstr>
      <vt:lpstr>ADVANTAGES:</vt:lpstr>
      <vt:lpstr>Front page:</vt:lpstr>
      <vt:lpstr>Registration page:</vt:lpstr>
      <vt:lpstr>Login page:</vt:lpstr>
      <vt:lpstr>Party Description:</vt:lpstr>
      <vt:lpstr>Voting page:</vt:lpstr>
      <vt:lpstr>Submit page:</vt:lpstr>
      <vt:lpstr>CONCLUSION:</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Neevamela</dc:creator>
  <cp:lastModifiedBy>Neevamela</cp:lastModifiedBy>
  <cp:revision>39</cp:revision>
  <dcterms:created xsi:type="dcterms:W3CDTF">2021-10-10T05:20:49Z</dcterms:created>
  <dcterms:modified xsi:type="dcterms:W3CDTF">2021-10-23T04:00:28Z</dcterms:modified>
</cp:coreProperties>
</file>