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3"/>
  </p:notesMasterIdLst>
  <p:handoutMasterIdLst>
    <p:handoutMasterId r:id="rId24"/>
  </p:handoutMasterIdLst>
  <p:sldIdLst>
    <p:sldId id="3825" r:id="rId5"/>
    <p:sldId id="3835" r:id="rId6"/>
    <p:sldId id="3826" r:id="rId7"/>
    <p:sldId id="3827" r:id="rId8"/>
    <p:sldId id="3791" r:id="rId9"/>
    <p:sldId id="3792" r:id="rId10"/>
    <p:sldId id="3836" r:id="rId11"/>
    <p:sldId id="3838" r:id="rId12"/>
    <p:sldId id="3837" r:id="rId13"/>
    <p:sldId id="3839" r:id="rId14"/>
    <p:sldId id="3845" r:id="rId15"/>
    <p:sldId id="3846" r:id="rId16"/>
    <p:sldId id="3834" r:id="rId17"/>
    <p:sldId id="3842" r:id="rId18"/>
    <p:sldId id="3844" r:id="rId19"/>
    <p:sldId id="3843" r:id="rId20"/>
    <p:sldId id="3847" r:id="rId21"/>
    <p:sldId id="3841" r:id="rId2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4138A-AC4B-4353-9234-7A4A5B7398DB}" v="49" dt="2023-10-23T20:00:18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539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Isoe" userId="ef8debc17ded7049" providerId="LiveId" clId="{BA34138A-AC4B-4353-9234-7A4A5B7398DB}"/>
    <pc:docChg chg="undo custSel addSld delSld modSld sldOrd">
      <pc:chgData name="Sidney Isoe" userId="ef8debc17ded7049" providerId="LiveId" clId="{BA34138A-AC4B-4353-9234-7A4A5B7398DB}" dt="2023-10-23T20:01:55.062" v="1710" actId="20577"/>
      <pc:docMkLst>
        <pc:docMk/>
      </pc:docMkLst>
      <pc:sldChg chg="addSp delSp modSp mod">
        <pc:chgData name="Sidney Isoe" userId="ef8debc17ded7049" providerId="LiveId" clId="{BA34138A-AC4B-4353-9234-7A4A5B7398DB}" dt="2023-10-16T07:33:12.804" v="866" actId="478"/>
        <pc:sldMkLst>
          <pc:docMk/>
          <pc:sldMk cId="1019213662" sldId="3791"/>
        </pc:sldMkLst>
        <pc:spChg chg="add del mod">
          <ac:chgData name="Sidney Isoe" userId="ef8debc17ded7049" providerId="LiveId" clId="{BA34138A-AC4B-4353-9234-7A4A5B7398DB}" dt="2023-10-12T16:13:39.916" v="351" actId="478"/>
          <ac:spMkLst>
            <pc:docMk/>
            <pc:sldMk cId="1019213662" sldId="3791"/>
            <ac:spMk id="3" creationId="{A692F13B-68BB-D7AA-DF40-0C9AA397FB97}"/>
          </ac:spMkLst>
        </pc:spChg>
        <pc:spChg chg="mod">
          <ac:chgData name="Sidney Isoe" userId="ef8debc17ded7049" providerId="LiveId" clId="{BA34138A-AC4B-4353-9234-7A4A5B7398DB}" dt="2023-10-12T16:15:24.564" v="365" actId="1076"/>
          <ac:spMkLst>
            <pc:docMk/>
            <pc:sldMk cId="1019213662" sldId="3791"/>
            <ac:spMk id="11" creationId="{E78514DD-3FC6-4AEF-9C9C-057CF64C8E2D}"/>
          </ac:spMkLst>
        </pc:spChg>
        <pc:spChg chg="del mod">
          <ac:chgData name="Sidney Isoe" userId="ef8debc17ded7049" providerId="LiveId" clId="{BA34138A-AC4B-4353-9234-7A4A5B7398DB}" dt="2023-10-16T07:33:09.599" v="865" actId="478"/>
          <ac:spMkLst>
            <pc:docMk/>
            <pc:sldMk cId="1019213662" sldId="3791"/>
            <ac:spMk id="12" creationId="{BB55F5DE-D801-496C-806A-73E6EF45CB06}"/>
          </ac:spMkLst>
        </pc:spChg>
        <pc:spChg chg="del">
          <ac:chgData name="Sidney Isoe" userId="ef8debc17ded7049" providerId="LiveId" clId="{BA34138A-AC4B-4353-9234-7A4A5B7398DB}" dt="2023-10-16T07:33:12.804" v="866" actId="478"/>
          <ac:spMkLst>
            <pc:docMk/>
            <pc:sldMk cId="1019213662" sldId="3791"/>
            <ac:spMk id="13" creationId="{9B6754F1-BBB9-45C3-8F76-FA0E19B7463B}"/>
          </ac:spMkLst>
        </pc:spChg>
        <pc:graphicFrameChg chg="del">
          <ac:chgData name="Sidney Isoe" userId="ef8debc17ded7049" providerId="LiveId" clId="{BA34138A-AC4B-4353-9234-7A4A5B7398DB}" dt="2023-10-12T15:58:22.696" v="329" actId="478"/>
          <ac:graphicFrameMkLst>
            <pc:docMk/>
            <pc:sldMk cId="1019213662" sldId="3791"/>
            <ac:graphicFrameMk id="7" creationId="{55E783DC-66E7-4CEE-82CF-D51DFA19A3A2}"/>
          </ac:graphicFrameMkLst>
        </pc:graphicFrameChg>
        <pc:picChg chg="add del mod">
          <ac:chgData name="Sidney Isoe" userId="ef8debc17ded7049" providerId="LiveId" clId="{BA34138A-AC4B-4353-9234-7A4A5B7398DB}" dt="2023-10-12T16:14:03.376" v="357" actId="478"/>
          <ac:picMkLst>
            <pc:docMk/>
            <pc:sldMk cId="1019213662" sldId="3791"/>
            <ac:picMk id="5" creationId="{758E8F46-923D-0432-94F7-B1278F6938CE}"/>
          </ac:picMkLst>
        </pc:picChg>
        <pc:picChg chg="add mod">
          <ac:chgData name="Sidney Isoe" userId="ef8debc17ded7049" providerId="LiveId" clId="{BA34138A-AC4B-4353-9234-7A4A5B7398DB}" dt="2023-10-12T16:15:27.609" v="368" actId="962"/>
          <ac:picMkLst>
            <pc:docMk/>
            <pc:sldMk cId="1019213662" sldId="3791"/>
            <ac:picMk id="8" creationId="{2DE1AD18-2B02-B126-0A6C-AA53F7534543}"/>
          </ac:picMkLst>
        </pc:picChg>
      </pc:sldChg>
      <pc:sldChg chg="addSp delSp modSp mod">
        <pc:chgData name="Sidney Isoe" userId="ef8debc17ded7049" providerId="LiveId" clId="{BA34138A-AC4B-4353-9234-7A4A5B7398DB}" dt="2023-10-23T17:14:11.813" v="1136" actId="115"/>
        <pc:sldMkLst>
          <pc:docMk/>
          <pc:sldMk cId="3927950662" sldId="3792"/>
        </pc:sldMkLst>
        <pc:spChg chg="add del mod">
          <ac:chgData name="Sidney Isoe" userId="ef8debc17ded7049" providerId="LiveId" clId="{BA34138A-AC4B-4353-9234-7A4A5B7398DB}" dt="2023-10-12T16:16:53.771" v="383" actId="478"/>
          <ac:spMkLst>
            <pc:docMk/>
            <pc:sldMk cId="3927950662" sldId="3792"/>
            <ac:spMk id="3" creationId="{DD08C23C-B7FB-02C9-62B9-42B179BA855F}"/>
          </ac:spMkLst>
        </pc:spChg>
        <pc:spChg chg="add mod">
          <ac:chgData name="Sidney Isoe" userId="ef8debc17ded7049" providerId="LiveId" clId="{BA34138A-AC4B-4353-9234-7A4A5B7398DB}" dt="2023-10-23T17:14:03.995" v="1133" actId="113"/>
          <ac:spMkLst>
            <pc:docMk/>
            <pc:sldMk cId="3927950662" sldId="3792"/>
            <ac:spMk id="4" creationId="{3230B49A-9988-2CA9-D7B2-0EB83B42E9B3}"/>
          </ac:spMkLst>
        </pc:spChg>
        <pc:spChg chg="add mod">
          <ac:chgData name="Sidney Isoe" userId="ef8debc17ded7049" providerId="LiveId" clId="{BA34138A-AC4B-4353-9234-7A4A5B7398DB}" dt="2023-10-23T17:14:11.813" v="1136" actId="115"/>
          <ac:spMkLst>
            <pc:docMk/>
            <pc:sldMk cId="3927950662" sldId="3792"/>
            <ac:spMk id="5" creationId="{EC6CC102-5AC5-4091-DF36-C9B39843F2F4}"/>
          </ac:spMkLst>
        </pc:spChg>
        <pc:spChg chg="add mod">
          <ac:chgData name="Sidney Isoe" userId="ef8debc17ded7049" providerId="LiveId" clId="{BA34138A-AC4B-4353-9234-7A4A5B7398DB}" dt="2023-10-23T17:14:06.253" v="1134" actId="113"/>
          <ac:spMkLst>
            <pc:docMk/>
            <pc:sldMk cId="3927950662" sldId="3792"/>
            <ac:spMk id="6" creationId="{3E95BAD7-A732-2A23-7166-D43352767FEA}"/>
          </ac:spMkLst>
        </pc:spChg>
        <pc:spChg chg="add mod">
          <ac:chgData name="Sidney Isoe" userId="ef8debc17ded7049" providerId="LiveId" clId="{BA34138A-AC4B-4353-9234-7A4A5B7398DB}" dt="2023-10-23T17:13:56.353" v="1131" actId="1076"/>
          <ac:spMkLst>
            <pc:docMk/>
            <pc:sldMk cId="3927950662" sldId="3792"/>
            <ac:spMk id="7" creationId="{2A8B0176-3ED8-D446-11AD-690545A7B01C}"/>
          </ac:spMkLst>
        </pc:spChg>
        <pc:spChg chg="mod">
          <ac:chgData name="Sidney Isoe" userId="ef8debc17ded7049" providerId="LiveId" clId="{BA34138A-AC4B-4353-9234-7A4A5B7398DB}" dt="2023-10-23T17:12:47.061" v="1096" actId="27636"/>
          <ac:spMkLst>
            <pc:docMk/>
            <pc:sldMk cId="3927950662" sldId="3792"/>
            <ac:spMk id="9" creationId="{78260B10-25FE-445D-A9FD-06B618F1B961}"/>
          </ac:spMkLst>
        </pc:spChg>
        <pc:spChg chg="del">
          <ac:chgData name="Sidney Isoe" userId="ef8debc17ded7049" providerId="LiveId" clId="{BA34138A-AC4B-4353-9234-7A4A5B7398DB}" dt="2023-10-12T16:17:31.827" v="389" actId="478"/>
          <ac:spMkLst>
            <pc:docMk/>
            <pc:sldMk cId="3927950662" sldId="3792"/>
            <ac:spMk id="12" creationId="{3CC90B11-F535-4D7C-84A3-2CF98B9D596A}"/>
          </ac:spMkLst>
        </pc:spChg>
        <pc:spChg chg="del">
          <ac:chgData name="Sidney Isoe" userId="ef8debc17ded7049" providerId="LiveId" clId="{BA34138A-AC4B-4353-9234-7A4A5B7398DB}" dt="2023-10-12T16:17:33.436" v="390" actId="478"/>
          <ac:spMkLst>
            <pc:docMk/>
            <pc:sldMk cId="3927950662" sldId="3792"/>
            <ac:spMk id="13" creationId="{34CB8358-5219-419E-B50C-A279EA3E635F}"/>
          </ac:spMkLst>
        </pc:spChg>
        <pc:graphicFrameChg chg="del modGraphic">
          <ac:chgData name="Sidney Isoe" userId="ef8debc17ded7049" providerId="LiveId" clId="{BA34138A-AC4B-4353-9234-7A4A5B7398DB}" dt="2023-10-12T16:16:50.465" v="382" actId="478"/>
          <ac:graphicFrameMkLst>
            <pc:docMk/>
            <pc:sldMk cId="3927950662" sldId="3792"/>
            <ac:graphicFrameMk id="6" creationId="{FE03FD29-2ABD-4741-B4AC-4F72BFB14A56}"/>
          </ac:graphicFrameMkLst>
        </pc:graphicFrameChg>
        <pc:picChg chg="add mod">
          <ac:chgData name="Sidney Isoe" userId="ef8debc17ded7049" providerId="LiveId" clId="{BA34138A-AC4B-4353-9234-7A4A5B7398DB}" dt="2023-10-23T17:11:05.281" v="1054" actId="1076"/>
          <ac:picMkLst>
            <pc:docMk/>
            <pc:sldMk cId="3927950662" sldId="3792"/>
            <ac:picMk id="3" creationId="{68DC3C8B-A0D1-4427-154D-53AEDF3331E6}"/>
          </ac:picMkLst>
        </pc:picChg>
        <pc:picChg chg="add del mod">
          <ac:chgData name="Sidney Isoe" userId="ef8debc17ded7049" providerId="LiveId" clId="{BA34138A-AC4B-4353-9234-7A4A5B7398DB}" dt="2023-10-12T16:26:45.597" v="404" actId="478"/>
          <ac:picMkLst>
            <pc:docMk/>
            <pc:sldMk cId="3927950662" sldId="3792"/>
            <ac:picMk id="5" creationId="{5E4645DB-BD04-F9D6-3830-FCEBC6A0571D}"/>
          </ac:picMkLst>
        </pc:picChg>
        <pc:picChg chg="add mod ord">
          <ac:chgData name="Sidney Isoe" userId="ef8debc17ded7049" providerId="LiveId" clId="{BA34138A-AC4B-4353-9234-7A4A5B7398DB}" dt="2023-10-23T17:11:02.084" v="1053" actId="166"/>
          <ac:picMkLst>
            <pc:docMk/>
            <pc:sldMk cId="3927950662" sldId="3792"/>
            <ac:picMk id="8" creationId="{6DDFE649-CD88-C14B-B4D2-C192E4EE8576}"/>
          </ac:picMkLst>
        </pc:picChg>
        <pc:picChg chg="add mod">
          <ac:chgData name="Sidney Isoe" userId="ef8debc17ded7049" providerId="LiveId" clId="{BA34138A-AC4B-4353-9234-7A4A5B7398DB}" dt="2023-10-23T17:12:18.002" v="1070" actId="1076"/>
          <ac:picMkLst>
            <pc:docMk/>
            <pc:sldMk cId="3927950662" sldId="3792"/>
            <ac:picMk id="11" creationId="{A8B7E714-2578-768A-AD1D-712B3F819A17}"/>
          </ac:picMkLst>
        </pc:picChg>
        <pc:picChg chg="add del mod">
          <ac:chgData name="Sidney Isoe" userId="ef8debc17ded7049" providerId="LiveId" clId="{BA34138A-AC4B-4353-9234-7A4A5B7398DB}" dt="2023-10-23T17:08:55.772" v="1050" actId="478"/>
          <ac:picMkLst>
            <pc:docMk/>
            <pc:sldMk cId="3927950662" sldId="3792"/>
            <ac:picMk id="16" creationId="{3494D5DE-6588-0EE2-509F-230FA703B9D8}"/>
          </ac:picMkLst>
        </pc:picChg>
      </pc:sldChg>
      <pc:sldChg chg="del">
        <pc:chgData name="Sidney Isoe" userId="ef8debc17ded7049" providerId="LiveId" clId="{BA34138A-AC4B-4353-9234-7A4A5B7398DB}" dt="2023-10-12T16:44:14.606" v="517" actId="47"/>
        <pc:sldMkLst>
          <pc:docMk/>
          <pc:sldMk cId="1813910725" sldId="3794"/>
        </pc:sldMkLst>
      </pc:sldChg>
      <pc:sldChg chg="delSp modSp mod">
        <pc:chgData name="Sidney Isoe" userId="ef8debc17ded7049" providerId="LiveId" clId="{BA34138A-AC4B-4353-9234-7A4A5B7398DB}" dt="2023-10-16T07:32:46.020" v="863" actId="20577"/>
        <pc:sldMkLst>
          <pc:docMk/>
          <pc:sldMk cId="55160260" sldId="3826"/>
        </pc:sldMkLst>
        <pc:spChg chg="mod">
          <ac:chgData name="Sidney Isoe" userId="ef8debc17ded7049" providerId="LiveId" clId="{BA34138A-AC4B-4353-9234-7A4A5B7398DB}" dt="2023-10-12T15:48:01.054" v="68" actId="27107"/>
          <ac:spMkLst>
            <pc:docMk/>
            <pc:sldMk cId="55160260" sldId="3826"/>
            <ac:spMk id="2" creationId="{1836E49C-11A0-4C95-8A6E-FC7E9C57C105}"/>
          </ac:spMkLst>
        </pc:spChg>
        <pc:spChg chg="mod">
          <ac:chgData name="Sidney Isoe" userId="ef8debc17ded7049" providerId="LiveId" clId="{BA34138A-AC4B-4353-9234-7A4A5B7398DB}" dt="2023-10-16T07:32:46.020" v="863" actId="20577"/>
          <ac:spMkLst>
            <pc:docMk/>
            <pc:sldMk cId="55160260" sldId="3826"/>
            <ac:spMk id="3" creationId="{869C3FD2-AF88-4EF1-AFB7-5D31BD5AA0BF}"/>
          </ac:spMkLst>
        </pc:spChg>
        <pc:spChg chg="del">
          <ac:chgData name="Sidney Isoe" userId="ef8debc17ded7049" providerId="LiveId" clId="{BA34138A-AC4B-4353-9234-7A4A5B7398DB}" dt="2023-10-12T15:47:13.259" v="63" actId="478"/>
          <ac:spMkLst>
            <pc:docMk/>
            <pc:sldMk cId="55160260" sldId="3826"/>
            <ac:spMk id="4" creationId="{78C8B647-084C-492D-A242-148BEA5B6823}"/>
          </ac:spMkLst>
        </pc:spChg>
        <pc:spChg chg="del">
          <ac:chgData name="Sidney Isoe" userId="ef8debc17ded7049" providerId="LiveId" clId="{BA34138A-AC4B-4353-9234-7A4A5B7398DB}" dt="2023-10-12T15:47:10.330" v="62" actId="478"/>
          <ac:spMkLst>
            <pc:docMk/>
            <pc:sldMk cId="55160260" sldId="3826"/>
            <ac:spMk id="5" creationId="{A4A2B84E-2163-44C1-99D0-6F162AEA82E9}"/>
          </ac:spMkLst>
        </pc:spChg>
      </pc:sldChg>
      <pc:sldChg chg="addSp delSp modSp mod">
        <pc:chgData name="Sidney Isoe" userId="ef8debc17ded7049" providerId="LiveId" clId="{BA34138A-AC4B-4353-9234-7A4A5B7398DB}" dt="2023-10-12T16:57:58.363" v="836" actId="962"/>
        <pc:sldMkLst>
          <pc:docMk/>
          <pc:sldMk cId="1002193766" sldId="3827"/>
        </pc:sldMkLst>
        <pc:spChg chg="add del mod">
          <ac:chgData name="Sidney Isoe" userId="ef8debc17ded7049" providerId="LiveId" clId="{BA34138A-AC4B-4353-9234-7A4A5B7398DB}" dt="2023-10-12T15:49:37.495" v="91" actId="478"/>
          <ac:spMkLst>
            <pc:docMk/>
            <pc:sldMk cId="1002193766" sldId="3827"/>
            <ac:spMk id="3" creationId="{8608A3FF-A55F-8D6A-3D4A-E4C221640D76}"/>
          </ac:spMkLst>
        </pc:spChg>
        <pc:spChg chg="mod">
          <ac:chgData name="Sidney Isoe" userId="ef8debc17ded7049" providerId="LiveId" clId="{BA34138A-AC4B-4353-9234-7A4A5B7398DB}" dt="2023-10-12T15:58:58.696" v="349" actId="20577"/>
          <ac:spMkLst>
            <pc:docMk/>
            <pc:sldMk cId="1002193766" sldId="3827"/>
            <ac:spMk id="4" creationId="{7B290457-2071-4F7C-9327-CE85A282B4D5}"/>
          </ac:spMkLst>
        </pc:spChg>
        <pc:spChg chg="mod">
          <ac:chgData name="Sidney Isoe" userId="ef8debc17ded7049" providerId="LiveId" clId="{BA34138A-AC4B-4353-9234-7A4A5B7398DB}" dt="2023-10-12T15:57:49.468" v="322" actId="20577"/>
          <ac:spMkLst>
            <pc:docMk/>
            <pc:sldMk cId="1002193766" sldId="3827"/>
            <ac:spMk id="5" creationId="{B67B1E24-2840-4BB0-AE5A-2320A01CB80F}"/>
          </ac:spMkLst>
        </pc:spChg>
        <pc:spChg chg="add del mod">
          <ac:chgData name="Sidney Isoe" userId="ef8debc17ded7049" providerId="LiveId" clId="{BA34138A-AC4B-4353-9234-7A4A5B7398DB}" dt="2023-10-12T15:49:43.997" v="93" actId="478"/>
          <ac:spMkLst>
            <pc:docMk/>
            <pc:sldMk cId="1002193766" sldId="3827"/>
            <ac:spMk id="9" creationId="{CAAC093C-5837-AB98-9B1A-961C1DB43784}"/>
          </ac:spMkLst>
        </pc:spChg>
        <pc:picChg chg="add del mod">
          <ac:chgData name="Sidney Isoe" userId="ef8debc17ded7049" providerId="LiveId" clId="{BA34138A-AC4B-4353-9234-7A4A5B7398DB}" dt="2023-10-12T15:48:51.709" v="87" actId="931"/>
          <ac:picMkLst>
            <pc:docMk/>
            <pc:sldMk cId="1002193766" sldId="3827"/>
            <ac:picMk id="7" creationId="{3419C732-DFCD-95E8-ECFD-D3A6AA04E960}"/>
          </ac:picMkLst>
        </pc:picChg>
        <pc:picChg chg="del">
          <ac:chgData name="Sidney Isoe" userId="ef8debc17ded7049" providerId="LiveId" clId="{BA34138A-AC4B-4353-9234-7A4A5B7398DB}" dt="2023-10-12T15:49:42.174" v="92" actId="478"/>
          <ac:picMkLst>
            <pc:docMk/>
            <pc:sldMk cId="1002193766" sldId="3827"/>
            <ac:picMk id="11" creationId="{759DD474-D676-41A6-A2FB-30B2078418A8}"/>
          </ac:picMkLst>
        </pc:picChg>
        <pc:picChg chg="add del mod">
          <ac:chgData name="Sidney Isoe" userId="ef8debc17ded7049" providerId="LiveId" clId="{BA34138A-AC4B-4353-9234-7A4A5B7398DB}" dt="2023-10-12T15:51:44.371" v="102" actId="478"/>
          <ac:picMkLst>
            <pc:docMk/>
            <pc:sldMk cId="1002193766" sldId="3827"/>
            <ac:picMk id="12" creationId="{E430B45D-582F-73B6-D028-021A1BB0D5AF}"/>
          </ac:picMkLst>
        </pc:picChg>
        <pc:picChg chg="del">
          <ac:chgData name="Sidney Isoe" userId="ef8debc17ded7049" providerId="LiveId" clId="{BA34138A-AC4B-4353-9234-7A4A5B7398DB}" dt="2023-10-12T15:48:28.431" v="81" actId="478"/>
          <ac:picMkLst>
            <pc:docMk/>
            <pc:sldMk cId="1002193766" sldId="3827"/>
            <ac:picMk id="13" creationId="{D624A4F8-65E3-4A17-A439-FE80714CDE5A}"/>
          </ac:picMkLst>
        </pc:picChg>
        <pc:picChg chg="add mod">
          <ac:chgData name="Sidney Isoe" userId="ef8debc17ded7049" providerId="LiveId" clId="{BA34138A-AC4B-4353-9234-7A4A5B7398DB}" dt="2023-10-12T15:53:10.697" v="104" actId="1076"/>
          <ac:picMkLst>
            <pc:docMk/>
            <pc:sldMk cId="1002193766" sldId="3827"/>
            <ac:picMk id="18" creationId="{592A22F5-347F-783D-C71F-2C008CC269C4}"/>
          </ac:picMkLst>
        </pc:picChg>
        <pc:picChg chg="add mod">
          <ac:chgData name="Sidney Isoe" userId="ef8debc17ded7049" providerId="LiveId" clId="{BA34138A-AC4B-4353-9234-7A4A5B7398DB}" dt="2023-10-12T15:58:02.339" v="327" actId="1076"/>
          <ac:picMkLst>
            <pc:docMk/>
            <pc:sldMk cId="1002193766" sldId="3827"/>
            <ac:picMk id="20" creationId="{3B166A2D-71E0-7C87-DBF2-91C0110D3B9E}"/>
          </ac:picMkLst>
        </pc:picChg>
        <pc:picChg chg="add mod">
          <ac:chgData name="Sidney Isoe" userId="ef8debc17ded7049" providerId="LiveId" clId="{BA34138A-AC4B-4353-9234-7A4A5B7398DB}" dt="2023-10-12T15:58:00.403" v="326" actId="1076"/>
          <ac:picMkLst>
            <pc:docMk/>
            <pc:sldMk cId="1002193766" sldId="3827"/>
            <ac:picMk id="22" creationId="{9AA5E184-F481-C77B-5F48-F715115E9B38}"/>
          </ac:picMkLst>
        </pc:picChg>
        <pc:picChg chg="add del mod ord">
          <ac:chgData name="Sidney Isoe" userId="ef8debc17ded7049" providerId="LiveId" clId="{BA34138A-AC4B-4353-9234-7A4A5B7398DB}" dt="2023-10-12T15:55:02.930" v="127" actId="478"/>
          <ac:picMkLst>
            <pc:docMk/>
            <pc:sldMk cId="1002193766" sldId="3827"/>
            <ac:picMk id="24" creationId="{68199C82-E08B-F223-1BDB-60E41A492AA8}"/>
          </ac:picMkLst>
        </pc:picChg>
        <pc:picChg chg="add mod">
          <ac:chgData name="Sidney Isoe" userId="ef8debc17ded7049" providerId="LiveId" clId="{BA34138A-AC4B-4353-9234-7A4A5B7398DB}" dt="2023-10-12T16:57:58.363" v="836" actId="962"/>
          <ac:picMkLst>
            <pc:docMk/>
            <pc:sldMk cId="1002193766" sldId="3827"/>
            <ac:picMk id="26" creationId="{C565F753-D179-DC26-9793-5918BCBA096B}"/>
          </ac:picMkLst>
        </pc:picChg>
      </pc:sldChg>
      <pc:sldChg chg="del">
        <pc:chgData name="Sidney Isoe" userId="ef8debc17ded7049" providerId="LiveId" clId="{BA34138A-AC4B-4353-9234-7A4A5B7398DB}" dt="2023-10-12T15:58:15.024" v="328" actId="47"/>
        <pc:sldMkLst>
          <pc:docMk/>
          <pc:sldMk cId="4283594893" sldId="3828"/>
        </pc:sldMkLst>
      </pc:sldChg>
      <pc:sldChg chg="delSp del mod">
        <pc:chgData name="Sidney Isoe" userId="ef8debc17ded7049" providerId="LiveId" clId="{BA34138A-AC4B-4353-9234-7A4A5B7398DB}" dt="2023-10-12T16:46:14.305" v="571" actId="47"/>
        <pc:sldMkLst>
          <pc:docMk/>
          <pc:sldMk cId="1026132043" sldId="3829"/>
        </pc:sldMkLst>
        <pc:spChg chg="del">
          <ac:chgData name="Sidney Isoe" userId="ef8debc17ded7049" providerId="LiveId" clId="{BA34138A-AC4B-4353-9234-7A4A5B7398DB}" dt="2023-10-12T16:17:24.108" v="386" actId="478"/>
          <ac:spMkLst>
            <pc:docMk/>
            <pc:sldMk cId="1026132043" sldId="3829"/>
            <ac:spMk id="17" creationId="{629F4044-902D-4034-8E90-44E0F885EEBD}"/>
          </ac:spMkLst>
        </pc:spChg>
        <pc:spChg chg="del">
          <ac:chgData name="Sidney Isoe" userId="ef8debc17ded7049" providerId="LiveId" clId="{BA34138A-AC4B-4353-9234-7A4A5B7398DB}" dt="2023-10-12T16:17:20.555" v="385" actId="478"/>
          <ac:spMkLst>
            <pc:docMk/>
            <pc:sldMk cId="1026132043" sldId="3829"/>
            <ac:spMk id="18" creationId="{439BF4B2-6931-43C1-8924-3E02FA60CF60}"/>
          </ac:spMkLst>
        </pc:spChg>
      </pc:sldChg>
      <pc:sldChg chg="del">
        <pc:chgData name="Sidney Isoe" userId="ef8debc17ded7049" providerId="LiveId" clId="{BA34138A-AC4B-4353-9234-7A4A5B7398DB}" dt="2023-10-12T16:44:01.613" v="515" actId="47"/>
        <pc:sldMkLst>
          <pc:docMk/>
          <pc:sldMk cId="1791535643" sldId="3830"/>
        </pc:sldMkLst>
      </pc:sldChg>
      <pc:sldChg chg="del">
        <pc:chgData name="Sidney Isoe" userId="ef8debc17ded7049" providerId="LiveId" clId="{BA34138A-AC4B-4353-9234-7A4A5B7398DB}" dt="2023-10-12T16:44:06.775" v="516" actId="47"/>
        <pc:sldMkLst>
          <pc:docMk/>
          <pc:sldMk cId="3942647457" sldId="3831"/>
        </pc:sldMkLst>
      </pc:sldChg>
      <pc:sldChg chg="del">
        <pc:chgData name="Sidney Isoe" userId="ef8debc17ded7049" providerId="LiveId" clId="{BA34138A-AC4B-4353-9234-7A4A5B7398DB}" dt="2023-10-12T16:44:16.712" v="518" actId="47"/>
        <pc:sldMkLst>
          <pc:docMk/>
          <pc:sldMk cId="543995561" sldId="3832"/>
        </pc:sldMkLst>
      </pc:sldChg>
      <pc:sldChg chg="addSp delSp modSp del mod">
        <pc:chgData name="Sidney Isoe" userId="ef8debc17ded7049" providerId="LiveId" clId="{BA34138A-AC4B-4353-9234-7A4A5B7398DB}" dt="2023-10-12T16:45:59.052" v="567" actId="47"/>
        <pc:sldMkLst>
          <pc:docMk/>
          <pc:sldMk cId="17839761" sldId="3833"/>
        </pc:sldMkLst>
        <pc:spChg chg="add mod">
          <ac:chgData name="Sidney Isoe" userId="ef8debc17ded7049" providerId="LiveId" clId="{BA34138A-AC4B-4353-9234-7A4A5B7398DB}" dt="2023-10-12T16:44:26.254" v="520" actId="478"/>
          <ac:spMkLst>
            <pc:docMk/>
            <pc:sldMk cId="17839761" sldId="3833"/>
            <ac:spMk id="3" creationId="{BD77D40A-6A67-D1CD-C907-CC73763B8E1D}"/>
          </ac:spMkLst>
        </pc:spChg>
        <pc:spChg chg="mod">
          <ac:chgData name="Sidney Isoe" userId="ef8debc17ded7049" providerId="LiveId" clId="{BA34138A-AC4B-4353-9234-7A4A5B7398DB}" dt="2023-10-12T16:44:57.605" v="555" actId="403"/>
          <ac:spMkLst>
            <pc:docMk/>
            <pc:sldMk cId="17839761" sldId="3833"/>
            <ac:spMk id="5" creationId="{42E3A3A9-5E96-4CDD-A971-9C272EFD97D9}"/>
          </ac:spMkLst>
        </pc:spChg>
        <pc:spChg chg="add mod">
          <ac:chgData name="Sidney Isoe" userId="ef8debc17ded7049" providerId="LiveId" clId="{BA34138A-AC4B-4353-9234-7A4A5B7398DB}" dt="2023-10-12T16:44:27.356" v="521" actId="478"/>
          <ac:spMkLst>
            <pc:docMk/>
            <pc:sldMk cId="17839761" sldId="3833"/>
            <ac:spMk id="7" creationId="{0BCC2712-879D-4B5E-78ED-1BCE7181BD0A}"/>
          </ac:spMkLst>
        </pc:spChg>
        <pc:picChg chg="del">
          <ac:chgData name="Sidney Isoe" userId="ef8debc17ded7049" providerId="LiveId" clId="{BA34138A-AC4B-4353-9234-7A4A5B7398DB}" dt="2023-10-12T16:44:26.254" v="520" actId="478"/>
          <ac:picMkLst>
            <pc:docMk/>
            <pc:sldMk cId="17839761" sldId="3833"/>
            <ac:picMk id="9" creationId="{BB00A97C-4C32-42DA-9838-F3D341AB0DCC}"/>
          </ac:picMkLst>
        </pc:picChg>
        <pc:picChg chg="del">
          <ac:chgData name="Sidney Isoe" userId="ef8debc17ded7049" providerId="LiveId" clId="{BA34138A-AC4B-4353-9234-7A4A5B7398DB}" dt="2023-10-12T16:44:27.356" v="521" actId="478"/>
          <ac:picMkLst>
            <pc:docMk/>
            <pc:sldMk cId="17839761" sldId="3833"/>
            <ac:picMk id="11" creationId="{89C83A94-9400-40DF-9CE0-AFEB3C742BC3}"/>
          </ac:picMkLst>
        </pc:picChg>
      </pc:sldChg>
      <pc:sldChg chg="addSp delSp modSp mod">
        <pc:chgData name="Sidney Isoe" userId="ef8debc17ded7049" providerId="LiveId" clId="{BA34138A-AC4B-4353-9234-7A4A5B7398DB}" dt="2023-10-23T19:41:29.158" v="1654" actId="20577"/>
        <pc:sldMkLst>
          <pc:docMk/>
          <pc:sldMk cId="962258905" sldId="3834"/>
        </pc:sldMkLst>
        <pc:spChg chg="del">
          <ac:chgData name="Sidney Isoe" userId="ef8debc17ded7049" providerId="LiveId" clId="{BA34138A-AC4B-4353-9234-7A4A5B7398DB}" dt="2023-10-12T16:45:21.128" v="556" actId="478"/>
          <ac:spMkLst>
            <pc:docMk/>
            <pc:sldMk cId="962258905" sldId="3834"/>
            <ac:spMk id="2" creationId="{659706C9-F26D-46CA-93BF-8C27012F6B12}"/>
          </ac:spMkLst>
        </pc:spChg>
        <pc:spChg chg="del">
          <ac:chgData name="Sidney Isoe" userId="ef8debc17ded7049" providerId="LiveId" clId="{BA34138A-AC4B-4353-9234-7A4A5B7398DB}" dt="2023-10-12T16:45:33.299" v="560" actId="478"/>
          <ac:spMkLst>
            <pc:docMk/>
            <pc:sldMk cId="962258905" sldId="3834"/>
            <ac:spMk id="3" creationId="{21F0B6E0-1F7C-4E6A-87B1-554ADE739CD1}"/>
          </ac:spMkLst>
        </pc:spChg>
        <pc:spChg chg="del">
          <ac:chgData name="Sidney Isoe" userId="ef8debc17ded7049" providerId="LiveId" clId="{BA34138A-AC4B-4353-9234-7A4A5B7398DB}" dt="2023-10-12T16:45:52.979" v="565" actId="478"/>
          <ac:spMkLst>
            <pc:docMk/>
            <pc:sldMk cId="962258905" sldId="3834"/>
            <ac:spMk id="4" creationId="{6F95E0EB-F1F4-436B-A218-93E100A66902}"/>
          </ac:spMkLst>
        </pc:spChg>
        <pc:spChg chg="del">
          <ac:chgData name="Sidney Isoe" userId="ef8debc17ded7049" providerId="LiveId" clId="{BA34138A-AC4B-4353-9234-7A4A5B7398DB}" dt="2023-10-12T16:45:54.451" v="566" actId="478"/>
          <ac:spMkLst>
            <pc:docMk/>
            <pc:sldMk cId="962258905" sldId="3834"/>
            <ac:spMk id="5" creationId="{C75D06EF-9416-46F7-8230-B49EE1269F53}"/>
          </ac:spMkLst>
        </pc:spChg>
        <pc:spChg chg="add del mod">
          <ac:chgData name="Sidney Isoe" userId="ef8debc17ded7049" providerId="LiveId" clId="{BA34138A-AC4B-4353-9234-7A4A5B7398DB}" dt="2023-10-12T16:45:24.779" v="557" actId="478"/>
          <ac:spMkLst>
            <pc:docMk/>
            <pc:sldMk cId="962258905" sldId="3834"/>
            <ac:spMk id="8" creationId="{688EDB48-F665-29C1-8C0C-C6510DFE7861}"/>
          </ac:spMkLst>
        </pc:spChg>
        <pc:spChg chg="add mod">
          <ac:chgData name="Sidney Isoe" userId="ef8debc17ded7049" providerId="LiveId" clId="{BA34138A-AC4B-4353-9234-7A4A5B7398DB}" dt="2023-10-12T16:49:34.652" v="737" actId="20577"/>
          <ac:spMkLst>
            <pc:docMk/>
            <pc:sldMk cId="962258905" sldId="3834"/>
            <ac:spMk id="9" creationId="{57FC685B-39CA-4171-587D-631D9EEE51F4}"/>
          </ac:spMkLst>
        </pc:spChg>
        <pc:spChg chg="add mod">
          <ac:chgData name="Sidney Isoe" userId="ef8debc17ded7049" providerId="LiveId" clId="{BA34138A-AC4B-4353-9234-7A4A5B7398DB}" dt="2023-10-23T19:41:29.158" v="1654" actId="20577"/>
          <ac:spMkLst>
            <pc:docMk/>
            <pc:sldMk cId="962258905" sldId="3834"/>
            <ac:spMk id="10" creationId="{6988706E-A9E3-B637-CB07-9EF58BB4EC64}"/>
          </ac:spMkLst>
        </pc:spChg>
        <pc:spChg chg="add del mod">
          <ac:chgData name="Sidney Isoe" userId="ef8debc17ded7049" providerId="LiveId" clId="{BA34138A-AC4B-4353-9234-7A4A5B7398DB}" dt="2023-10-12T16:45:44.028" v="562" actId="478"/>
          <ac:spMkLst>
            <pc:docMk/>
            <pc:sldMk cId="962258905" sldId="3834"/>
            <ac:spMk id="12" creationId="{F813685D-BDAD-C3DA-0B07-1EB865DEA3FC}"/>
          </ac:spMkLst>
        </pc:spChg>
      </pc:sldChg>
      <pc:sldChg chg="delSp modSp mod">
        <pc:chgData name="Sidney Isoe" userId="ef8debc17ded7049" providerId="LiveId" clId="{BA34138A-AC4B-4353-9234-7A4A5B7398DB}" dt="2023-10-12T15:47:40.307" v="67" actId="1076"/>
        <pc:sldMkLst>
          <pc:docMk/>
          <pc:sldMk cId="2296027376" sldId="3835"/>
        </pc:sldMkLst>
        <pc:spChg chg="mod">
          <ac:chgData name="Sidney Isoe" userId="ef8debc17ded7049" providerId="LiveId" clId="{BA34138A-AC4B-4353-9234-7A4A5B7398DB}" dt="2023-10-12T15:47:40.307" v="67" actId="1076"/>
          <ac:spMkLst>
            <pc:docMk/>
            <pc:sldMk cId="2296027376" sldId="3835"/>
            <ac:spMk id="2" creationId="{FB2D4F5B-9129-FE5E-FD14-1C09259D56B3}"/>
          </ac:spMkLst>
        </pc:spChg>
        <pc:spChg chg="del mod">
          <ac:chgData name="Sidney Isoe" userId="ef8debc17ded7049" providerId="LiveId" clId="{BA34138A-AC4B-4353-9234-7A4A5B7398DB}" dt="2023-10-12T15:47:00.750" v="59" actId="478"/>
          <ac:spMkLst>
            <pc:docMk/>
            <pc:sldMk cId="2296027376" sldId="3835"/>
            <ac:spMk id="4" creationId="{2825CE58-645A-64DF-ACD8-5043D4063209}"/>
          </ac:spMkLst>
        </pc:spChg>
        <pc:spChg chg="del mod">
          <ac:chgData name="Sidney Isoe" userId="ef8debc17ded7049" providerId="LiveId" clId="{BA34138A-AC4B-4353-9234-7A4A5B7398DB}" dt="2023-10-12T15:47:03.428" v="61" actId="478"/>
          <ac:spMkLst>
            <pc:docMk/>
            <pc:sldMk cId="2296027376" sldId="3835"/>
            <ac:spMk id="5" creationId="{D9AB25E1-8A1C-BCD5-6D0F-1B68B93D055E}"/>
          </ac:spMkLst>
        </pc:spChg>
      </pc:sldChg>
      <pc:sldChg chg="addSp delSp modSp add mod">
        <pc:chgData name="Sidney Isoe" userId="ef8debc17ded7049" providerId="LiveId" clId="{BA34138A-AC4B-4353-9234-7A4A5B7398DB}" dt="2023-10-23T19:43:42.480" v="1659" actId="20577"/>
        <pc:sldMkLst>
          <pc:docMk/>
          <pc:sldMk cId="2025051453" sldId="3836"/>
        </pc:sldMkLst>
        <pc:spChg chg="mod">
          <ac:chgData name="Sidney Isoe" userId="ef8debc17ded7049" providerId="LiveId" clId="{BA34138A-AC4B-4353-9234-7A4A5B7398DB}" dt="2023-10-23T19:43:42.480" v="1659" actId="20577"/>
          <ac:spMkLst>
            <pc:docMk/>
            <pc:sldMk cId="2025051453" sldId="3836"/>
            <ac:spMk id="9" creationId="{78260B10-25FE-445D-A9FD-06B618F1B961}"/>
          </ac:spMkLst>
        </pc:spChg>
        <pc:spChg chg="add mod">
          <ac:chgData name="Sidney Isoe" userId="ef8debc17ded7049" providerId="LiveId" clId="{BA34138A-AC4B-4353-9234-7A4A5B7398DB}" dt="2023-10-23T19:12:44.703" v="1171" actId="1076"/>
          <ac:spMkLst>
            <pc:docMk/>
            <pc:sldMk cId="2025051453" sldId="3836"/>
            <ac:spMk id="10" creationId="{6AD70AB5-43D0-ECF6-319F-007C137C72B5}"/>
          </ac:spMkLst>
        </pc:spChg>
        <pc:spChg chg="add mod">
          <ac:chgData name="Sidney Isoe" userId="ef8debc17ded7049" providerId="LiveId" clId="{BA34138A-AC4B-4353-9234-7A4A5B7398DB}" dt="2023-10-23T19:15:31.275" v="1195" actId="207"/>
          <ac:spMkLst>
            <pc:docMk/>
            <pc:sldMk cId="2025051453" sldId="3836"/>
            <ac:spMk id="11" creationId="{F762E032-FB6B-2006-5DD6-0B583B43AFAA}"/>
          </ac:spMkLst>
        </pc:spChg>
        <pc:spChg chg="del">
          <ac:chgData name="Sidney Isoe" userId="ef8debc17ded7049" providerId="LiveId" clId="{BA34138A-AC4B-4353-9234-7A4A5B7398DB}" dt="2023-10-12T16:17:27.612" v="387" actId="478"/>
          <ac:spMkLst>
            <pc:docMk/>
            <pc:sldMk cId="2025051453" sldId="3836"/>
            <ac:spMk id="12" creationId="{3CC90B11-F535-4D7C-84A3-2CF98B9D596A}"/>
          </ac:spMkLst>
        </pc:spChg>
        <pc:spChg chg="del">
          <ac:chgData name="Sidney Isoe" userId="ef8debc17ded7049" providerId="LiveId" clId="{BA34138A-AC4B-4353-9234-7A4A5B7398DB}" dt="2023-10-12T16:17:29.172" v="388" actId="478"/>
          <ac:spMkLst>
            <pc:docMk/>
            <pc:sldMk cId="2025051453" sldId="3836"/>
            <ac:spMk id="13" creationId="{34CB8358-5219-419E-B50C-A279EA3E635F}"/>
          </ac:spMkLst>
        </pc:spChg>
        <pc:picChg chg="add del mod">
          <ac:chgData name="Sidney Isoe" userId="ef8debc17ded7049" providerId="LiveId" clId="{BA34138A-AC4B-4353-9234-7A4A5B7398DB}" dt="2023-10-23T17:16:16.587" v="1139" actId="478"/>
          <ac:picMkLst>
            <pc:docMk/>
            <pc:sldMk cId="2025051453" sldId="3836"/>
            <ac:picMk id="3" creationId="{E71C9127-1628-C13B-7AE5-C8FFBA721B5A}"/>
          </ac:picMkLst>
        </pc:picChg>
        <pc:picChg chg="add mod">
          <ac:chgData name="Sidney Isoe" userId="ef8debc17ded7049" providerId="LiveId" clId="{BA34138A-AC4B-4353-9234-7A4A5B7398DB}" dt="2023-10-23T19:12:38.538" v="1170" actId="1076"/>
          <ac:picMkLst>
            <pc:docMk/>
            <pc:sldMk cId="2025051453" sldId="3836"/>
            <ac:picMk id="4" creationId="{81B93129-798F-31D7-307B-4FD539946D38}"/>
          </ac:picMkLst>
        </pc:picChg>
        <pc:picChg chg="add del mod">
          <ac:chgData name="Sidney Isoe" userId="ef8debc17ded7049" providerId="LiveId" clId="{BA34138A-AC4B-4353-9234-7A4A5B7398DB}" dt="2023-10-12T16:41:36.766" v="484" actId="478"/>
          <ac:picMkLst>
            <pc:docMk/>
            <pc:sldMk cId="2025051453" sldId="3836"/>
            <ac:picMk id="5" creationId="{0304C8C6-BF55-9B12-1C93-067ED1E1E274}"/>
          </ac:picMkLst>
        </pc:picChg>
        <pc:picChg chg="add mod">
          <ac:chgData name="Sidney Isoe" userId="ef8debc17ded7049" providerId="LiveId" clId="{BA34138A-AC4B-4353-9234-7A4A5B7398DB}" dt="2023-10-23T19:11:47.279" v="1146" actId="1076"/>
          <ac:picMkLst>
            <pc:docMk/>
            <pc:sldMk cId="2025051453" sldId="3836"/>
            <ac:picMk id="6" creationId="{EBCC0184-C89B-53AB-68B7-482D72C2CA53}"/>
          </ac:picMkLst>
        </pc:picChg>
        <pc:picChg chg="add mod">
          <ac:chgData name="Sidney Isoe" userId="ef8debc17ded7049" providerId="LiveId" clId="{BA34138A-AC4B-4353-9234-7A4A5B7398DB}" dt="2023-10-23T19:12:02.784" v="1149" actId="1076"/>
          <ac:picMkLst>
            <pc:docMk/>
            <pc:sldMk cId="2025051453" sldId="3836"/>
            <ac:picMk id="8" creationId="{2F45CC51-42B2-308B-4EF0-8E1B3C06C829}"/>
          </ac:picMkLst>
        </pc:picChg>
      </pc:sldChg>
      <pc:sldChg chg="addSp delSp modSp add mod">
        <pc:chgData name="Sidney Isoe" userId="ef8debc17ded7049" providerId="LiveId" clId="{BA34138A-AC4B-4353-9234-7A4A5B7398DB}" dt="2023-10-23T19:27:40.971" v="1411" actId="12"/>
        <pc:sldMkLst>
          <pc:docMk/>
          <pc:sldMk cId="990581597" sldId="3837"/>
        </pc:sldMkLst>
        <pc:spChg chg="add mod">
          <ac:chgData name="Sidney Isoe" userId="ef8debc17ded7049" providerId="LiveId" clId="{BA34138A-AC4B-4353-9234-7A4A5B7398DB}" dt="2023-10-23T19:27:40.971" v="1411" actId="12"/>
          <ac:spMkLst>
            <pc:docMk/>
            <pc:sldMk cId="990581597" sldId="3837"/>
            <ac:spMk id="7" creationId="{0D6ECA2E-2D8D-BFCA-D702-B33070062E1C}"/>
          </ac:spMkLst>
        </pc:spChg>
        <pc:spChg chg="mod">
          <ac:chgData name="Sidney Isoe" userId="ef8debc17ded7049" providerId="LiveId" clId="{BA34138A-AC4B-4353-9234-7A4A5B7398DB}" dt="2023-10-16T07:38:24.781" v="872" actId="20577"/>
          <ac:spMkLst>
            <pc:docMk/>
            <pc:sldMk cId="990581597" sldId="3837"/>
            <ac:spMk id="9" creationId="{78260B10-25FE-445D-A9FD-06B618F1B961}"/>
          </ac:spMkLst>
        </pc:spChg>
        <pc:picChg chg="add">
          <ac:chgData name="Sidney Isoe" userId="ef8debc17ded7049" providerId="LiveId" clId="{BA34138A-AC4B-4353-9234-7A4A5B7398DB}" dt="2023-10-23T19:21:54.996" v="1227" actId="22"/>
          <ac:picMkLst>
            <pc:docMk/>
            <pc:sldMk cId="990581597" sldId="3837"/>
            <ac:picMk id="3" creationId="{803718C4-A241-3FF9-8FCB-6FEFCBACC017}"/>
          </ac:picMkLst>
        </pc:picChg>
        <pc:picChg chg="del">
          <ac:chgData name="Sidney Isoe" userId="ef8debc17ded7049" providerId="LiveId" clId="{BA34138A-AC4B-4353-9234-7A4A5B7398DB}" dt="2023-10-12T16:30:22.379" v="479" actId="478"/>
          <ac:picMkLst>
            <pc:docMk/>
            <pc:sldMk cId="990581597" sldId="3837"/>
            <ac:picMk id="3" creationId="{E71C9127-1628-C13B-7AE5-C8FFBA721B5A}"/>
          </ac:picMkLst>
        </pc:picChg>
        <pc:picChg chg="add del mod">
          <ac:chgData name="Sidney Isoe" userId="ef8debc17ded7049" providerId="LiveId" clId="{BA34138A-AC4B-4353-9234-7A4A5B7398DB}" dt="2023-10-23T19:21:01.072" v="1226" actId="478"/>
          <ac:picMkLst>
            <pc:docMk/>
            <pc:sldMk cId="990581597" sldId="3837"/>
            <ac:picMk id="4" creationId="{9224D752-DE80-DBCB-5690-1703B9457F4D}"/>
          </ac:picMkLst>
        </pc:picChg>
        <pc:picChg chg="add mod">
          <ac:chgData name="Sidney Isoe" userId="ef8debc17ded7049" providerId="LiveId" clId="{BA34138A-AC4B-4353-9234-7A4A5B7398DB}" dt="2023-10-23T19:22:23.974" v="1230" actId="1076"/>
          <ac:picMkLst>
            <pc:docMk/>
            <pc:sldMk cId="990581597" sldId="3837"/>
            <ac:picMk id="6" creationId="{B1024BAD-C211-1599-1892-3EF8017A1FF7}"/>
          </ac:picMkLst>
        </pc:picChg>
        <pc:picChg chg="add mod">
          <ac:chgData name="Sidney Isoe" userId="ef8debc17ded7049" providerId="LiveId" clId="{BA34138A-AC4B-4353-9234-7A4A5B7398DB}" dt="2023-10-23T19:25:46.956" v="1296" actId="1076"/>
          <ac:picMkLst>
            <pc:docMk/>
            <pc:sldMk cId="990581597" sldId="3837"/>
            <ac:picMk id="10" creationId="{1145762F-063A-EE1E-C18D-417B2F0E558A}"/>
          </ac:picMkLst>
        </pc:picChg>
      </pc:sldChg>
      <pc:sldChg chg="addSp delSp modSp add mod">
        <pc:chgData name="Sidney Isoe" userId="ef8debc17ded7049" providerId="LiveId" clId="{BA34138A-AC4B-4353-9234-7A4A5B7398DB}" dt="2023-10-23T19:20:32.646" v="1225" actId="20577"/>
        <pc:sldMkLst>
          <pc:docMk/>
          <pc:sldMk cId="3826754896" sldId="3838"/>
        </pc:sldMkLst>
        <pc:spChg chg="mod">
          <ac:chgData name="Sidney Isoe" userId="ef8debc17ded7049" providerId="LiveId" clId="{BA34138A-AC4B-4353-9234-7A4A5B7398DB}" dt="2023-10-23T19:20:32.646" v="1225" actId="20577"/>
          <ac:spMkLst>
            <pc:docMk/>
            <pc:sldMk cId="3826754896" sldId="3838"/>
            <ac:spMk id="9" creationId="{78260B10-25FE-445D-A9FD-06B618F1B961}"/>
          </ac:spMkLst>
        </pc:spChg>
        <pc:picChg chg="add mod">
          <ac:chgData name="Sidney Isoe" userId="ef8debc17ded7049" providerId="LiveId" clId="{BA34138A-AC4B-4353-9234-7A4A5B7398DB}" dt="2023-10-23T19:19:52.903" v="1212" actId="1076"/>
          <ac:picMkLst>
            <pc:docMk/>
            <pc:sldMk cId="3826754896" sldId="3838"/>
            <ac:picMk id="3" creationId="{B0A9D837-9AA9-D2B0-E7CB-201AAC4BD07E}"/>
          </ac:picMkLst>
        </pc:picChg>
        <pc:picChg chg="del">
          <ac:chgData name="Sidney Isoe" userId="ef8debc17ded7049" providerId="LiveId" clId="{BA34138A-AC4B-4353-9234-7A4A5B7398DB}" dt="2023-10-12T16:31:30.347" v="482" actId="478"/>
          <ac:picMkLst>
            <pc:docMk/>
            <pc:sldMk cId="3826754896" sldId="3838"/>
            <ac:picMk id="3" creationId="{E71C9127-1628-C13B-7AE5-C8FFBA721B5A}"/>
          </ac:picMkLst>
        </pc:picChg>
        <pc:picChg chg="add del mod">
          <ac:chgData name="Sidney Isoe" userId="ef8debc17ded7049" providerId="LiveId" clId="{BA34138A-AC4B-4353-9234-7A4A5B7398DB}" dt="2023-10-23T19:19:26.295" v="1203" actId="478"/>
          <ac:picMkLst>
            <pc:docMk/>
            <pc:sldMk cId="3826754896" sldId="3838"/>
            <ac:picMk id="4" creationId="{0CC1F099-8AD8-BED0-48C8-E359C0C82E5A}"/>
          </ac:picMkLst>
        </pc:picChg>
        <pc:picChg chg="add mod ord">
          <ac:chgData name="Sidney Isoe" userId="ef8debc17ded7049" providerId="LiveId" clId="{BA34138A-AC4B-4353-9234-7A4A5B7398DB}" dt="2023-10-23T19:19:48.391" v="1210" actId="1076"/>
          <ac:picMkLst>
            <pc:docMk/>
            <pc:sldMk cId="3826754896" sldId="3838"/>
            <ac:picMk id="6" creationId="{05E6E72A-05D4-FA82-D30B-C7C1AB4CAAFD}"/>
          </ac:picMkLst>
        </pc:picChg>
        <pc:picChg chg="add mod">
          <ac:chgData name="Sidney Isoe" userId="ef8debc17ded7049" providerId="LiveId" clId="{BA34138A-AC4B-4353-9234-7A4A5B7398DB}" dt="2023-10-23T19:20:16.909" v="1216" actId="1076"/>
          <ac:picMkLst>
            <pc:docMk/>
            <pc:sldMk cId="3826754896" sldId="3838"/>
            <ac:picMk id="7" creationId="{250D7005-A332-FFFC-42C8-0F3055A2EA84}"/>
          </ac:picMkLst>
        </pc:picChg>
      </pc:sldChg>
      <pc:sldChg chg="addSp delSp modSp add mod">
        <pc:chgData name="Sidney Isoe" userId="ef8debc17ded7049" providerId="LiveId" clId="{BA34138A-AC4B-4353-9234-7A4A5B7398DB}" dt="2023-10-23T19:33:47.165" v="1507" actId="1076"/>
        <pc:sldMkLst>
          <pc:docMk/>
          <pc:sldMk cId="3583460217" sldId="3839"/>
        </pc:sldMkLst>
        <pc:spChg chg="mod">
          <ac:chgData name="Sidney Isoe" userId="ef8debc17ded7049" providerId="LiveId" clId="{BA34138A-AC4B-4353-9234-7A4A5B7398DB}" dt="2023-10-12T16:42:23.570" v="492" actId="20577"/>
          <ac:spMkLst>
            <pc:docMk/>
            <pc:sldMk cId="3583460217" sldId="3839"/>
            <ac:spMk id="9" creationId="{78260B10-25FE-445D-A9FD-06B618F1B961}"/>
          </ac:spMkLst>
        </pc:spChg>
        <pc:spChg chg="add mod">
          <ac:chgData name="Sidney Isoe" userId="ef8debc17ded7049" providerId="LiveId" clId="{BA34138A-AC4B-4353-9234-7A4A5B7398DB}" dt="2023-10-23T19:31:22.670" v="1450" actId="1076"/>
          <ac:spMkLst>
            <pc:docMk/>
            <pc:sldMk cId="3583460217" sldId="3839"/>
            <ac:spMk id="10" creationId="{0715E9AE-794C-8560-A124-1A351E641CC4}"/>
          </ac:spMkLst>
        </pc:spChg>
        <pc:spChg chg="add mod">
          <ac:chgData name="Sidney Isoe" userId="ef8debc17ded7049" providerId="LiveId" clId="{BA34138A-AC4B-4353-9234-7A4A5B7398DB}" dt="2023-10-23T19:31:24.101" v="1451" actId="1076"/>
          <ac:spMkLst>
            <pc:docMk/>
            <pc:sldMk cId="3583460217" sldId="3839"/>
            <ac:spMk id="11" creationId="{5CAFEC29-F202-7227-B356-07D80A05188F}"/>
          </ac:spMkLst>
        </pc:spChg>
        <pc:spChg chg="add mod">
          <ac:chgData name="Sidney Isoe" userId="ef8debc17ded7049" providerId="LiveId" clId="{BA34138A-AC4B-4353-9234-7A4A5B7398DB}" dt="2023-10-23T19:33:40.797" v="1506" actId="1076"/>
          <ac:spMkLst>
            <pc:docMk/>
            <pc:sldMk cId="3583460217" sldId="3839"/>
            <ac:spMk id="12" creationId="{7A9D53EF-88C0-D40C-9B7F-42A9F3479C78}"/>
          </ac:spMkLst>
        </pc:spChg>
        <pc:spChg chg="add mod">
          <ac:chgData name="Sidney Isoe" userId="ef8debc17ded7049" providerId="LiveId" clId="{BA34138A-AC4B-4353-9234-7A4A5B7398DB}" dt="2023-10-23T19:33:47.165" v="1507" actId="1076"/>
          <ac:spMkLst>
            <pc:docMk/>
            <pc:sldMk cId="3583460217" sldId="3839"/>
            <ac:spMk id="13" creationId="{7554003A-903D-A04B-EE84-0B6CB2B8DAC1}"/>
          </ac:spMkLst>
        </pc:spChg>
        <pc:spChg chg="add mod">
          <ac:chgData name="Sidney Isoe" userId="ef8debc17ded7049" providerId="LiveId" clId="{BA34138A-AC4B-4353-9234-7A4A5B7398DB}" dt="2023-10-23T19:33:21.551" v="1502" actId="1076"/>
          <ac:spMkLst>
            <pc:docMk/>
            <pc:sldMk cId="3583460217" sldId="3839"/>
            <ac:spMk id="15" creationId="{CD7640D2-87BD-86FF-508A-57ABBBECB897}"/>
          </ac:spMkLst>
        </pc:spChg>
        <pc:spChg chg="add mod">
          <ac:chgData name="Sidney Isoe" userId="ef8debc17ded7049" providerId="LiveId" clId="{BA34138A-AC4B-4353-9234-7A4A5B7398DB}" dt="2023-10-23T19:33:36.910" v="1505" actId="1076"/>
          <ac:spMkLst>
            <pc:docMk/>
            <pc:sldMk cId="3583460217" sldId="3839"/>
            <ac:spMk id="16" creationId="{186FEA95-7CD6-5632-DD02-38EA9C494C92}"/>
          </ac:spMkLst>
        </pc:spChg>
        <pc:picChg chg="add del mod">
          <ac:chgData name="Sidney Isoe" userId="ef8debc17ded7049" providerId="LiveId" clId="{BA34138A-AC4B-4353-9234-7A4A5B7398DB}" dt="2023-10-23T19:28:56.414" v="1416" actId="478"/>
          <ac:picMkLst>
            <pc:docMk/>
            <pc:sldMk cId="3583460217" sldId="3839"/>
            <ac:picMk id="3" creationId="{76664E1D-A2EA-E9BA-30DA-E39C7016F4E6}"/>
          </ac:picMkLst>
        </pc:picChg>
        <pc:picChg chg="add mod">
          <ac:chgData name="Sidney Isoe" userId="ef8debc17ded7049" providerId="LiveId" clId="{BA34138A-AC4B-4353-9234-7A4A5B7398DB}" dt="2023-10-23T19:31:34.286" v="1453" actId="1076"/>
          <ac:picMkLst>
            <pc:docMk/>
            <pc:sldMk cId="3583460217" sldId="3839"/>
            <ac:picMk id="4" creationId="{5AED8135-BB72-419C-7ECA-01F39455C64A}"/>
          </ac:picMkLst>
        </pc:picChg>
        <pc:picChg chg="del">
          <ac:chgData name="Sidney Isoe" userId="ef8debc17ded7049" providerId="LiveId" clId="{BA34138A-AC4B-4353-9234-7A4A5B7398DB}" dt="2023-10-12T16:42:20.314" v="491" actId="478"/>
          <ac:picMkLst>
            <pc:docMk/>
            <pc:sldMk cId="3583460217" sldId="3839"/>
            <ac:picMk id="4" creationId="{9224D752-DE80-DBCB-5690-1703B9457F4D}"/>
          </ac:picMkLst>
        </pc:picChg>
        <pc:picChg chg="add mod">
          <ac:chgData name="Sidney Isoe" userId="ef8debc17ded7049" providerId="LiveId" clId="{BA34138A-AC4B-4353-9234-7A4A5B7398DB}" dt="2023-10-23T19:31:32.478" v="1452" actId="1076"/>
          <ac:picMkLst>
            <pc:docMk/>
            <pc:sldMk cId="3583460217" sldId="3839"/>
            <ac:picMk id="6" creationId="{BED97E47-10A1-8614-1965-853CE3C71E7E}"/>
          </ac:picMkLst>
        </pc:picChg>
        <pc:picChg chg="add mod">
          <ac:chgData name="Sidney Isoe" userId="ef8debc17ded7049" providerId="LiveId" clId="{BA34138A-AC4B-4353-9234-7A4A5B7398DB}" dt="2023-10-23T19:30:32.725" v="1424" actId="1076"/>
          <ac:picMkLst>
            <pc:docMk/>
            <pc:sldMk cId="3583460217" sldId="3839"/>
            <ac:picMk id="7" creationId="{01824640-5F93-6211-BE73-C1C9E897DA60}"/>
          </ac:picMkLst>
        </pc:picChg>
        <pc:picChg chg="add del mod">
          <ac:chgData name="Sidney Isoe" userId="ef8debc17ded7049" providerId="LiveId" clId="{BA34138A-AC4B-4353-9234-7A4A5B7398DB}" dt="2023-10-23T19:27:57.895" v="1412" actId="478"/>
          <ac:picMkLst>
            <pc:docMk/>
            <pc:sldMk cId="3583460217" sldId="3839"/>
            <ac:picMk id="8" creationId="{0F1B637F-DD6D-8863-6BF8-9DDB77BCE887}"/>
          </ac:picMkLst>
        </pc:picChg>
      </pc:sldChg>
      <pc:sldChg chg="add del">
        <pc:chgData name="Sidney Isoe" userId="ef8debc17ded7049" providerId="LiveId" clId="{BA34138A-AC4B-4353-9234-7A4A5B7398DB}" dt="2023-10-12T16:46:13.380" v="570" actId="47"/>
        <pc:sldMkLst>
          <pc:docMk/>
          <pc:sldMk cId="2735483907" sldId="3840"/>
        </pc:sldMkLst>
      </pc:sldChg>
      <pc:sldChg chg="addSp modSp add mod">
        <pc:chgData name="Sidney Isoe" userId="ef8debc17ded7049" providerId="LiveId" clId="{BA34138A-AC4B-4353-9234-7A4A5B7398DB}" dt="2023-10-23T19:43:02.711" v="1658" actId="1076"/>
        <pc:sldMkLst>
          <pc:docMk/>
          <pc:sldMk cId="4222104769" sldId="3841"/>
        </pc:sldMkLst>
        <pc:spChg chg="mod">
          <ac:chgData name="Sidney Isoe" userId="ef8debc17ded7049" providerId="LiveId" clId="{BA34138A-AC4B-4353-9234-7A4A5B7398DB}" dt="2023-10-23T19:43:01.439" v="1657" actId="1076"/>
          <ac:spMkLst>
            <pc:docMk/>
            <pc:sldMk cId="4222104769" sldId="3841"/>
            <ac:spMk id="10" creationId="{6988706E-A9E3-B637-CB07-9EF58BB4EC64}"/>
          </ac:spMkLst>
        </pc:spChg>
        <pc:picChg chg="add mod ord">
          <ac:chgData name="Sidney Isoe" userId="ef8debc17ded7049" providerId="LiveId" clId="{BA34138A-AC4B-4353-9234-7A4A5B7398DB}" dt="2023-10-23T19:43:02.711" v="1658" actId="1076"/>
          <ac:picMkLst>
            <pc:docMk/>
            <pc:sldMk cId="4222104769" sldId="3841"/>
            <ac:picMk id="3" creationId="{D5D33B8C-60EB-E82E-9AB2-FF5199BA68B0}"/>
          </ac:picMkLst>
        </pc:picChg>
      </pc:sldChg>
      <pc:sldChg chg="addSp delSp modSp add mod">
        <pc:chgData name="Sidney Isoe" userId="ef8debc17ded7049" providerId="LiveId" clId="{BA34138A-AC4B-4353-9234-7A4A5B7398DB}" dt="2023-10-12T16:50:49.274" v="763" actId="20577"/>
        <pc:sldMkLst>
          <pc:docMk/>
          <pc:sldMk cId="4026408881" sldId="3842"/>
        </pc:sldMkLst>
        <pc:spChg chg="mod">
          <ac:chgData name="Sidney Isoe" userId="ef8debc17ded7049" providerId="LiveId" clId="{BA34138A-AC4B-4353-9234-7A4A5B7398DB}" dt="2023-10-12T16:50:49.274" v="763" actId="20577"/>
          <ac:spMkLst>
            <pc:docMk/>
            <pc:sldMk cId="4026408881" sldId="3842"/>
            <ac:spMk id="9" creationId="{57FC685B-39CA-4171-587D-631D9EEE51F4}"/>
          </ac:spMkLst>
        </pc:spChg>
        <pc:spChg chg="del">
          <ac:chgData name="Sidney Isoe" userId="ef8debc17ded7049" providerId="LiveId" clId="{BA34138A-AC4B-4353-9234-7A4A5B7398DB}" dt="2023-10-12T16:50:10.012" v="746" actId="478"/>
          <ac:spMkLst>
            <pc:docMk/>
            <pc:sldMk cId="4026408881" sldId="3842"/>
            <ac:spMk id="10" creationId="{6988706E-A9E3-B637-CB07-9EF58BB4EC64}"/>
          </ac:spMkLst>
        </pc:spChg>
        <pc:picChg chg="add mod">
          <ac:chgData name="Sidney Isoe" userId="ef8debc17ded7049" providerId="LiveId" clId="{BA34138A-AC4B-4353-9234-7A4A5B7398DB}" dt="2023-10-12T16:50:43.170" v="749" actId="1076"/>
          <ac:picMkLst>
            <pc:docMk/>
            <pc:sldMk cId="4026408881" sldId="3842"/>
            <ac:picMk id="3" creationId="{5BFF2F00-94D5-6C8E-0FEE-C4D906A3F067}"/>
          </ac:picMkLst>
        </pc:picChg>
      </pc:sldChg>
      <pc:sldChg chg="addSp delSp modSp add mod">
        <pc:chgData name="Sidney Isoe" userId="ef8debc17ded7049" providerId="LiveId" clId="{BA34138A-AC4B-4353-9234-7A4A5B7398DB}" dt="2023-10-23T20:01:11.200" v="1703" actId="1038"/>
        <pc:sldMkLst>
          <pc:docMk/>
          <pc:sldMk cId="2155694548" sldId="3843"/>
        </pc:sldMkLst>
        <pc:spChg chg="add mod">
          <ac:chgData name="Sidney Isoe" userId="ef8debc17ded7049" providerId="LiveId" clId="{BA34138A-AC4B-4353-9234-7A4A5B7398DB}" dt="2023-10-23T20:00:50.550" v="1700" actId="20577"/>
          <ac:spMkLst>
            <pc:docMk/>
            <pc:sldMk cId="2155694548" sldId="3843"/>
            <ac:spMk id="2" creationId="{1B2DF813-8EA3-2FD2-A6D3-FE64590A5B9E}"/>
          </ac:spMkLst>
        </pc:spChg>
        <pc:spChg chg="mod">
          <ac:chgData name="Sidney Isoe" userId="ef8debc17ded7049" providerId="LiveId" clId="{BA34138A-AC4B-4353-9234-7A4A5B7398DB}" dt="2023-10-12T16:55:54.037" v="830" actId="20577"/>
          <ac:spMkLst>
            <pc:docMk/>
            <pc:sldMk cId="2155694548" sldId="3843"/>
            <ac:spMk id="9" creationId="{57FC685B-39CA-4171-587D-631D9EEE51F4}"/>
          </ac:spMkLst>
        </pc:spChg>
        <pc:picChg chg="del">
          <ac:chgData name="Sidney Isoe" userId="ef8debc17ded7049" providerId="LiveId" clId="{BA34138A-AC4B-4353-9234-7A4A5B7398DB}" dt="2023-10-12T16:54:21.531" v="783" actId="478"/>
          <ac:picMkLst>
            <pc:docMk/>
            <pc:sldMk cId="2155694548" sldId="3843"/>
            <ac:picMk id="3" creationId="{5BFF2F00-94D5-6C8E-0FEE-C4D906A3F067}"/>
          </ac:picMkLst>
        </pc:picChg>
        <pc:picChg chg="add mod">
          <ac:chgData name="Sidney Isoe" userId="ef8debc17ded7049" providerId="LiveId" clId="{BA34138A-AC4B-4353-9234-7A4A5B7398DB}" dt="2023-10-23T20:01:11.200" v="1703" actId="1038"/>
          <ac:picMkLst>
            <pc:docMk/>
            <pc:sldMk cId="2155694548" sldId="3843"/>
            <ac:picMk id="4" creationId="{0B0F05E1-95D2-6374-BFE0-2DDE6ED5C227}"/>
          </ac:picMkLst>
        </pc:picChg>
        <pc:cxnChg chg="add mod">
          <ac:chgData name="Sidney Isoe" userId="ef8debc17ded7049" providerId="LiveId" clId="{BA34138A-AC4B-4353-9234-7A4A5B7398DB}" dt="2023-10-23T20:01:05.270" v="1702" actId="14100"/>
          <ac:cxnSpMkLst>
            <pc:docMk/>
            <pc:sldMk cId="2155694548" sldId="3843"/>
            <ac:cxnSpMk id="5" creationId="{1BE609E2-DA94-2414-AE51-998A0A65E217}"/>
          </ac:cxnSpMkLst>
        </pc:cxnChg>
      </pc:sldChg>
      <pc:sldChg chg="addSp delSp modSp add mod">
        <pc:chgData name="Sidney Isoe" userId="ef8debc17ded7049" providerId="LiveId" clId="{BA34138A-AC4B-4353-9234-7A4A5B7398DB}" dt="2023-10-19T16:53:21.107" v="1048" actId="478"/>
        <pc:sldMkLst>
          <pc:docMk/>
          <pc:sldMk cId="69097878" sldId="3844"/>
        </pc:sldMkLst>
        <pc:spChg chg="mod">
          <ac:chgData name="Sidney Isoe" userId="ef8debc17ded7049" providerId="LiveId" clId="{BA34138A-AC4B-4353-9234-7A4A5B7398DB}" dt="2023-10-12T16:54:54.194" v="797" actId="20577"/>
          <ac:spMkLst>
            <pc:docMk/>
            <pc:sldMk cId="69097878" sldId="3844"/>
            <ac:spMk id="9" creationId="{57FC685B-39CA-4171-587D-631D9EEE51F4}"/>
          </ac:spMkLst>
        </pc:spChg>
        <pc:picChg chg="del">
          <ac:chgData name="Sidney Isoe" userId="ef8debc17ded7049" providerId="LiveId" clId="{BA34138A-AC4B-4353-9234-7A4A5B7398DB}" dt="2023-10-12T16:54:19.355" v="782" actId="478"/>
          <ac:picMkLst>
            <pc:docMk/>
            <pc:sldMk cId="69097878" sldId="3844"/>
            <ac:picMk id="3" creationId="{5BFF2F00-94D5-6C8E-0FEE-C4D906A3F067}"/>
          </ac:picMkLst>
        </pc:picChg>
        <pc:picChg chg="add del mod">
          <ac:chgData name="Sidney Isoe" userId="ef8debc17ded7049" providerId="LiveId" clId="{BA34138A-AC4B-4353-9234-7A4A5B7398DB}" dt="2023-10-19T16:53:11.621" v="1046" actId="478"/>
          <ac:picMkLst>
            <pc:docMk/>
            <pc:sldMk cId="69097878" sldId="3844"/>
            <ac:picMk id="3" creationId="{E9D1796E-6D59-A98C-857D-745766386FFF}"/>
          </ac:picMkLst>
        </pc:picChg>
        <pc:picChg chg="add mod">
          <ac:chgData name="Sidney Isoe" userId="ef8debc17ded7049" providerId="LiveId" clId="{BA34138A-AC4B-4353-9234-7A4A5B7398DB}" dt="2023-10-12T16:54:57.432" v="799" actId="962"/>
          <ac:picMkLst>
            <pc:docMk/>
            <pc:sldMk cId="69097878" sldId="3844"/>
            <ac:picMk id="4" creationId="{70FBCD92-3FB4-9855-909C-8818B89C377C}"/>
          </ac:picMkLst>
        </pc:picChg>
        <pc:picChg chg="add del mod">
          <ac:chgData name="Sidney Isoe" userId="ef8debc17ded7049" providerId="LiveId" clId="{BA34138A-AC4B-4353-9234-7A4A5B7398DB}" dt="2023-10-19T16:53:21.107" v="1048" actId="478"/>
          <ac:picMkLst>
            <pc:docMk/>
            <pc:sldMk cId="69097878" sldId="3844"/>
            <ac:picMk id="7" creationId="{AF25B348-4181-8F30-819A-3E5C2682BD71}"/>
          </ac:picMkLst>
        </pc:picChg>
      </pc:sldChg>
      <pc:sldChg chg="addSp delSp modSp add mod ord">
        <pc:chgData name="Sidney Isoe" userId="ef8debc17ded7049" providerId="LiveId" clId="{BA34138A-AC4B-4353-9234-7A4A5B7398DB}" dt="2023-10-23T19:40:04.352" v="1641" actId="1076"/>
        <pc:sldMkLst>
          <pc:docMk/>
          <pc:sldMk cId="3097745678" sldId="3845"/>
        </pc:sldMkLst>
        <pc:spChg chg="add mod">
          <ac:chgData name="Sidney Isoe" userId="ef8debc17ded7049" providerId="LiveId" clId="{BA34138A-AC4B-4353-9234-7A4A5B7398DB}" dt="2023-10-23T19:40:04.352" v="1641" actId="1076"/>
          <ac:spMkLst>
            <pc:docMk/>
            <pc:sldMk cId="3097745678" sldId="3845"/>
            <ac:spMk id="7" creationId="{34F6DD95-94B6-7683-AE71-4091126F40CA}"/>
          </ac:spMkLst>
        </pc:spChg>
        <pc:spChg chg="mod">
          <ac:chgData name="Sidney Isoe" userId="ef8debc17ded7049" providerId="LiveId" clId="{BA34138A-AC4B-4353-9234-7A4A5B7398DB}" dt="2023-10-23T19:37:57.258" v="1554" actId="27636"/>
          <ac:spMkLst>
            <pc:docMk/>
            <pc:sldMk cId="3097745678" sldId="3845"/>
            <ac:spMk id="9" creationId="{78260B10-25FE-445D-A9FD-06B618F1B961}"/>
          </ac:spMkLst>
        </pc:spChg>
        <pc:picChg chg="add del mod">
          <ac:chgData name="Sidney Isoe" userId="ef8debc17ded7049" providerId="LiveId" clId="{BA34138A-AC4B-4353-9234-7A4A5B7398DB}" dt="2023-10-23T19:34:01.645" v="1508" actId="478"/>
          <ac:picMkLst>
            <pc:docMk/>
            <pc:sldMk cId="3097745678" sldId="3845"/>
            <ac:picMk id="3" creationId="{95D8DF8B-9EA8-0E29-C689-B61C22B503ED}"/>
          </ac:picMkLst>
        </pc:picChg>
        <pc:picChg chg="del">
          <ac:chgData name="Sidney Isoe" userId="ef8debc17ded7049" providerId="LiveId" clId="{BA34138A-AC4B-4353-9234-7A4A5B7398DB}" dt="2023-10-16T07:39:41.500" v="887" actId="478"/>
          <ac:picMkLst>
            <pc:docMk/>
            <pc:sldMk cId="3097745678" sldId="3845"/>
            <ac:picMk id="4" creationId="{9224D752-DE80-DBCB-5690-1703B9457F4D}"/>
          </ac:picMkLst>
        </pc:picChg>
        <pc:picChg chg="add">
          <ac:chgData name="Sidney Isoe" userId="ef8debc17ded7049" providerId="LiveId" clId="{BA34138A-AC4B-4353-9234-7A4A5B7398DB}" dt="2023-10-23T19:34:57.113" v="1533" actId="22"/>
          <ac:picMkLst>
            <pc:docMk/>
            <pc:sldMk cId="3097745678" sldId="3845"/>
            <ac:picMk id="4" creationId="{C2942898-B702-B393-A378-F27640E889ED}"/>
          </ac:picMkLst>
        </pc:picChg>
        <pc:picChg chg="add mod">
          <ac:chgData name="Sidney Isoe" userId="ef8debc17ded7049" providerId="LiveId" clId="{BA34138A-AC4B-4353-9234-7A4A5B7398DB}" dt="2023-10-23T19:36:07.383" v="1536" actId="1076"/>
          <ac:picMkLst>
            <pc:docMk/>
            <pc:sldMk cId="3097745678" sldId="3845"/>
            <ac:picMk id="6" creationId="{49EFB1D2-ED02-6A3A-9116-A7EDABE1551E}"/>
          </ac:picMkLst>
        </pc:picChg>
      </pc:sldChg>
      <pc:sldChg chg="addSp delSp modSp add mod">
        <pc:chgData name="Sidney Isoe" userId="ef8debc17ded7049" providerId="LiveId" clId="{BA34138A-AC4B-4353-9234-7A4A5B7398DB}" dt="2023-10-23T19:41:01.014" v="1644" actId="1076"/>
        <pc:sldMkLst>
          <pc:docMk/>
          <pc:sldMk cId="462191270" sldId="3846"/>
        </pc:sldMkLst>
        <pc:spChg chg="mod">
          <ac:chgData name="Sidney Isoe" userId="ef8debc17ded7049" providerId="LiveId" clId="{BA34138A-AC4B-4353-9234-7A4A5B7398DB}" dt="2023-10-23T19:40:26.422" v="1642" actId="1076"/>
          <ac:spMkLst>
            <pc:docMk/>
            <pc:sldMk cId="462191270" sldId="3846"/>
            <ac:spMk id="9" creationId="{78260B10-25FE-445D-A9FD-06B618F1B961}"/>
          </ac:spMkLst>
        </pc:spChg>
        <pc:picChg chg="del">
          <ac:chgData name="Sidney Isoe" userId="ef8debc17ded7049" providerId="LiveId" clId="{BA34138A-AC4B-4353-9234-7A4A5B7398DB}" dt="2023-10-16T07:40:31.772" v="889" actId="478"/>
          <ac:picMkLst>
            <pc:docMk/>
            <pc:sldMk cId="462191270" sldId="3846"/>
            <ac:picMk id="3" creationId="{76664E1D-A2EA-E9BA-30DA-E39C7016F4E6}"/>
          </ac:picMkLst>
        </pc:picChg>
        <pc:picChg chg="add mod">
          <ac:chgData name="Sidney Isoe" userId="ef8debc17ded7049" providerId="LiveId" clId="{BA34138A-AC4B-4353-9234-7A4A5B7398DB}" dt="2023-10-23T19:40:36.381" v="1643" actId="1076"/>
          <ac:picMkLst>
            <pc:docMk/>
            <pc:sldMk cId="462191270" sldId="3846"/>
            <ac:picMk id="3" creationId="{CFF9EF2B-47F6-6B58-37C2-80F42F96B5DF}"/>
          </ac:picMkLst>
        </pc:picChg>
        <pc:picChg chg="add mod">
          <ac:chgData name="Sidney Isoe" userId="ef8debc17ded7049" providerId="LiveId" clId="{BA34138A-AC4B-4353-9234-7A4A5B7398DB}" dt="2023-10-19T16:52:10.282" v="1040" actId="1076"/>
          <ac:picMkLst>
            <pc:docMk/>
            <pc:sldMk cId="462191270" sldId="3846"/>
            <ac:picMk id="5" creationId="{9DBF0524-54BA-F44E-2B93-E9CD2E3DA1D4}"/>
          </ac:picMkLst>
        </pc:picChg>
        <pc:picChg chg="del">
          <ac:chgData name="Sidney Isoe" userId="ef8debc17ded7049" providerId="LiveId" clId="{BA34138A-AC4B-4353-9234-7A4A5B7398DB}" dt="2023-10-16T07:40:32.381" v="890" actId="478"/>
          <ac:picMkLst>
            <pc:docMk/>
            <pc:sldMk cId="462191270" sldId="3846"/>
            <ac:picMk id="6" creationId="{BED97E47-10A1-8614-1965-853CE3C71E7E}"/>
          </ac:picMkLst>
        </pc:picChg>
        <pc:picChg chg="add mod">
          <ac:chgData name="Sidney Isoe" userId="ef8debc17ded7049" providerId="LiveId" clId="{BA34138A-AC4B-4353-9234-7A4A5B7398DB}" dt="2023-10-23T19:41:01.014" v="1644" actId="1076"/>
          <ac:picMkLst>
            <pc:docMk/>
            <pc:sldMk cId="462191270" sldId="3846"/>
            <ac:picMk id="7" creationId="{0269BF3D-1A9B-E88D-5851-A97EF542366D}"/>
          </ac:picMkLst>
        </pc:picChg>
        <pc:picChg chg="del">
          <ac:chgData name="Sidney Isoe" userId="ef8debc17ded7049" providerId="LiveId" clId="{BA34138A-AC4B-4353-9234-7A4A5B7398DB}" dt="2023-10-16T07:40:33.012" v="891" actId="478"/>
          <ac:picMkLst>
            <pc:docMk/>
            <pc:sldMk cId="462191270" sldId="3846"/>
            <ac:picMk id="8" creationId="{0F1B637F-DD6D-8863-6BF8-9DDB77BCE887}"/>
          </ac:picMkLst>
        </pc:picChg>
      </pc:sldChg>
      <pc:sldChg chg="modSp add mod ord">
        <pc:chgData name="Sidney Isoe" userId="ef8debc17ded7049" providerId="LiveId" clId="{BA34138A-AC4B-4353-9234-7A4A5B7398DB}" dt="2023-10-23T20:01:55.062" v="1710" actId="20577"/>
        <pc:sldMkLst>
          <pc:docMk/>
          <pc:sldMk cId="1174853164" sldId="3847"/>
        </pc:sldMkLst>
        <pc:spChg chg="mod">
          <ac:chgData name="Sidney Isoe" userId="ef8debc17ded7049" providerId="LiveId" clId="{BA34138A-AC4B-4353-9234-7A4A5B7398DB}" dt="2023-10-16T07:41:23.643" v="912" actId="14100"/>
          <ac:spMkLst>
            <pc:docMk/>
            <pc:sldMk cId="1174853164" sldId="3847"/>
            <ac:spMk id="9" creationId="{57FC685B-39CA-4171-587D-631D9EEE51F4}"/>
          </ac:spMkLst>
        </pc:spChg>
        <pc:spChg chg="mod">
          <ac:chgData name="Sidney Isoe" userId="ef8debc17ded7049" providerId="LiveId" clId="{BA34138A-AC4B-4353-9234-7A4A5B7398DB}" dt="2023-10-23T20:01:55.062" v="1710" actId="20577"/>
          <ac:spMkLst>
            <pc:docMk/>
            <pc:sldMk cId="1174853164" sldId="3847"/>
            <ac:spMk id="10" creationId="{6988706E-A9E3-B637-CB07-9EF58BB4EC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23/10/2023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23/10/2023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7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69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38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79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26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40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9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5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5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5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3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9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4496" y="2751588"/>
            <a:ext cx="7583648" cy="2298583"/>
          </a:xfrm>
        </p:spPr>
        <p:txBody>
          <a:bodyPr rtlCol="0">
            <a:normAutofit/>
          </a:bodyPr>
          <a:lstStyle/>
          <a:p>
            <a:pPr rtl="0"/>
            <a:r>
              <a:rPr lang="en-GB" dirty="0" err="1">
                <a:solidFill>
                  <a:srgbClr val="FFFFFF"/>
                </a:solidFill>
              </a:rPr>
              <a:t>Wizeline</a:t>
            </a:r>
            <a:r>
              <a:rPr lang="en-GB" dirty="0">
                <a:solidFill>
                  <a:srgbClr val="FFFFFF"/>
                </a:solidFill>
              </a:rPr>
              <a:t> DEB Bootcamp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718182"/>
          </a:xfrm>
        </p:spPr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Capstone Project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Pipelines – RAW to STAGE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ED97E47-10A1-8614-1965-853CE3C7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40" y="2687340"/>
            <a:ext cx="4726938" cy="4034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ED8135-BB72-419C-7ECA-01F39455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731" y="1144972"/>
            <a:ext cx="2076190" cy="38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24640-5F93-6211-BE73-C1C9E897D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6" y="1505190"/>
            <a:ext cx="3847619" cy="1866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5E9AE-794C-8560-A124-1A351E641CC4}"/>
              </a:ext>
            </a:extLst>
          </p:cNvPr>
          <p:cNvSpPr txBox="1"/>
          <p:nvPr/>
        </p:nvSpPr>
        <p:spPr>
          <a:xfrm>
            <a:off x="955981" y="3830756"/>
            <a:ext cx="20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>
                <a:solidFill>
                  <a:schemeClr val="bg2">
                    <a:lumMod val="50000"/>
                  </a:schemeClr>
                </a:solidFill>
              </a:rPr>
              <a:t>STAGE bucket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CAFEC29-F202-7227-B356-07D80A05188F}"/>
              </a:ext>
            </a:extLst>
          </p:cNvPr>
          <p:cNvSpPr/>
          <p:nvPr/>
        </p:nvSpPr>
        <p:spPr>
          <a:xfrm>
            <a:off x="1750308" y="3461739"/>
            <a:ext cx="212437" cy="27305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D53EF-88C0-D40C-9B7F-42A9F3479C78}"/>
              </a:ext>
            </a:extLst>
          </p:cNvPr>
          <p:cNvSpPr txBox="1"/>
          <p:nvPr/>
        </p:nvSpPr>
        <p:spPr>
          <a:xfrm>
            <a:off x="4828838" y="1681992"/>
            <a:ext cx="30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>
                <a:solidFill>
                  <a:schemeClr val="bg2">
                    <a:lumMod val="50000"/>
                  </a:schemeClr>
                </a:solidFill>
              </a:rPr>
              <a:t>classified_movie_review.csv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4003A-903D-A04B-EE84-0B6CB2B8DAC1}"/>
              </a:ext>
            </a:extLst>
          </p:cNvPr>
          <p:cNvSpPr txBox="1"/>
          <p:nvPr/>
        </p:nvSpPr>
        <p:spPr>
          <a:xfrm>
            <a:off x="922606" y="5168144"/>
            <a:ext cx="20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KE" dirty="0">
                <a:solidFill>
                  <a:schemeClr val="bg2">
                    <a:lumMod val="50000"/>
                  </a:schemeClr>
                </a:solidFill>
              </a:rPr>
              <a:t>eview_logs.csv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7640D2-87BD-86FF-508A-57ABBBECB897}"/>
              </a:ext>
            </a:extLst>
          </p:cNvPr>
          <p:cNvSpPr/>
          <p:nvPr/>
        </p:nvSpPr>
        <p:spPr>
          <a:xfrm>
            <a:off x="2969509" y="5260477"/>
            <a:ext cx="63221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6FEA95-7CD6-5632-DD02-38EA9C494C92}"/>
              </a:ext>
            </a:extLst>
          </p:cNvPr>
          <p:cNvSpPr/>
          <p:nvPr/>
        </p:nvSpPr>
        <p:spPr>
          <a:xfrm>
            <a:off x="8130809" y="1774325"/>
            <a:ext cx="63221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6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990295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Pipelines – STAG</a:t>
            </a:r>
            <a:r>
              <a:rPr lang="en-KE" dirty="0"/>
              <a:t>ING</a:t>
            </a:r>
            <a:r>
              <a:rPr lang="en-GB" dirty="0"/>
              <a:t> to </a:t>
            </a:r>
            <a:r>
              <a:rPr lang="en-KE" dirty="0"/>
              <a:t>Data Warehouse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42898-B702-B393-A378-F27640E8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0697"/>
            <a:ext cx="12192000" cy="3596605"/>
          </a:xfrm>
          <a:prstGeom prst="rect">
            <a:avLst/>
          </a:prstGeom>
        </p:spPr>
      </p:pic>
      <p:pic>
        <p:nvPicPr>
          <p:cNvPr id="6" name="Picture 5" descr="A blue hexagon with a white logo&#10;&#10;Description automatically generated">
            <a:extLst>
              <a:ext uri="{FF2B5EF4-FFF2-40B4-BE49-F238E27FC236}">
                <a16:creationId xmlns:a16="http://schemas.microsoft.com/office/drawing/2014/main" id="{49EFB1D2-ED02-6A3A-9116-A7EDABE15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410541" y="1847272"/>
            <a:ext cx="783741" cy="734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6DD95-94B6-7683-AE71-4091126F40CA}"/>
              </a:ext>
            </a:extLst>
          </p:cNvPr>
          <p:cNvSpPr txBox="1"/>
          <p:nvPr/>
        </p:nvSpPr>
        <p:spPr>
          <a:xfrm>
            <a:off x="2013527" y="5547320"/>
            <a:ext cx="8164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roximaNova-Regular"/>
              </a:rPr>
              <a:t>Create</a:t>
            </a:r>
            <a:r>
              <a:rPr lang="en-KE" sz="1800" b="0" i="0" u="none" strike="noStrike" baseline="0" dirty="0">
                <a:latin typeface="ProximaNova-Regular"/>
              </a:rPr>
              <a:t>d</a:t>
            </a:r>
            <a:r>
              <a:rPr lang="en-US" sz="1800" b="0" i="0" u="none" strike="noStrike" baseline="0" dirty="0">
                <a:latin typeface="ProximaNova-Regular"/>
              </a:rPr>
              <a:t> a Data Warehouse structure</a:t>
            </a:r>
            <a:r>
              <a:rPr lang="en-KE" sz="1800" b="0" i="0" u="none" strike="noStrike" baseline="0" dirty="0">
                <a:latin typeface="ProximaNova-Regular"/>
              </a:rPr>
              <a:t> </a:t>
            </a:r>
            <a:r>
              <a:rPr lang="en-GB" sz="1800" b="0" i="0" u="none" strike="noStrike" baseline="0" dirty="0">
                <a:latin typeface="ProximaNova-Regular"/>
              </a:rPr>
              <a:t>for an external</a:t>
            </a:r>
            <a:r>
              <a:rPr lang="en-KE" sz="1800" b="0" i="0" u="none" strike="noStrike" baseline="0" dirty="0">
                <a:latin typeface="ProximaNova-Regular"/>
              </a:rPr>
              <a:t> </a:t>
            </a:r>
            <a:r>
              <a:rPr lang="en-US" sz="1800" b="0" i="0" u="none" strike="noStrike" baseline="0" dirty="0">
                <a:latin typeface="ProximaNova-Regular"/>
              </a:rPr>
              <a:t>analytics team to be able to consume</a:t>
            </a:r>
            <a:r>
              <a:rPr lang="en-KE" sz="1800" b="0" i="0" u="none" strike="noStrike" baseline="0" dirty="0">
                <a:latin typeface="ProximaNova-Regular"/>
              </a:rPr>
              <a:t> </a:t>
            </a:r>
            <a:r>
              <a:rPr lang="en-GB" sz="1800" b="0" i="0" u="none" strike="noStrike" baseline="0" dirty="0">
                <a:latin typeface="ProximaNova-Regular"/>
              </a:rPr>
              <a:t>Data Warehouse entities.</a:t>
            </a:r>
            <a:endParaRPr lang="en-KE" sz="1800" b="0" i="0" u="none" strike="noStrike" baseline="0" dirty="0"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KE" dirty="0">
                <a:latin typeface="ProximaNova-Regular"/>
              </a:rPr>
              <a:t>Inserted data from the STAGING data into an appropriate star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74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6" y="240149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BigQuery (DW) - Analytics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9EF2B-47F6-6B58-37C2-80F42F96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4" y="1813724"/>
            <a:ext cx="2761905" cy="32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F0524-54BA-F44E-2B93-E9CD2E3DA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038" y="1212690"/>
            <a:ext cx="7202158" cy="252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9BF3D-1A9B-E88D-5851-A97EF542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432" y="3705895"/>
            <a:ext cx="7628160" cy="26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13</a:t>
            </a:fld>
            <a:endParaRPr lang="en-GB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7FC685B-39CA-4171-587D-631D9EEE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08" y="2428114"/>
            <a:ext cx="5120640" cy="1724435"/>
          </a:xfrm>
        </p:spPr>
        <p:txBody>
          <a:bodyPr rtlCol="0">
            <a:normAutofit fontScale="90000"/>
          </a:bodyPr>
          <a:lstStyle/>
          <a:p>
            <a:r>
              <a:rPr lang="en-GB" dirty="0"/>
              <a:t>Challenges:</a:t>
            </a:r>
            <a:br>
              <a:rPr lang="en-GB" dirty="0"/>
            </a:br>
            <a:r>
              <a:rPr lang="en-US" sz="4400" dirty="0"/>
              <a:t>TIME &amp; INFRASTRUCTURE</a:t>
            </a:r>
            <a:br>
              <a:rPr lang="en-US" sz="4400" dirty="0"/>
            </a:br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988706E-A9E3-B637-CB07-9EF58BB4EC64}"/>
              </a:ext>
            </a:extLst>
          </p:cNvPr>
          <p:cNvSpPr txBox="1">
            <a:spLocks/>
          </p:cNvSpPr>
          <p:nvPr/>
        </p:nvSpPr>
        <p:spPr>
          <a:xfrm>
            <a:off x="5478011" y="1895912"/>
            <a:ext cx="5972961" cy="331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Building the infrastructure using terraform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Understanding GCP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Endless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Inadequate </a:t>
            </a:r>
            <a:r>
              <a:rPr lang="en-KE" sz="2800" dirty="0"/>
              <a:t>Airflow </a:t>
            </a:r>
            <a:r>
              <a:rPr lang="en-GB" sz="2800" dirty="0"/>
              <a:t>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14</a:t>
            </a:fld>
            <a:endParaRPr lang="en-GB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7FC685B-39CA-4171-587D-631D9EEE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08" y="2428114"/>
            <a:ext cx="5120640" cy="1724435"/>
          </a:xfrm>
        </p:spPr>
        <p:txBody>
          <a:bodyPr rtlCol="0">
            <a:normAutofit fontScale="90000"/>
          </a:bodyPr>
          <a:lstStyle/>
          <a:p>
            <a:r>
              <a:rPr lang="en-GB" dirty="0"/>
              <a:t>Challenges:</a:t>
            </a:r>
            <a:br>
              <a:rPr lang="en-GB" dirty="0"/>
            </a:br>
            <a:r>
              <a:rPr lang="en-US" sz="4400" dirty="0"/>
              <a:t>Navigating GKE</a:t>
            </a:r>
            <a:br>
              <a:rPr lang="en-US" sz="4400" dirty="0"/>
            </a:br>
            <a:endParaRPr lang="en-GB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BFF2F00-94D5-6C8E-0FEE-C4D906A3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1" y="917545"/>
            <a:ext cx="5237907" cy="47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0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15</a:t>
            </a:fld>
            <a:endParaRPr lang="en-GB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7FC685B-39CA-4171-587D-631D9EEE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08" y="2428114"/>
            <a:ext cx="5120640" cy="1724435"/>
          </a:xfrm>
        </p:spPr>
        <p:txBody>
          <a:bodyPr rtlCol="0">
            <a:normAutofit fontScale="90000"/>
          </a:bodyPr>
          <a:lstStyle/>
          <a:p>
            <a:r>
              <a:rPr lang="en-GB" dirty="0"/>
              <a:t>Challenges:</a:t>
            </a:r>
            <a:br>
              <a:rPr lang="en-GB" dirty="0"/>
            </a:br>
            <a:r>
              <a:rPr lang="en-US" sz="4400" dirty="0"/>
              <a:t>DAG Errors</a:t>
            </a:r>
            <a:br>
              <a:rPr lang="en-US" sz="4400" dirty="0"/>
            </a:br>
            <a:endParaRPr lang="en-GB" dirty="0"/>
          </a:p>
        </p:txBody>
      </p:sp>
      <p:pic>
        <p:nvPicPr>
          <p:cNvPr id="4" name="Picture 3" descr="A close-up of a computer screen">
            <a:extLst>
              <a:ext uri="{FF2B5EF4-FFF2-40B4-BE49-F238E27FC236}">
                <a16:creationId xmlns:a16="http://schemas.microsoft.com/office/drawing/2014/main" id="{70FBCD92-3FB4-9855-909C-8818B89C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98" y="3605828"/>
            <a:ext cx="7579494" cy="17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16</a:t>
            </a:fld>
            <a:endParaRPr lang="en-GB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7FC685B-39CA-4171-587D-631D9EEE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08" y="2428114"/>
            <a:ext cx="5120640" cy="1724435"/>
          </a:xfrm>
        </p:spPr>
        <p:txBody>
          <a:bodyPr rtlCol="0">
            <a:normAutofit fontScale="90000"/>
          </a:bodyPr>
          <a:lstStyle/>
          <a:p>
            <a:r>
              <a:rPr lang="en-GB" dirty="0"/>
              <a:t>Challenges:</a:t>
            </a:r>
            <a:br>
              <a:rPr lang="en-GB" dirty="0"/>
            </a:br>
            <a:r>
              <a:rPr lang="en-US" sz="4400" dirty="0"/>
              <a:t>Infrastructure knowledge</a:t>
            </a:r>
            <a:br>
              <a:rPr lang="en-US" sz="4400" dirty="0"/>
            </a:br>
            <a:endParaRPr lang="en-GB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0B0F05E1-95D2-6374-BFE0-2DDE6ED5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00" y="1550185"/>
            <a:ext cx="6763735" cy="3757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2DF813-8EA3-2FD2-A6D3-FE64590A5B9E}"/>
              </a:ext>
            </a:extLst>
          </p:cNvPr>
          <p:cNvSpPr txBox="1"/>
          <p:nvPr/>
        </p:nvSpPr>
        <p:spPr>
          <a:xfrm>
            <a:off x="7407564" y="4719782"/>
            <a:ext cx="287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1400" dirty="0">
                <a:solidFill>
                  <a:schemeClr val="bg2">
                    <a:lumMod val="50000"/>
                  </a:schemeClr>
                </a:solidFill>
              </a:rPr>
              <a:t>inaccurate file creation / storage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E609E2-DA94-2414-AE51-998A0A65E217}"/>
              </a:ext>
            </a:extLst>
          </p:cNvPr>
          <p:cNvCxnSpPr>
            <a:cxnSpLocks/>
          </p:cNvCxnSpPr>
          <p:nvPr/>
        </p:nvCxnSpPr>
        <p:spPr>
          <a:xfrm flipH="1" flipV="1">
            <a:off x="7980218" y="3953164"/>
            <a:ext cx="350982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9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17</a:t>
            </a:fld>
            <a:endParaRPr lang="en-GB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7FC685B-39CA-4171-587D-631D9EEE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08" y="2428114"/>
            <a:ext cx="5120640" cy="1505257"/>
          </a:xfrm>
        </p:spPr>
        <p:txBody>
          <a:bodyPr rtlCol="0">
            <a:normAutofit/>
          </a:bodyPr>
          <a:lstStyle/>
          <a:p>
            <a:r>
              <a:rPr lang="en-US" sz="4400" dirty="0"/>
              <a:t>Lessons Learned</a:t>
            </a:r>
            <a:br>
              <a:rPr lang="en-US" sz="4400" dirty="0"/>
            </a:br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988706E-A9E3-B637-CB07-9EF58BB4EC64}"/>
              </a:ext>
            </a:extLst>
          </p:cNvPr>
          <p:cNvSpPr txBox="1">
            <a:spLocks/>
          </p:cNvSpPr>
          <p:nvPr/>
        </p:nvSpPr>
        <p:spPr>
          <a:xfrm>
            <a:off x="5478011" y="1895912"/>
            <a:ext cx="5972961" cy="331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Airflow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IaC</a:t>
            </a:r>
            <a:r>
              <a:rPr lang="en-US" sz="2800" dirty="0"/>
              <a:t> / Terraform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Cloud vs On-premise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KE" sz="2800" dirty="0"/>
              <a:t>Data s</a:t>
            </a:r>
            <a:r>
              <a:rPr lang="en-US" sz="2800" dirty="0" err="1"/>
              <a:t>torage</a:t>
            </a:r>
            <a:r>
              <a:rPr lang="en-US" sz="2800" dirty="0"/>
              <a:t>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processing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7485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works in the sky">
            <a:extLst>
              <a:ext uri="{FF2B5EF4-FFF2-40B4-BE49-F238E27FC236}">
                <a16:creationId xmlns:a16="http://schemas.microsoft.com/office/drawing/2014/main" id="{D5D33B8C-60EB-E82E-9AB2-FF5199BA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72" y="1074306"/>
            <a:ext cx="4709387" cy="47093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18</a:t>
            </a:fld>
            <a:endParaRPr lang="en-GB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7FC685B-39CA-4171-587D-631D9EEE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08" y="2428115"/>
            <a:ext cx="5120640" cy="1325880"/>
          </a:xfrm>
        </p:spPr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988706E-A9E3-B637-CB07-9EF58BB4EC64}"/>
              </a:ext>
            </a:extLst>
          </p:cNvPr>
          <p:cNvSpPr txBox="1">
            <a:spLocks/>
          </p:cNvSpPr>
          <p:nvPr/>
        </p:nvSpPr>
        <p:spPr>
          <a:xfrm>
            <a:off x="7580402" y="2882744"/>
            <a:ext cx="4359926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It was a very good </a:t>
            </a:r>
            <a:r>
              <a:rPr lang="en-US" sz="4000" b="1" dirty="0"/>
              <a:t>experience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22210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E519C5D-7FFC-300F-9F73-6F2D20F34A2C}"/>
              </a:ext>
            </a:extLst>
          </p:cNvPr>
          <p:cNvSpPr/>
          <p:nvPr/>
        </p:nvSpPr>
        <p:spPr>
          <a:xfrm>
            <a:off x="1344623" y="1567023"/>
            <a:ext cx="2236777" cy="19105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D4F5B-9129-FE5E-FD14-1C09259D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22" y="3725204"/>
            <a:ext cx="4887482" cy="131210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Sidney Ochoki 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Isoe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Content Placeholder 7" descr="A person wearing headphones and standing on a street&#10;&#10;Description automatically generated">
            <a:extLst>
              <a:ext uri="{FF2B5EF4-FFF2-40B4-BE49-F238E27FC236}">
                <a16:creationId xmlns:a16="http://schemas.microsoft.com/office/drawing/2014/main" id="{AC8E7CA2-6B93-4B20-A469-A6331052A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988" y="1567023"/>
            <a:ext cx="1908412" cy="209488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7FAD-F00D-7F75-CA10-8C8CD5E4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004-F3C5-B935-75F8-413B3EF332CD}"/>
              </a:ext>
            </a:extLst>
          </p:cNvPr>
          <p:cNvSpPr txBox="1"/>
          <p:nvPr/>
        </p:nvSpPr>
        <p:spPr>
          <a:xfrm flipH="1">
            <a:off x="6522019" y="1786855"/>
            <a:ext cx="4526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Implementation Consultant | Business Analyst | Data Analyst</a:t>
            </a:r>
          </a:p>
          <a:p>
            <a:endParaRPr lang="en-US" dirty="0"/>
          </a:p>
          <a:p>
            <a:r>
              <a:rPr lang="en-US" dirty="0"/>
              <a:t>Working with data for over a decade</a:t>
            </a:r>
          </a:p>
          <a:p>
            <a:endParaRPr lang="en-US" dirty="0"/>
          </a:p>
          <a:p>
            <a:r>
              <a:rPr lang="en-US" dirty="0"/>
              <a:t>Music, video games,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A0D90-140A-1190-D690-B6FBF97EE662}"/>
              </a:ext>
            </a:extLst>
          </p:cNvPr>
          <p:cNvSpPr txBox="1"/>
          <p:nvPr/>
        </p:nvSpPr>
        <p:spPr>
          <a:xfrm>
            <a:off x="7796583" y="4337108"/>
            <a:ext cx="144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sidneyisoe</a:t>
            </a:r>
            <a:endParaRPr lang="en-GB" dirty="0"/>
          </a:p>
        </p:txBody>
      </p:sp>
      <p:pic>
        <p:nvPicPr>
          <p:cNvPr id="13" name="Picture 12" descr="A blue letter on a white background&#10;&#10;Description automatically generated">
            <a:extLst>
              <a:ext uri="{FF2B5EF4-FFF2-40B4-BE49-F238E27FC236}">
                <a16:creationId xmlns:a16="http://schemas.microsoft.com/office/drawing/2014/main" id="{4A1D4FE7-FEA8-00F4-3F43-7E146A41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54" y="4422183"/>
            <a:ext cx="200025" cy="199181"/>
          </a:xfrm>
          <a:prstGeom prst="rect">
            <a:avLst/>
          </a:prstGeom>
        </p:spPr>
      </p:pic>
      <p:pic>
        <p:nvPicPr>
          <p:cNvPr id="15" name="Picture 14" descr="A white and red envelope with a red stripe&#10;&#10;Description automatically generated">
            <a:extLst>
              <a:ext uri="{FF2B5EF4-FFF2-40B4-BE49-F238E27FC236}">
                <a16:creationId xmlns:a16="http://schemas.microsoft.com/office/drawing/2014/main" id="{6E784A3F-28E9-0D40-A67A-7D06BD93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049" y="4381257"/>
            <a:ext cx="281031" cy="281031"/>
          </a:xfrm>
          <a:prstGeom prst="rect">
            <a:avLst/>
          </a:prstGeom>
        </p:spPr>
      </p:pic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0DB309B6-0040-B825-B29A-6CDBAFF8B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999" y="4381956"/>
            <a:ext cx="280332" cy="2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2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28" y="1189307"/>
            <a:ext cx="4055909" cy="4069080"/>
          </a:xfrm>
        </p:spPr>
        <p:txBody>
          <a:bodyPr rtlCol="0"/>
          <a:lstStyle/>
          <a:p>
            <a:pPr algn="l"/>
            <a:r>
              <a:rPr lang="en-GB" sz="5400" b="1" i="0" u="none" strike="noStrike" baseline="0" dirty="0">
                <a:latin typeface="ElMessiri-Bold"/>
              </a:rPr>
              <a:t>Session Goal</a:t>
            </a:r>
            <a:br>
              <a:rPr lang="en-GB" sz="5400" b="1" i="0" u="none" strike="noStrike" baseline="0" dirty="0">
                <a:latin typeface="ElMessiri-Bold"/>
              </a:rPr>
            </a:br>
            <a:br>
              <a:rPr lang="en-GB" sz="1800" b="1" i="0" u="none" strike="noStrike" baseline="0" dirty="0">
                <a:latin typeface="ElMessiri-Bold"/>
              </a:rPr>
            </a:br>
            <a:r>
              <a:rPr lang="en-US" sz="1800" b="0" i="0" u="none" strike="noStrike" baseline="0" dirty="0">
                <a:latin typeface="Baloo2-Regular"/>
              </a:rPr>
              <a:t>The goal is to explain my</a:t>
            </a:r>
            <a:br>
              <a:rPr lang="en-US" sz="1800" b="0" i="0" u="none" strike="noStrike" baseline="0" dirty="0">
                <a:latin typeface="Baloo2-Regular"/>
              </a:rPr>
            </a:br>
            <a:r>
              <a:rPr lang="en-US" sz="1800" b="0" i="0" u="none" strike="noStrike" baseline="0" dirty="0">
                <a:latin typeface="Baloo2-Regular"/>
              </a:rPr>
              <a:t>end-to-end solution used for the</a:t>
            </a:r>
            <a:br>
              <a:rPr lang="en-US" sz="1800" b="0" i="0" u="none" strike="noStrike" baseline="0" dirty="0">
                <a:latin typeface="Baloo2-Regular"/>
              </a:rPr>
            </a:br>
            <a:r>
              <a:rPr lang="en-GB" sz="1800" b="0" i="0" u="none" strike="noStrike" baseline="0" dirty="0">
                <a:latin typeface="Baloo2-Regular"/>
              </a:rPr>
              <a:t>capstone project.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dirty="0"/>
              <a:t>Infrastructure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dirty="0"/>
              <a:t>Data Pipelines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dirty="0"/>
              <a:t>Challenges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dirty="0"/>
              <a:t>Lessons Learned</a:t>
            </a:r>
          </a:p>
          <a:p>
            <a:pPr marL="514350" indent="-514350" rtl="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1.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The objective of the capstone project was to use the technologies and techniques we acquired during the bootcamp to build an end-to-end solution for movie analytics data warehouse</a:t>
            </a:r>
          </a:p>
          <a:p>
            <a:pPr rtl="0"/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blue and purple squares&#10;&#10;Description automatically generated">
            <a:extLst>
              <a:ext uri="{FF2B5EF4-FFF2-40B4-BE49-F238E27FC236}">
                <a16:creationId xmlns:a16="http://schemas.microsoft.com/office/drawing/2014/main" id="{592A22F5-347F-783D-C71F-2C008CC2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271" y="4150525"/>
            <a:ext cx="609685" cy="609685"/>
          </a:xfrm>
          <a:prstGeom prst="rect">
            <a:avLst/>
          </a:prstGeom>
        </p:spPr>
      </p:pic>
      <p:pic>
        <p:nvPicPr>
          <p:cNvPr id="20" name="Picture 19" descr="A colorful pinwheel logo&#10;&#10;Description automatically generated">
            <a:extLst>
              <a:ext uri="{FF2B5EF4-FFF2-40B4-BE49-F238E27FC236}">
                <a16:creationId xmlns:a16="http://schemas.microsoft.com/office/drawing/2014/main" id="{3B166A2D-71E0-7C87-DBF2-91C0110D3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822" y="3612150"/>
            <a:ext cx="814290" cy="814290"/>
          </a:xfrm>
          <a:prstGeom prst="rect">
            <a:avLst/>
          </a:prstGeom>
        </p:spPr>
      </p:pic>
      <p:pic>
        <p:nvPicPr>
          <p:cNvPr id="22" name="Picture 21" descr="A magnifying glass over a graph&#10;&#10;Description automatically generated">
            <a:extLst>
              <a:ext uri="{FF2B5EF4-FFF2-40B4-BE49-F238E27FC236}">
                <a16:creationId xmlns:a16="http://schemas.microsoft.com/office/drawing/2014/main" id="{9AA5E184-F481-C77B-5F48-F715115E9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597" y="1561499"/>
            <a:ext cx="2879370" cy="1985771"/>
          </a:xfrm>
          <a:prstGeom prst="rect">
            <a:avLst/>
          </a:prstGeom>
        </p:spPr>
      </p:pic>
      <p:pic>
        <p:nvPicPr>
          <p:cNvPr id="26" name="Picture 25" descr="A logo with black and orange letters">
            <a:extLst>
              <a:ext uri="{FF2B5EF4-FFF2-40B4-BE49-F238E27FC236}">
                <a16:creationId xmlns:a16="http://schemas.microsoft.com/office/drawing/2014/main" id="{C565F753-D179-DC26-9793-5918BCBA0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576" y="4150525"/>
            <a:ext cx="2631027" cy="14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287845"/>
            <a:ext cx="5809527" cy="1120237"/>
          </a:xfrm>
        </p:spPr>
        <p:txBody>
          <a:bodyPr rtlCol="0"/>
          <a:lstStyle/>
          <a:p>
            <a:pPr rtl="0"/>
            <a:r>
              <a:rPr lang="en-GB" dirty="0"/>
              <a:t>2. Infrastructure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2DE1AD18-2B02-B126-0A6C-AA53F753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50" y="1197441"/>
            <a:ext cx="9034942" cy="53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387350"/>
            <a:ext cx="3499104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A8B7E714-2578-768A-AD1D-712B3F81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49" y="5143338"/>
            <a:ext cx="9108492" cy="12130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C3C8B-A0D1-4427-154D-53AEDF333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2229000"/>
            <a:ext cx="7276190" cy="2400000"/>
          </a:xfrm>
          <a:prstGeom prst="rect">
            <a:avLst/>
          </a:prstGeom>
        </p:spPr>
      </p:pic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6DDFE649-CD88-C14B-B4D2-C192E4EE8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182" y="886344"/>
            <a:ext cx="5395450" cy="1631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30B49A-9988-2CA9-D7B2-0EB83B42E9B3}"/>
              </a:ext>
            </a:extLst>
          </p:cNvPr>
          <p:cNvSpPr txBox="1"/>
          <p:nvPr/>
        </p:nvSpPr>
        <p:spPr>
          <a:xfrm>
            <a:off x="7537336" y="951166"/>
            <a:ext cx="185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b="1" u="sng" dirty="0"/>
              <a:t>Variables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CC102-5AC5-4091-DF36-C9B39843F2F4}"/>
              </a:ext>
            </a:extLst>
          </p:cNvPr>
          <p:cNvSpPr txBox="1"/>
          <p:nvPr/>
        </p:nvSpPr>
        <p:spPr>
          <a:xfrm>
            <a:off x="2415773" y="4958672"/>
            <a:ext cx="185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b="1" u="sng" dirty="0"/>
              <a:t>Connections</a:t>
            </a:r>
            <a:endParaRPr lang="en-GB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5BAD7-A732-2A23-7166-D43352767FEA}"/>
              </a:ext>
            </a:extLst>
          </p:cNvPr>
          <p:cNvSpPr txBox="1"/>
          <p:nvPr/>
        </p:nvSpPr>
        <p:spPr>
          <a:xfrm>
            <a:off x="8465359" y="3693996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O</a:t>
            </a:r>
            <a:r>
              <a:rPr lang="en-KE" b="1" u="sng" dirty="0"/>
              <a:t>ne end-to-end solution</a:t>
            </a:r>
            <a:endParaRPr lang="en-GB" b="1" u="sng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A8B0176-3ED8-D446-11AD-690545A7B01C}"/>
              </a:ext>
            </a:extLst>
          </p:cNvPr>
          <p:cNvSpPr/>
          <p:nvPr/>
        </p:nvSpPr>
        <p:spPr>
          <a:xfrm>
            <a:off x="7952509" y="3887852"/>
            <a:ext cx="434109" cy="2586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 – load data to RAW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93129-798F-31D7-307B-4FD539946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6882"/>
            <a:ext cx="12192000" cy="4004236"/>
          </a:xfrm>
          <a:prstGeom prst="rect">
            <a:avLst/>
          </a:prstGeom>
        </p:spPr>
      </p:pic>
      <p:pic>
        <p:nvPicPr>
          <p:cNvPr id="6" name="Picture 5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EBCC0184-C89B-53AB-68B7-482D72C2C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137891"/>
            <a:ext cx="631998" cy="702220"/>
          </a:xfrm>
          <a:prstGeom prst="rect">
            <a:avLst/>
          </a:prstGeom>
        </p:spPr>
      </p:pic>
      <p:pic>
        <p:nvPicPr>
          <p:cNvPr id="8" name="Picture 7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2F45CC51-42B2-308B-4EF0-8E1B3C06C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959" y="2318327"/>
            <a:ext cx="770082" cy="770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70AB5-43D0-ECF6-319F-007C137C72B5}"/>
              </a:ext>
            </a:extLst>
          </p:cNvPr>
          <p:cNvSpPr txBox="1"/>
          <p:nvPr/>
        </p:nvSpPr>
        <p:spPr>
          <a:xfrm>
            <a:off x="1597891" y="1961235"/>
            <a:ext cx="196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b="1" dirty="0">
                <a:solidFill>
                  <a:schemeClr val="bg2">
                    <a:lumMod val="50000"/>
                  </a:schemeClr>
                </a:solidFill>
              </a:rPr>
              <a:t>Data Ingestion</a:t>
            </a:r>
            <a:endParaRPr lang="en-GB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2E032-FB6B-2006-5DD6-0B583B43AFAA}"/>
              </a:ext>
            </a:extLst>
          </p:cNvPr>
          <p:cNvSpPr txBox="1"/>
          <p:nvPr/>
        </p:nvSpPr>
        <p:spPr>
          <a:xfrm>
            <a:off x="1650422" y="5799418"/>
            <a:ext cx="966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user_purchase.csv </a:t>
            </a:r>
            <a:r>
              <a:rPr lang="en-US" sz="1800" b="0" i="0" u="none" strike="noStrike" baseline="0" dirty="0">
                <a:latin typeface="ProximaNova-Regular"/>
              </a:rPr>
              <a:t>file into</a:t>
            </a:r>
            <a:r>
              <a:rPr lang="en-KE" sz="1800" b="0" i="0" u="none" strike="noStrike" baseline="0" dirty="0">
                <a:latin typeface="ProximaNova-Regular"/>
              </a:rPr>
              <a:t> </a:t>
            </a:r>
            <a:r>
              <a:rPr lang="en-US" sz="1800" b="0" i="0" u="none" strike="noStrike" baseline="0" dirty="0">
                <a:latin typeface="ProximaNova-Regular"/>
              </a:rPr>
              <a:t>a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ProximaNova-Regular"/>
              </a:rPr>
              <a:t>PostgreSQL DB </a:t>
            </a:r>
            <a:endParaRPr lang="en-KE" sz="1800" b="0" i="0" u="none" strike="noStrike" baseline="0" dirty="0">
              <a:solidFill>
                <a:srgbClr val="0070C0"/>
              </a:solidFill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roximaNova-Regular"/>
              </a:rPr>
              <a:t>the last two CSV files (</a:t>
            </a:r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movie_review.csv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and</a:t>
            </a:r>
            <a:r>
              <a:rPr lang="en-KE" sz="1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log_reviews.csv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) </a:t>
            </a:r>
            <a:r>
              <a:rPr lang="en-US" sz="1800" b="0" i="0" u="none" strike="noStrike" baseline="0" dirty="0">
                <a:latin typeface="ProximaNova-Regular"/>
              </a:rPr>
              <a:t>into </a:t>
            </a:r>
            <a:r>
              <a:rPr lang="en-KE" sz="1800" b="0" i="0" u="none" strike="noStrike" baseline="0" dirty="0">
                <a:latin typeface="ProximaNova-Regular"/>
              </a:rPr>
              <a:t>a</a:t>
            </a:r>
            <a:r>
              <a:rPr lang="en-US" sz="1800" b="0" i="0" u="none" strike="noStrike" baseline="0" dirty="0">
                <a:latin typeface="ProximaNova-Regular"/>
              </a:rPr>
              <a:t>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roximaNova-Regular"/>
              </a:rPr>
              <a:t>cloud bucket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5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Pipelines – i</a:t>
            </a:r>
            <a:r>
              <a:rPr lang="en-KE" dirty="0" err="1"/>
              <a:t>ngested</a:t>
            </a:r>
            <a:r>
              <a:rPr lang="en-KE" dirty="0"/>
              <a:t> </a:t>
            </a:r>
            <a:r>
              <a:rPr lang="en-GB" dirty="0" err="1"/>
              <a:t>dat</a:t>
            </a:r>
            <a:r>
              <a:rPr lang="en-KE" dirty="0"/>
              <a:t>a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9D837-9AA9-D2B0-E7CB-201AAC4BD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45" y="2871982"/>
            <a:ext cx="9172835" cy="348436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E6E72A-05D4-FA82-D30B-C7C1AB4CA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75" y="1130827"/>
            <a:ext cx="3804366" cy="2238383"/>
          </a:xfrm>
          <a:prstGeom prst="rect">
            <a:avLst/>
          </a:prstGeom>
        </p:spPr>
      </p:pic>
      <p:pic>
        <p:nvPicPr>
          <p:cNvPr id="7" name="Picture 6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250D7005-A332-FFFC-42C8-0F3055A2E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879" y="3429000"/>
            <a:ext cx="741951" cy="8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7" y="387350"/>
            <a:ext cx="8507583" cy="102795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Pipelines – RAW to STAGING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718C4-A241-3FF9-8FCB-6FEFCBAC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4050"/>
            <a:ext cx="12192000" cy="3389900"/>
          </a:xfrm>
          <a:prstGeom prst="rect">
            <a:avLst/>
          </a:prstGeom>
        </p:spPr>
      </p:pic>
      <p:pic>
        <p:nvPicPr>
          <p:cNvPr id="6" name="Picture 5" descr="A logo with black and orange letters&#10;&#10;Description automatically generated">
            <a:extLst>
              <a:ext uri="{FF2B5EF4-FFF2-40B4-BE49-F238E27FC236}">
                <a16:creationId xmlns:a16="http://schemas.microsoft.com/office/drawing/2014/main" id="{B1024BAD-C211-1599-1892-3EF8017A1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539" y="1734050"/>
            <a:ext cx="1259898" cy="709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ECA2E-2D8D-BFCA-D702-B33070062E1C}"/>
              </a:ext>
            </a:extLst>
          </p:cNvPr>
          <p:cNvSpPr txBox="1"/>
          <p:nvPr/>
        </p:nvSpPr>
        <p:spPr>
          <a:xfrm>
            <a:off x="2022764" y="5385304"/>
            <a:ext cx="741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latin typeface="ProximaNova-Bold"/>
              </a:rPr>
              <a:t>Transforming the data</a:t>
            </a:r>
            <a:r>
              <a:rPr lang="en-KE" dirty="0">
                <a:latin typeface="ProximaNova-Regular"/>
              </a:rPr>
              <a:t> by submitting a </a:t>
            </a:r>
            <a:r>
              <a:rPr lang="en-KE" dirty="0" err="1">
                <a:latin typeface="ProximaNova-Regular"/>
              </a:rPr>
              <a:t>PySpark</a:t>
            </a:r>
            <a:r>
              <a:rPr lang="en-KE" dirty="0">
                <a:latin typeface="ProximaNova-Regular"/>
              </a:rPr>
              <a:t> job in </a:t>
            </a:r>
            <a:r>
              <a:rPr lang="en-KE" dirty="0" err="1">
                <a:latin typeface="ProximaNova-Regular"/>
              </a:rPr>
              <a:t>Dataproc</a:t>
            </a:r>
            <a:endParaRPr lang="en-KE" dirty="0">
              <a:latin typeface="ProximaNova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dirty="0">
                <a:latin typeface="ProximaNova-Regular"/>
              </a:rPr>
              <a:t>Extracting the </a:t>
            </a:r>
            <a:r>
              <a:rPr lang="en-KE" dirty="0" err="1">
                <a:latin typeface="ProximaNova-Regular"/>
              </a:rPr>
              <a:t>user_purchase</a:t>
            </a:r>
            <a:r>
              <a:rPr lang="en-KE" dirty="0">
                <a:latin typeface="ProximaNova-Regular"/>
              </a:rPr>
              <a:t> data from </a:t>
            </a:r>
            <a:r>
              <a:rPr lang="en-KE" dirty="0" err="1">
                <a:latin typeface="ProximaNova-Regular"/>
              </a:rPr>
              <a:t>postgres</a:t>
            </a:r>
            <a:endParaRPr lang="en-KE" dirty="0">
              <a:latin typeface="ProximaNova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dirty="0">
                <a:latin typeface="ProximaNova-Regular"/>
              </a:rPr>
              <a:t>Combining the part files from Spark into single csv files</a:t>
            </a:r>
            <a:endParaRPr lang="en-GB" dirty="0"/>
          </a:p>
        </p:txBody>
      </p:sp>
      <p:pic>
        <p:nvPicPr>
          <p:cNvPr id="10" name="Picture 9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1145762F-063A-EE1E-C18D-417B2F0E5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409" y="3678381"/>
            <a:ext cx="475392" cy="4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815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{D83422DF-B5ED-4F66-BAD7-7D6D88B68898}tf78504181_win32</Template>
  <TotalTime>2128</TotalTime>
  <Words>346</Words>
  <Application>Microsoft Office PowerPoint</Application>
  <PresentationFormat>Widescreen</PresentationFormat>
  <Paragraphs>92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Avenir Next LT Pro</vt:lpstr>
      <vt:lpstr>Baloo2-Regular</vt:lpstr>
      <vt:lpstr>Calibri</vt:lpstr>
      <vt:lpstr>Consolas</vt:lpstr>
      <vt:lpstr>ElMessiri-Bold</vt:lpstr>
      <vt:lpstr>ProximaNova-Bold</vt:lpstr>
      <vt:lpstr>ProximaNova-Regular</vt:lpstr>
      <vt:lpstr>Tw Cen MT</vt:lpstr>
      <vt:lpstr>ShapesVTI</vt:lpstr>
      <vt:lpstr>Wizeline DEB Bootcamp</vt:lpstr>
      <vt:lpstr>Sidney Ochoki  Isoe</vt:lpstr>
      <vt:lpstr>Session Goal  The goal is to explain my end-to-end solution used for the capstone project.</vt:lpstr>
      <vt:lpstr>1. Introduction</vt:lpstr>
      <vt:lpstr>2. Infrastructure</vt:lpstr>
      <vt:lpstr>Pipeline</vt:lpstr>
      <vt:lpstr>Pipeline – load data to RAW</vt:lpstr>
      <vt:lpstr>Pipelines – ingested data</vt:lpstr>
      <vt:lpstr>Pipelines – RAW to STAGING</vt:lpstr>
      <vt:lpstr>Pipelines – RAW to STAGE </vt:lpstr>
      <vt:lpstr>Pipelines – STAGING to Data Warehouse</vt:lpstr>
      <vt:lpstr>BigQuery (DW) - Analytics</vt:lpstr>
      <vt:lpstr>Challenges: TIME &amp; INFRASTRUCTURE </vt:lpstr>
      <vt:lpstr>Challenges: Navigating GKE </vt:lpstr>
      <vt:lpstr>Challenges: DAG Errors </vt:lpstr>
      <vt:lpstr>Challenges: Infrastructure knowledge </vt:lpstr>
      <vt:lpstr>Lessons Learned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Wizeline DEB Bootcamp</dc:title>
  <dc:creator>Sidney Isoe</dc:creator>
  <cp:lastModifiedBy>Sidney Isoe</cp:lastModifiedBy>
  <cp:revision>1</cp:revision>
  <dcterms:created xsi:type="dcterms:W3CDTF">2023-10-12T15:26:35Z</dcterms:created>
  <dcterms:modified xsi:type="dcterms:W3CDTF">2023-10-23T20:02:02Z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