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67" r:id="rId10"/>
    <p:sldId id="25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584176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en-US" altLang="ko-KR" sz="3200" dirty="0" smtClean="0"/>
              <a:t>User Panel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450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예금액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79137" y="4633593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99992" y="4607107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취호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79137" y="3933056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37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출금액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79137" y="4633593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99992" y="4607107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79137" y="3933056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616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191683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계좌번호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45281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1760" y="3073042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3609020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11760" y="4681100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32615" y="4654614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11760" y="4149080"/>
            <a:ext cx="33169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93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088740"/>
            <a:ext cx="5544616" cy="4392488"/>
            <a:chOff x="1043608" y="1340768"/>
            <a:chExt cx="4608512" cy="4392488"/>
          </a:xfrm>
        </p:grpSpPr>
        <p:sp>
          <p:nvSpPr>
            <p:cNvPr id="32" name="직사각형 31"/>
            <p:cNvSpPr/>
            <p:nvPr/>
          </p:nvSpPr>
          <p:spPr>
            <a:xfrm>
              <a:off x="1043608" y="1340768"/>
              <a:ext cx="4608512" cy="4392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84342" y="1340768"/>
              <a:ext cx="3267778" cy="4392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CardLayoutPanel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930" y="1340768"/>
              <a:ext cx="1340412" cy="6480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금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3609" y="2071970"/>
              <a:ext cx="1340734" cy="636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</a:t>
              </a:r>
              <a:r>
                <a:rPr lang="ko-KR" altLang="en-US" dirty="0"/>
                <a:t>금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3659" y="4835635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4071" y="4113076"/>
            <a:ext cx="1598551" cy="636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</a:t>
            </a:r>
            <a:r>
              <a:rPr lang="ko-KR" altLang="en-US"/>
              <a:t>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070" y="2540022"/>
            <a:ext cx="1598551" cy="636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1268760"/>
            <a:ext cx="3384376" cy="35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환영합니다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1760" y="2060848"/>
            <a:ext cx="1512168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596826"/>
            <a:ext cx="33123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11760" y="4185084"/>
            <a:ext cx="338437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잔고는 </a:t>
            </a:r>
            <a:r>
              <a:rPr lang="en-US" altLang="ko-KR" dirty="0" smtClean="0"/>
              <a:t>OOO</a:t>
            </a:r>
            <a:r>
              <a:rPr lang="ko-KR" altLang="en-US" dirty="0" smtClean="0"/>
              <a:t>원입니다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1760" y="3168932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32615" y="3142446"/>
            <a:ext cx="1296144" cy="4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6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89654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126876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1985237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985237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249289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242" y="249289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83768" y="357301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5242" y="3573016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5901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43608" y="4077072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768" y="4581128"/>
            <a:ext cx="7321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581128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76508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5085184"/>
            <a:ext cx="128451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3005336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72000" y="1985237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r>
              <a:rPr lang="ko-KR" altLang="en-US"/>
              <a:t>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0" y="30053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67944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3768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2255" y="407707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72838" y="4581128"/>
            <a:ext cx="366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39682" y="4581128"/>
            <a:ext cx="13967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4555" y="5085184"/>
            <a:ext cx="7394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76888" y="5085184"/>
            <a:ext cx="787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55242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69486" y="5733256"/>
            <a:ext cx="179460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360</Words>
  <Application>Microsoft Office PowerPoint</Application>
  <PresentationFormat>화면 슬라이드 쇼(4:3)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유 민석</cp:lastModifiedBy>
  <cp:revision>23</cp:revision>
  <dcterms:created xsi:type="dcterms:W3CDTF">2018-10-25T00:20:02Z</dcterms:created>
  <dcterms:modified xsi:type="dcterms:W3CDTF">2018-11-06T11:52:10Z</dcterms:modified>
</cp:coreProperties>
</file>