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63" r:id="rId6"/>
    <p:sldId id="259" r:id="rId7"/>
    <p:sldId id="264" r:id="rId8"/>
    <p:sldId id="266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7809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Bank System Story board &amp; UI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78904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1. </a:t>
            </a:r>
            <a:r>
              <a:rPr lang="ko-KR" altLang="en-US" sz="3200" dirty="0" err="1" smtClean="0"/>
              <a:t>회원단의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2. </a:t>
            </a:r>
            <a:r>
              <a:rPr lang="ko-KR" altLang="en-US" sz="3200" dirty="0" smtClean="0"/>
              <a:t>기능과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연결한다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3. </a:t>
            </a:r>
            <a:r>
              <a:rPr lang="ko-KR" altLang="en-US" sz="3200" dirty="0" smtClean="0"/>
              <a:t>관리자의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를 완성한다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4. </a:t>
            </a:r>
            <a:r>
              <a:rPr lang="ko-KR" altLang="en-US" sz="3200" dirty="0" smtClean="0"/>
              <a:t>관리자의 기능을 회원단과 </a:t>
            </a:r>
            <a:r>
              <a:rPr lang="ko-KR" altLang="en-US" sz="3200" dirty="0" err="1" smtClean="0"/>
              <a:t>열결한다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50" y="132274"/>
            <a:ext cx="42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 Frame </a:t>
            </a:r>
            <a:r>
              <a:rPr lang="ko-KR" altLang="en-US" dirty="0" smtClean="0"/>
              <a:t>및 패널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707717"/>
            <a:ext cx="4638391" cy="438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1434" y="1923576"/>
            <a:ext cx="4644662" cy="4384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2240" y="476672"/>
            <a:ext cx="1944216" cy="47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BorderLayout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3" idx="0"/>
            <a:endCxn id="23" idx="1"/>
          </p:cNvCxnSpPr>
          <p:nvPr/>
        </p:nvCxnSpPr>
        <p:spPr>
          <a:xfrm rot="5400000" flipH="1" flipV="1">
            <a:off x="4335630" y="-688893"/>
            <a:ext cx="991737" cy="380148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3802" y="1123003"/>
            <a:ext cx="1944216" cy="47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CardLayout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9" idx="0"/>
            <a:endCxn id="27" idx="1"/>
          </p:cNvCxnSpPr>
          <p:nvPr/>
        </p:nvCxnSpPr>
        <p:spPr>
          <a:xfrm rot="5400000" flipH="1" flipV="1">
            <a:off x="4638151" y="-162074"/>
            <a:ext cx="561265" cy="361003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43608" y="2131206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32241" y="1811814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동작 패널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여러종류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5000010" y="398976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2780873"/>
            <a:ext cx="309634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기본 </a:t>
            </a:r>
            <a:r>
              <a:rPr lang="en-US" altLang="ko-KR" sz="1050" dirty="0" smtClean="0"/>
              <a:t>UI</a:t>
            </a:r>
            <a:r>
              <a:rPr lang="ko-KR" altLang="en-US" sz="1050" dirty="0" smtClean="0"/>
              <a:t>의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패널 구성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smtClean="0"/>
              <a:t>전체적인 </a:t>
            </a:r>
            <a:r>
              <a:rPr lang="en-US" altLang="ko-KR" sz="1050" dirty="0" smtClean="0"/>
              <a:t>Frame</a:t>
            </a:r>
            <a:r>
              <a:rPr lang="ko-KR" altLang="en-US" sz="1050" dirty="0" smtClean="0"/>
              <a:t>은 </a:t>
            </a:r>
            <a:r>
              <a:rPr lang="en-US" altLang="ko-KR" sz="1050" dirty="0" err="1" smtClean="0"/>
              <a:t>BorderLayout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으로 외곽의 여백을 준다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 smtClean="0"/>
              <a:t> Center</a:t>
            </a:r>
            <a:r>
              <a:rPr lang="ko-KR" altLang="en-US" sz="1050" dirty="0" smtClean="0"/>
              <a:t>에서는 </a:t>
            </a:r>
            <a:r>
              <a:rPr lang="en-US" altLang="ko-KR" sz="1050" dirty="0" err="1" smtClean="0"/>
              <a:t>CardLayout</a:t>
            </a:r>
            <a:r>
              <a:rPr lang="ko-KR" altLang="en-US" sz="1050" dirty="0" smtClean="0"/>
              <a:t>으로 구성해 여러 종류의 패널들의 위치를 조정하며 볼 수 있게 한다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06896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en-US" altLang="ko-KR" sz="3200" dirty="0" err="1" smtClean="0"/>
              <a:t>CardLayout</a:t>
            </a:r>
            <a:r>
              <a:rPr lang="en-US" altLang="ko-KR" sz="3200" dirty="0" smtClean="0"/>
              <a:t> First Panel(Login Page)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659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250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499861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페이지가 로딩된다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가입이 되어있는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57300" lvl="2" indent="-342900">
              <a:buAutoNum type="arabicPeriod"/>
            </a:pP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Button Click</a:t>
            </a:r>
          </a:p>
          <a:p>
            <a:pPr marL="2171700" lvl="4" indent="-342900">
              <a:buAutoNum type="arabicPeriod"/>
            </a:pPr>
            <a:r>
              <a:rPr lang="ko-KR" altLang="en-US" dirty="0" smtClean="0"/>
              <a:t>다음 화면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가입을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회원가입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smtClean="0"/>
              <a:t>회원가입 창 </a:t>
            </a:r>
            <a:r>
              <a:rPr lang="en-US" altLang="ko-KR" dirty="0" smtClean="0"/>
              <a:t>(Dialog or</a:t>
            </a:r>
            <a:r>
              <a:rPr lang="ko-KR" altLang="en-US" dirty="0"/>
              <a:t>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2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84169" y="980728"/>
            <a:ext cx="1944216" cy="47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GridLayout</a:t>
            </a:r>
            <a:r>
              <a:rPr lang="en-US" altLang="ko-KR" sz="1400" dirty="0" smtClean="0">
                <a:solidFill>
                  <a:schemeClr val="tx1"/>
                </a:solidFill>
              </a:rPr>
              <a:t>(“Center”)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First Panel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785" y="1376771"/>
            <a:ext cx="3852428" cy="1980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2789" y="3717032"/>
            <a:ext cx="3816424" cy="1728192"/>
            <a:chOff x="812789" y="3717032"/>
            <a:chExt cx="3816424" cy="1728192"/>
          </a:xfrm>
        </p:grpSpPr>
        <p:sp>
          <p:nvSpPr>
            <p:cNvPr id="10" name="직사각형 9"/>
            <p:cNvSpPr/>
            <p:nvPr/>
          </p:nvSpPr>
          <p:spPr>
            <a:xfrm>
              <a:off x="812789" y="3717032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4917" y="3717032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아이디를 입력하세요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2789" y="4301480"/>
              <a:ext cx="936104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64917" y="4301480"/>
              <a:ext cx="2664296" cy="432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비밀번호를 입력하세요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789" y="4941168"/>
              <a:ext cx="1152128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7634" y="4941168"/>
              <a:ext cx="1166923" cy="5040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cxnSp>
        <p:nvCxnSpPr>
          <p:cNvPr id="42" name="꺾인 연결선 41"/>
          <p:cNvCxnSpPr>
            <a:stCxn id="32" idx="0"/>
            <a:endCxn id="38" idx="1"/>
          </p:cNvCxnSpPr>
          <p:nvPr/>
        </p:nvCxnSpPr>
        <p:spPr>
          <a:xfrm rot="5400000" flipH="1" flipV="1">
            <a:off x="4351938" y="-432110"/>
            <a:ext cx="80084" cy="3384377"/>
          </a:xfrm>
          <a:prstGeom prst="bentConnector2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1"/>
            <a:endCxn id="32" idx="3"/>
          </p:cNvCxnSpPr>
          <p:nvPr/>
        </p:nvCxnSpPr>
        <p:spPr>
          <a:xfrm>
            <a:off x="395536" y="3496364"/>
            <a:ext cx="46085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4168" y="2060848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12160" y="4301480"/>
            <a:ext cx="254730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두번째</a:t>
            </a:r>
            <a:endParaRPr lang="en-US" altLang="ko-KR" dirty="0"/>
          </a:p>
          <a:p>
            <a:pPr algn="ctr"/>
            <a:r>
              <a:rPr lang="ko-KR" altLang="en-US" dirty="0" smtClean="0"/>
              <a:t>추가적인 </a:t>
            </a:r>
            <a:r>
              <a:rPr lang="en-US" altLang="ko-KR" dirty="0" smtClean="0"/>
              <a:t>Panel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 flipV="1">
            <a:off x="4629213" y="2348880"/>
            <a:ext cx="1454955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6" idx="1"/>
          </p:cNvCxnSpPr>
          <p:nvPr/>
        </p:nvCxnSpPr>
        <p:spPr>
          <a:xfrm>
            <a:off x="4671032" y="4589512"/>
            <a:ext cx="1341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63888" y="4951990"/>
            <a:ext cx="1065325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99992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다음창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728192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256</Words>
  <Application>Microsoft Office PowerPoint</Application>
  <PresentationFormat>화면 슬라이드 쇼(4:3)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i3F-03</cp:lastModifiedBy>
  <cp:revision>15</cp:revision>
  <dcterms:created xsi:type="dcterms:W3CDTF">2018-10-25T00:20:02Z</dcterms:created>
  <dcterms:modified xsi:type="dcterms:W3CDTF">2018-10-26T08:47:06Z</dcterms:modified>
</cp:coreProperties>
</file>