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2" r:id="rId4"/>
    <p:sldId id="260" r:id="rId5"/>
    <p:sldId id="263" r:id="rId6"/>
    <p:sldId id="259" r:id="rId7"/>
    <p:sldId id="264" r:id="rId8"/>
    <p:sldId id="266" r:id="rId9"/>
    <p:sldId id="267" r:id="rId10"/>
    <p:sldId id="258" r:id="rId11"/>
    <p:sldId id="269" r:id="rId12"/>
    <p:sldId id="270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46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1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42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74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11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40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54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14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45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05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08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03258-B850-4A7F-A54C-06CBD2E02BCF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76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2780928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Bank System Story board &amp; UI </a:t>
            </a:r>
            <a:r>
              <a:rPr lang="ko-KR" altLang="en-US" sz="3200" dirty="0" smtClean="0"/>
              <a:t>구성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3789040"/>
            <a:ext cx="82809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목표 </a:t>
            </a:r>
            <a:r>
              <a:rPr lang="en-US" altLang="ko-KR" sz="3200" dirty="0" smtClean="0"/>
              <a:t>1. </a:t>
            </a:r>
            <a:r>
              <a:rPr lang="ko-KR" altLang="en-US" sz="3200" dirty="0" err="1" smtClean="0"/>
              <a:t>회원단의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UI</a:t>
            </a:r>
            <a:r>
              <a:rPr lang="ko-KR" altLang="en-US" sz="3200" dirty="0" smtClean="0"/>
              <a:t>를 완성한다</a:t>
            </a:r>
            <a:r>
              <a:rPr lang="en-US" altLang="ko-KR" sz="3200" dirty="0" smtClean="0"/>
              <a:t>.</a:t>
            </a:r>
          </a:p>
          <a:p>
            <a:r>
              <a:rPr lang="ko-KR" altLang="en-US" sz="3200" dirty="0" smtClean="0"/>
              <a:t>목표 </a:t>
            </a:r>
            <a:r>
              <a:rPr lang="en-US" altLang="ko-KR" sz="3200" dirty="0" smtClean="0"/>
              <a:t>2. </a:t>
            </a:r>
            <a:r>
              <a:rPr lang="ko-KR" altLang="en-US" sz="3200" dirty="0" smtClean="0"/>
              <a:t>기능과 </a:t>
            </a:r>
            <a:r>
              <a:rPr lang="en-US" altLang="ko-KR" sz="3200" dirty="0" smtClean="0"/>
              <a:t>UI</a:t>
            </a:r>
            <a:r>
              <a:rPr lang="ko-KR" altLang="en-US" sz="3200" dirty="0" smtClean="0"/>
              <a:t>를 연결한다</a:t>
            </a:r>
            <a:r>
              <a:rPr lang="en-US" altLang="ko-KR" sz="3200" dirty="0" smtClean="0"/>
              <a:t>.</a:t>
            </a:r>
          </a:p>
          <a:p>
            <a:r>
              <a:rPr lang="ko-KR" altLang="en-US" sz="3200" dirty="0" smtClean="0"/>
              <a:t>목표 </a:t>
            </a:r>
            <a:r>
              <a:rPr lang="en-US" altLang="ko-KR" sz="3200" dirty="0" smtClean="0"/>
              <a:t>3. </a:t>
            </a:r>
            <a:r>
              <a:rPr lang="ko-KR" altLang="en-US" sz="3200" dirty="0" smtClean="0"/>
              <a:t>관리자의 </a:t>
            </a:r>
            <a:r>
              <a:rPr lang="en-US" altLang="ko-KR" sz="3200" dirty="0" smtClean="0"/>
              <a:t>UI</a:t>
            </a:r>
            <a:r>
              <a:rPr lang="ko-KR" altLang="en-US" sz="3200" dirty="0" smtClean="0"/>
              <a:t>를 완성한다</a:t>
            </a:r>
            <a:r>
              <a:rPr lang="en-US" altLang="ko-KR" sz="3200" dirty="0" smtClean="0"/>
              <a:t>.</a:t>
            </a:r>
          </a:p>
          <a:p>
            <a:r>
              <a:rPr lang="ko-KR" altLang="en-US" sz="3200" dirty="0" smtClean="0"/>
              <a:t>목표 </a:t>
            </a:r>
            <a:r>
              <a:rPr lang="en-US" altLang="ko-KR" sz="3200" dirty="0" smtClean="0"/>
              <a:t>4. </a:t>
            </a:r>
            <a:r>
              <a:rPr lang="ko-KR" altLang="en-US" sz="3200" dirty="0" smtClean="0"/>
              <a:t>관리자의 기능을 회원단과 </a:t>
            </a:r>
            <a:r>
              <a:rPr lang="ko-KR" altLang="en-US" sz="3200" dirty="0" err="1" smtClean="0"/>
              <a:t>열결한다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72777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Bank System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90872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27584" y="1819745"/>
            <a:ext cx="1944216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355976" y="4202504"/>
            <a:ext cx="1944216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다음창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355976" y="1826240"/>
            <a:ext cx="1944216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</a:t>
            </a:r>
            <a:r>
              <a:rPr lang="ko-KR" altLang="en-US" dirty="0"/>
              <a:t>입</a:t>
            </a:r>
          </a:p>
        </p:txBody>
      </p:sp>
      <p:cxnSp>
        <p:nvCxnSpPr>
          <p:cNvPr id="11" name="직선 화살표 연결선 10"/>
          <p:cNvCxnSpPr>
            <a:stCxn id="7" idx="3"/>
            <a:endCxn id="9" idx="1"/>
          </p:cNvCxnSpPr>
          <p:nvPr/>
        </p:nvCxnSpPr>
        <p:spPr>
          <a:xfrm>
            <a:off x="2771800" y="2189077"/>
            <a:ext cx="1584176" cy="6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7" idx="3"/>
            <a:endCxn id="8" idx="1"/>
          </p:cNvCxnSpPr>
          <p:nvPr/>
        </p:nvCxnSpPr>
        <p:spPr>
          <a:xfrm>
            <a:off x="2771800" y="2189077"/>
            <a:ext cx="1584176" cy="238275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5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3068960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2</a:t>
            </a:r>
            <a:r>
              <a:rPr lang="en-US" altLang="ko-KR" sz="3200" dirty="0" smtClean="0"/>
              <a:t>. </a:t>
            </a:r>
            <a:r>
              <a:rPr lang="en-US" altLang="ko-KR" sz="3200" dirty="0" err="1" smtClean="0"/>
              <a:t>CardLayout</a:t>
            </a:r>
            <a:r>
              <a:rPr lang="en-US" altLang="ko-KR" sz="3200" dirty="0" smtClean="0"/>
              <a:t> Second Panel(deposit)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84501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사용자 화면 구성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539552" y="1088740"/>
            <a:ext cx="5544616" cy="4392488"/>
            <a:chOff x="1043608" y="1340768"/>
            <a:chExt cx="4608512" cy="4392488"/>
          </a:xfrm>
        </p:grpSpPr>
        <p:sp>
          <p:nvSpPr>
            <p:cNvPr id="32" name="직사각형 31"/>
            <p:cNvSpPr/>
            <p:nvPr/>
          </p:nvSpPr>
          <p:spPr>
            <a:xfrm>
              <a:off x="1043608" y="1340768"/>
              <a:ext cx="4608512" cy="4392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84342" y="1340768"/>
              <a:ext cx="3267778" cy="439248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CardLayoutPanel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43930" y="1340768"/>
              <a:ext cx="1340412" cy="6480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예</a:t>
              </a:r>
              <a:r>
                <a:rPr lang="ko-KR" altLang="en-US" dirty="0"/>
                <a:t>금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43609" y="2071970"/>
              <a:ext cx="1340734" cy="6369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출</a:t>
              </a:r>
              <a:r>
                <a:rPr lang="ko-KR" altLang="en-US" dirty="0"/>
                <a:t>금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563659" y="4835635"/>
            <a:ext cx="1598551" cy="6369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</a:t>
            </a:r>
            <a:r>
              <a:rPr lang="ko-KR" altLang="en-US" dirty="0"/>
              <a:t>료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54071" y="4113076"/>
            <a:ext cx="1598551" cy="6369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조</a:t>
            </a:r>
            <a:r>
              <a:rPr lang="ko-KR" altLang="en-US"/>
              <a:t>회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54070" y="2540022"/>
            <a:ext cx="1598551" cy="6369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이체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16216" y="104344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새로운 </a:t>
            </a:r>
            <a:r>
              <a:rPr lang="en-US" altLang="ko-KR" dirty="0" smtClean="0"/>
              <a:t>Frame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65099" y="162716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새로운 </a:t>
            </a:r>
            <a:r>
              <a:rPr lang="en-US" altLang="ko-KR" dirty="0" smtClean="0"/>
              <a:t>Frame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70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50" y="132274"/>
            <a:ext cx="423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Bank System Frame </a:t>
            </a:r>
            <a:r>
              <a:rPr lang="ko-KR" altLang="en-US" dirty="0" smtClean="0"/>
              <a:t>및 패널 구성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11560" y="1707717"/>
            <a:ext cx="4638391" cy="438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91434" y="1923576"/>
            <a:ext cx="4644662" cy="43840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732240" y="476672"/>
            <a:ext cx="1944216" cy="47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BorderLayout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Frame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stCxn id="3" idx="0"/>
            <a:endCxn id="23" idx="1"/>
          </p:cNvCxnSpPr>
          <p:nvPr/>
        </p:nvCxnSpPr>
        <p:spPr>
          <a:xfrm rot="5400000" flipH="1" flipV="1">
            <a:off x="4335630" y="-688893"/>
            <a:ext cx="991737" cy="3801484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723802" y="1123003"/>
            <a:ext cx="1944216" cy="4786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CardLayout</a:t>
            </a:r>
            <a:r>
              <a:rPr lang="en-US" altLang="ko-KR" sz="1400" dirty="0" smtClean="0">
                <a:solidFill>
                  <a:schemeClr val="tx1"/>
                </a:solidFill>
              </a:rPr>
              <a:t>(“Center”)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Panel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꺾인 연결선 30"/>
          <p:cNvCxnSpPr>
            <a:stCxn id="19" idx="0"/>
            <a:endCxn id="27" idx="1"/>
          </p:cNvCxnSpPr>
          <p:nvPr/>
        </p:nvCxnSpPr>
        <p:spPr>
          <a:xfrm rot="5400000" flipH="1" flipV="1">
            <a:off x="4638151" y="-162074"/>
            <a:ext cx="561265" cy="3610037"/>
          </a:xfrm>
          <a:prstGeom prst="bentConnector2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043608" y="2131206"/>
            <a:ext cx="4608512" cy="4392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732241" y="1811814"/>
            <a:ext cx="1944216" cy="4786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동작 패널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여러종류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꺾인 연결선 41"/>
          <p:cNvCxnSpPr>
            <a:stCxn id="32" idx="0"/>
            <a:endCxn id="38" idx="1"/>
          </p:cNvCxnSpPr>
          <p:nvPr/>
        </p:nvCxnSpPr>
        <p:spPr>
          <a:xfrm rot="5400000" flipH="1" flipV="1">
            <a:off x="5000010" y="398976"/>
            <a:ext cx="80084" cy="3384377"/>
          </a:xfrm>
          <a:prstGeom prst="bentConnector2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868144" y="2780873"/>
            <a:ext cx="3096344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기본 </a:t>
            </a:r>
            <a:r>
              <a:rPr lang="en-US" altLang="ko-KR" sz="1050" dirty="0" smtClean="0"/>
              <a:t>UI</a:t>
            </a:r>
            <a:r>
              <a:rPr lang="ko-KR" altLang="en-US" sz="1050" dirty="0" smtClean="0"/>
              <a:t>의</a:t>
            </a:r>
            <a:r>
              <a:rPr lang="en-US" altLang="ko-KR" sz="1050" dirty="0"/>
              <a:t> </a:t>
            </a:r>
            <a:r>
              <a:rPr lang="ko-KR" altLang="en-US" sz="1050" dirty="0" smtClean="0"/>
              <a:t>패널 구성</a:t>
            </a:r>
            <a:endParaRPr lang="en-US" altLang="ko-KR" sz="1050" dirty="0" smtClean="0"/>
          </a:p>
          <a:p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 smtClean="0"/>
              <a:t>전체적인 </a:t>
            </a:r>
            <a:r>
              <a:rPr lang="en-US" altLang="ko-KR" sz="1050" dirty="0" smtClean="0"/>
              <a:t>Frame</a:t>
            </a:r>
            <a:r>
              <a:rPr lang="ko-KR" altLang="en-US" sz="1050" dirty="0" smtClean="0"/>
              <a:t>은 </a:t>
            </a:r>
            <a:r>
              <a:rPr lang="en-US" altLang="ko-KR" sz="1050" dirty="0" err="1" smtClean="0"/>
              <a:t>BorderLayout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으로 외곽의 여백을 준다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endParaRPr lang="en-US" altLang="ko-KR" sz="1050" dirty="0"/>
          </a:p>
          <a:p>
            <a:pPr marL="228600" indent="-228600">
              <a:buAutoNum type="arabicPeriod"/>
            </a:pPr>
            <a:r>
              <a:rPr lang="en-US" altLang="ko-KR" sz="1050" dirty="0" smtClean="0"/>
              <a:t> Center</a:t>
            </a:r>
            <a:r>
              <a:rPr lang="ko-KR" altLang="en-US" sz="1050" dirty="0" smtClean="0"/>
              <a:t>에서는 </a:t>
            </a:r>
            <a:r>
              <a:rPr lang="en-US" altLang="ko-KR" sz="1050" dirty="0" err="1" smtClean="0"/>
              <a:t>CardLayout</a:t>
            </a:r>
            <a:r>
              <a:rPr lang="ko-KR" altLang="en-US" sz="1050" dirty="0" smtClean="0"/>
              <a:t>으로 구성해 여러 종류의 패널들의 위치를 조정하며 볼 수 있게 한다</a:t>
            </a:r>
            <a:r>
              <a:rPr lang="en-US" altLang="ko-KR" sz="1050" dirty="0" smtClean="0"/>
              <a:t>.</a:t>
            </a:r>
          </a:p>
          <a:p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925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3068960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1. </a:t>
            </a:r>
            <a:r>
              <a:rPr lang="en-US" altLang="ko-KR" sz="3200" dirty="0" err="1" smtClean="0"/>
              <a:t>CardLayout</a:t>
            </a:r>
            <a:r>
              <a:rPr lang="en-US" altLang="ko-KR" sz="3200" dirty="0" smtClean="0"/>
              <a:t> First Panel(Login Page)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8659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 page </a:t>
            </a:r>
            <a:r>
              <a:rPr lang="ko-KR" altLang="en-US" dirty="0" smtClean="0"/>
              <a:t>동작 시나리오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925069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2499861"/>
            <a:ext cx="61206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로그인 페이지가 로딩된다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dirty="0" smtClean="0"/>
              <a:t>가입이 되어있는 사용자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1257300" lvl="2" indent="-342900">
              <a:buAutoNum type="arabicPeriod"/>
            </a:pPr>
            <a:r>
              <a:rPr lang="en-US" altLang="ko-KR" dirty="0" err="1" smtClean="0"/>
              <a:t>TextField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PW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marL="1714500" lvl="3" indent="-342900">
              <a:buAutoNum type="arabicPeriod"/>
            </a:pPr>
            <a:r>
              <a:rPr lang="ko-KR" altLang="en-US" dirty="0" smtClean="0"/>
              <a:t>로그인 </a:t>
            </a:r>
            <a:r>
              <a:rPr lang="en-US" altLang="ko-KR" dirty="0" smtClean="0"/>
              <a:t>Button Click</a:t>
            </a:r>
          </a:p>
          <a:p>
            <a:pPr marL="2171700" lvl="4" indent="-342900">
              <a:buAutoNum type="arabicPeriod"/>
            </a:pPr>
            <a:r>
              <a:rPr lang="ko-KR" altLang="en-US" dirty="0" smtClean="0"/>
              <a:t>다음 화면 출력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가입을 </a:t>
            </a:r>
            <a:r>
              <a:rPr lang="ko-KR" altLang="en-US" dirty="0" err="1" smtClean="0"/>
              <a:t>해야하는</a:t>
            </a:r>
            <a:r>
              <a:rPr lang="ko-KR" altLang="en-US" dirty="0" smtClean="0"/>
              <a:t> 사용자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회원가입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dirty="0" smtClean="0"/>
              <a:t>회원가입 창 </a:t>
            </a:r>
            <a:r>
              <a:rPr lang="en-US" altLang="ko-KR" dirty="0" smtClean="0"/>
              <a:t>(Dialog or</a:t>
            </a:r>
            <a:r>
              <a:rPr lang="ko-KR" altLang="en-US" dirty="0"/>
              <a:t> </a:t>
            </a:r>
            <a:r>
              <a:rPr lang="ko-KR" altLang="en-US" dirty="0" smtClean="0"/>
              <a:t>새로운 </a:t>
            </a:r>
            <a:r>
              <a:rPr lang="en-US" altLang="ko-KR" dirty="0" smtClean="0"/>
              <a:t>Panel </a:t>
            </a:r>
            <a:r>
              <a:rPr lang="ko-KR" altLang="en-US" dirty="0" smtClean="0"/>
              <a:t>호출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9620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 page </a:t>
            </a:r>
            <a:r>
              <a:rPr lang="ko-KR" altLang="en-US" dirty="0" smtClean="0"/>
              <a:t>동작 시나리오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67556" y="1040086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순서도: 판단 2"/>
          <p:cNvSpPr/>
          <p:nvPr/>
        </p:nvSpPr>
        <p:spPr>
          <a:xfrm>
            <a:off x="2137519" y="2336230"/>
            <a:ext cx="2280253" cy="8609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7" idx="2"/>
            <a:endCxn id="3" idx="0"/>
          </p:cNvCxnSpPr>
          <p:nvPr/>
        </p:nvCxnSpPr>
        <p:spPr>
          <a:xfrm>
            <a:off x="3277646" y="1655639"/>
            <a:ext cx="0" cy="680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467555" y="4024933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회원가입 버튼 클릭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96036" y="2458949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ID</a:t>
            </a:r>
            <a:r>
              <a:rPr lang="ko-KR" altLang="en-US" sz="1200" dirty="0" smtClean="0">
                <a:solidFill>
                  <a:schemeClr val="tx1"/>
                </a:solidFill>
              </a:rPr>
              <a:t>와 </a:t>
            </a:r>
            <a:r>
              <a:rPr lang="en-US" altLang="ko-KR" sz="1200" dirty="0" smtClean="0">
                <a:solidFill>
                  <a:schemeClr val="tx1"/>
                </a:solidFill>
              </a:rPr>
              <a:t>PW </a:t>
            </a:r>
            <a:r>
              <a:rPr lang="ko-KR" altLang="en-US" sz="1200" dirty="0" smtClean="0">
                <a:solidFill>
                  <a:schemeClr val="tx1"/>
                </a:solidFill>
              </a:rPr>
              <a:t>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3" idx="2"/>
            <a:endCxn id="14" idx="0"/>
          </p:cNvCxnSpPr>
          <p:nvPr/>
        </p:nvCxnSpPr>
        <p:spPr>
          <a:xfrm flipH="1">
            <a:off x="3277645" y="3197222"/>
            <a:ext cx="1" cy="827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3" idx="3"/>
            <a:endCxn id="15" idx="1"/>
          </p:cNvCxnSpPr>
          <p:nvPr/>
        </p:nvCxnSpPr>
        <p:spPr>
          <a:xfrm>
            <a:off x="4417772" y="2766726"/>
            <a:ext cx="478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26633" y="2492896"/>
            <a:ext cx="4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275723" y="3440033"/>
            <a:ext cx="435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14" idx="2"/>
            <a:endCxn id="33" idx="0"/>
          </p:cNvCxnSpPr>
          <p:nvPr/>
        </p:nvCxnSpPr>
        <p:spPr>
          <a:xfrm flipH="1">
            <a:off x="3275723" y="4640486"/>
            <a:ext cx="1922" cy="912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465633" y="5552798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회원가입 </a:t>
            </a:r>
            <a:r>
              <a:rPr lang="en-US" altLang="ko-KR" sz="1200" dirty="0" smtClean="0">
                <a:solidFill>
                  <a:schemeClr val="tx1"/>
                </a:solidFill>
              </a:rPr>
              <a:t>Dialog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출력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95536" y="5549751"/>
            <a:ext cx="180020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회원가입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완료 </a:t>
            </a:r>
            <a:r>
              <a:rPr lang="en-US" altLang="ko-KR" sz="1200" dirty="0" smtClean="0">
                <a:solidFill>
                  <a:schemeClr val="tx1"/>
                </a:solidFill>
              </a:rPr>
              <a:t>or </a:t>
            </a:r>
            <a:r>
              <a:rPr lang="ko-KR" altLang="en-US" sz="1200" dirty="0" smtClean="0">
                <a:solidFill>
                  <a:schemeClr val="tx1"/>
                </a:solidFill>
              </a:rPr>
              <a:t>취소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33" idx="1"/>
            <a:endCxn id="35" idx="3"/>
          </p:cNvCxnSpPr>
          <p:nvPr/>
        </p:nvCxnSpPr>
        <p:spPr>
          <a:xfrm flipH="1" flipV="1">
            <a:off x="2195736" y="5857528"/>
            <a:ext cx="269897" cy="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5" idx="0"/>
            <a:endCxn id="7" idx="1"/>
          </p:cNvCxnSpPr>
          <p:nvPr/>
        </p:nvCxnSpPr>
        <p:spPr>
          <a:xfrm rot="5400000" flipH="1" flipV="1">
            <a:off x="-219348" y="2862847"/>
            <a:ext cx="4201888" cy="11719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판단 41"/>
          <p:cNvSpPr/>
          <p:nvPr/>
        </p:nvSpPr>
        <p:spPr>
          <a:xfrm>
            <a:off x="4572000" y="3923510"/>
            <a:ext cx="2280253" cy="8609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맞게 입력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15" idx="2"/>
            <a:endCxn id="42" idx="0"/>
          </p:cNvCxnSpPr>
          <p:nvPr/>
        </p:nvCxnSpPr>
        <p:spPr>
          <a:xfrm>
            <a:off x="5706126" y="3074502"/>
            <a:ext cx="6001" cy="849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380312" y="4038790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ID or PW Error Dialog </a:t>
            </a:r>
            <a:r>
              <a:rPr lang="ko-KR" altLang="en-US" sz="1200" dirty="0" smtClean="0">
                <a:solidFill>
                  <a:schemeClr val="tx1"/>
                </a:solidFill>
              </a:rPr>
              <a:t>출</a:t>
            </a:r>
            <a:r>
              <a:rPr lang="ko-KR" altLang="en-US" sz="1200" dirty="0">
                <a:solidFill>
                  <a:schemeClr val="tx1"/>
                </a:solidFill>
              </a:rPr>
              <a:t>력</a:t>
            </a:r>
          </a:p>
        </p:txBody>
      </p:sp>
      <p:cxnSp>
        <p:nvCxnSpPr>
          <p:cNvPr id="48" name="직선 화살표 연결선 47"/>
          <p:cNvCxnSpPr>
            <a:stCxn id="42" idx="3"/>
            <a:endCxn id="46" idx="1"/>
          </p:cNvCxnSpPr>
          <p:nvPr/>
        </p:nvCxnSpPr>
        <p:spPr>
          <a:xfrm flipV="1">
            <a:off x="6852253" y="4346567"/>
            <a:ext cx="528059" cy="7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46" idx="0"/>
            <a:endCxn id="15" idx="0"/>
          </p:cNvCxnSpPr>
          <p:nvPr/>
        </p:nvCxnSpPr>
        <p:spPr>
          <a:xfrm rot="16200000" flipV="1">
            <a:off x="6158344" y="2006732"/>
            <a:ext cx="1579841" cy="2484276"/>
          </a:xfrm>
          <a:prstGeom prst="bentConnector3">
            <a:avLst>
              <a:gd name="adj1" fmla="val 1144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896036" y="5546038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다음 화면 전</a:t>
            </a:r>
            <a:r>
              <a:rPr lang="ko-KR" altLang="en-US" sz="1200" dirty="0">
                <a:solidFill>
                  <a:schemeClr val="tx1"/>
                </a:solidFill>
              </a:rPr>
              <a:t>환</a:t>
            </a:r>
          </a:p>
        </p:txBody>
      </p:sp>
      <p:cxnSp>
        <p:nvCxnSpPr>
          <p:cNvPr id="53" name="직선 화살표 연결선 52"/>
          <p:cNvCxnSpPr>
            <a:stCxn id="42" idx="2"/>
            <a:endCxn id="51" idx="0"/>
          </p:cNvCxnSpPr>
          <p:nvPr/>
        </p:nvCxnSpPr>
        <p:spPr>
          <a:xfrm flipH="1">
            <a:off x="5706126" y="4784502"/>
            <a:ext cx="6001" cy="761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724128" y="4958142"/>
            <a:ext cx="4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6852253" y="4080159"/>
            <a:ext cx="435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2088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 화면 화면 구성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95536" y="1300120"/>
            <a:ext cx="4608512" cy="4392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084169" y="980728"/>
            <a:ext cx="1944216" cy="4786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GridLayout</a:t>
            </a:r>
            <a:r>
              <a:rPr lang="en-US" altLang="ko-KR" sz="1400" dirty="0" smtClean="0">
                <a:solidFill>
                  <a:schemeClr val="tx1"/>
                </a:solidFill>
              </a:rPr>
              <a:t>(“Center”)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First Panel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6785" y="1376771"/>
            <a:ext cx="3852428" cy="1980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BANK IMG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812789" y="3717032"/>
            <a:ext cx="3816424" cy="1728192"/>
            <a:chOff x="812789" y="3717032"/>
            <a:chExt cx="3816424" cy="1728192"/>
          </a:xfrm>
        </p:grpSpPr>
        <p:sp>
          <p:nvSpPr>
            <p:cNvPr id="10" name="직사각형 9"/>
            <p:cNvSpPr/>
            <p:nvPr/>
          </p:nvSpPr>
          <p:spPr>
            <a:xfrm>
              <a:off x="812789" y="3717032"/>
              <a:ext cx="936104" cy="43204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ID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964917" y="3717032"/>
              <a:ext cx="2664296" cy="43204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아이디를 입력하세요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12789" y="4301480"/>
              <a:ext cx="936104" cy="43204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PW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64917" y="4301480"/>
              <a:ext cx="2664296" cy="43204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비밀번호를 입력하세요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12789" y="4941168"/>
              <a:ext cx="1152128" cy="50405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로그인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167634" y="4941168"/>
              <a:ext cx="1166923" cy="50405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회원가입</a:t>
              </a:r>
              <a:endParaRPr lang="ko-KR" altLang="en-US" dirty="0"/>
            </a:p>
          </p:txBody>
        </p:sp>
      </p:grpSp>
      <p:cxnSp>
        <p:nvCxnSpPr>
          <p:cNvPr id="42" name="꺾인 연결선 41"/>
          <p:cNvCxnSpPr>
            <a:stCxn id="32" idx="0"/>
            <a:endCxn id="38" idx="1"/>
          </p:cNvCxnSpPr>
          <p:nvPr/>
        </p:nvCxnSpPr>
        <p:spPr>
          <a:xfrm rot="5400000" flipH="1" flipV="1">
            <a:off x="4351938" y="-432110"/>
            <a:ext cx="80084" cy="3384377"/>
          </a:xfrm>
          <a:prstGeom prst="bentConnector2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32" idx="1"/>
            <a:endCxn id="32" idx="3"/>
          </p:cNvCxnSpPr>
          <p:nvPr/>
        </p:nvCxnSpPr>
        <p:spPr>
          <a:xfrm>
            <a:off x="395536" y="3496364"/>
            <a:ext cx="46085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084168" y="2060848"/>
            <a:ext cx="2376263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/>
              <a:t>GridLayout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첫번째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012160" y="4301480"/>
            <a:ext cx="2547303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GridLayout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두번째</a:t>
            </a:r>
            <a:endParaRPr lang="en-US" altLang="ko-KR" dirty="0"/>
          </a:p>
          <a:p>
            <a:pPr algn="ctr"/>
            <a:r>
              <a:rPr lang="ko-KR" altLang="en-US" dirty="0" smtClean="0"/>
              <a:t>추가적인 </a:t>
            </a:r>
            <a:r>
              <a:rPr lang="en-US" altLang="ko-KR" dirty="0" smtClean="0"/>
              <a:t>Panel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6" idx="3"/>
            <a:endCxn id="11" idx="1"/>
          </p:cNvCxnSpPr>
          <p:nvPr/>
        </p:nvCxnSpPr>
        <p:spPr>
          <a:xfrm flipV="1">
            <a:off x="4629213" y="2348880"/>
            <a:ext cx="1454955" cy="18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26" idx="1"/>
          </p:cNvCxnSpPr>
          <p:nvPr/>
        </p:nvCxnSpPr>
        <p:spPr>
          <a:xfrm>
            <a:off x="4671032" y="4589512"/>
            <a:ext cx="1341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563888" y="4951990"/>
            <a:ext cx="1065325" cy="5040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2717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1.1</a:t>
            </a:r>
            <a:r>
              <a:rPr lang="ko-KR" altLang="en-US" dirty="0" smtClean="0"/>
              <a:t> 위쪽 </a:t>
            </a:r>
            <a:r>
              <a:rPr lang="en-US" altLang="ko-KR" dirty="0" smtClean="0"/>
              <a:t>Component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95536" y="1300120"/>
            <a:ext cx="4608512" cy="4392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1502" y="1300121"/>
            <a:ext cx="4582545" cy="43924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BANK IMG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796136" y="1299255"/>
            <a:ext cx="2376263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GridLayout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첫번째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IMG </a:t>
            </a:r>
            <a:r>
              <a:rPr lang="ko-KR" altLang="en-US" dirty="0" smtClean="0"/>
              <a:t>삽입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03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아래 레이아웃 구성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876256" y="1164016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GridBagLayout</a:t>
            </a:r>
            <a:r>
              <a:rPr lang="en-US" altLang="ko-KR" dirty="0" smtClean="0"/>
              <a:t>()</a:t>
            </a:r>
          </a:p>
          <a:p>
            <a:pPr algn="ctr"/>
            <a:r>
              <a:rPr lang="ko-KR" altLang="en-US" dirty="0" err="1" smtClean="0"/>
              <a:t>이용시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좌표값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619264"/>
              </p:ext>
            </p:extLst>
          </p:nvPr>
        </p:nvGraphicFramePr>
        <p:xfrm>
          <a:off x="467544" y="1189405"/>
          <a:ext cx="6096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2,0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3,0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4,0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5,0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6,0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7,0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8,0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9,0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10,0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11,0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1,2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2,2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3,2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4,2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5,2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11,2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0,3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1,3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2,3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3,3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10,3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0,4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1,4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0,5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1,5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4,5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5,5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0,6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3,5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10,6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0,7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1,7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0,8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10,8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0,9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8,9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9,9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0,10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3,10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7,10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10,9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0,11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1,11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10,11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11,11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876256" y="2204864"/>
            <a:ext cx="1944216" cy="864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사용하는 </a:t>
            </a:r>
            <a:r>
              <a:rPr lang="en-US" altLang="ko-KR" dirty="0" err="1" smtClean="0"/>
              <a:t>Componet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84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Dialog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83568" y="1052736"/>
            <a:ext cx="4896544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23728" y="1268760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83768" y="1985237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3608" y="1985237"/>
            <a:ext cx="128451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83768" y="2492896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55242" y="2492896"/>
            <a:ext cx="128451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483768" y="3573016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55242" y="3573016"/>
            <a:ext cx="128451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035901" y="407707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43608" y="4077072"/>
            <a:ext cx="128451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성</a:t>
            </a:r>
            <a:r>
              <a:rPr lang="ko-KR" altLang="en-US" dirty="0"/>
              <a:t>별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768" y="4581128"/>
            <a:ext cx="73215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43608" y="4581128"/>
            <a:ext cx="128451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</a:t>
            </a:r>
            <a:r>
              <a:rPr lang="ko-KR" altLang="en-US" dirty="0" err="1"/>
              <a:t>일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76508" y="5085184"/>
            <a:ext cx="73941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43608" y="5085184"/>
            <a:ext cx="128451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전화번호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483768" y="3005336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572000" y="1985237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중</a:t>
            </a:r>
            <a:r>
              <a:rPr lang="ko-KR" altLang="en-US"/>
              <a:t>복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572000" y="3005336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</a:t>
            </a:r>
            <a:r>
              <a:rPr lang="ko-KR" altLang="en-US" dirty="0"/>
              <a:t>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067944" y="407707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483768" y="407707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남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552255" y="407707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여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272838" y="4581128"/>
            <a:ext cx="366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@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39682" y="4581128"/>
            <a:ext cx="13967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44555" y="5085184"/>
            <a:ext cx="73941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576888" y="5085184"/>
            <a:ext cx="7872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055242" y="5733256"/>
            <a:ext cx="179460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569486" y="5733256"/>
            <a:ext cx="179460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2452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297</Words>
  <Application>Microsoft Office PowerPoint</Application>
  <PresentationFormat>화면 슬라이드 쇼(4:3)</PresentationFormat>
  <Paragraphs>146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i3F-03</dc:creator>
  <cp:lastModifiedBy>user</cp:lastModifiedBy>
  <cp:revision>20</cp:revision>
  <dcterms:created xsi:type="dcterms:W3CDTF">2018-10-25T00:20:02Z</dcterms:created>
  <dcterms:modified xsi:type="dcterms:W3CDTF">2018-11-01T07:57:09Z</dcterms:modified>
</cp:coreProperties>
</file>