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9" r:id="rId4"/>
    <p:sldId id="264" r:id="rId5"/>
    <p:sldId id="266" r:id="rId6"/>
    <p:sldId id="267" r:id="rId7"/>
    <p:sldId id="286" r:id="rId8"/>
    <p:sldId id="287" r:id="rId9"/>
    <p:sldId id="288" r:id="rId10"/>
    <p:sldId id="289" r:id="rId11"/>
    <p:sldId id="258" r:id="rId12"/>
    <p:sldId id="290" r:id="rId13"/>
    <p:sldId id="291" r:id="rId14"/>
    <p:sldId id="292" r:id="rId15"/>
    <p:sldId id="293" r:id="rId16"/>
    <p:sldId id="270" r:id="rId17"/>
    <p:sldId id="294" r:id="rId18"/>
    <p:sldId id="280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3" r:id="rId27"/>
    <p:sldId id="284" r:id="rId28"/>
    <p:sldId id="285" r:id="rId29"/>
    <p:sldId id="29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6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1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4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0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3258-B850-4A7F-A54C-06CBD2E02BCF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281A-8495-43F9-A4EE-FE2C6339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6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492896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err="1" smtClean="0"/>
              <a:t>BankSystem</a:t>
            </a:r>
            <a:endParaRPr lang="ko-KR" altLang="en-US" sz="6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76256" y="551723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유민</a:t>
            </a:r>
            <a:r>
              <a:rPr lang="ko-KR" altLang="en-US" sz="3200" b="1" dirty="0"/>
              <a:t>석</a:t>
            </a:r>
          </a:p>
        </p:txBody>
      </p:sp>
    </p:spTree>
    <p:extLst>
      <p:ext uri="{BB962C8B-B14F-4D97-AF65-F5344CB8AC3E}">
        <p14:creationId xmlns:p14="http://schemas.microsoft.com/office/powerpoint/2010/main" val="377277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1988840"/>
            <a:ext cx="3384375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r>
              <a:rPr lang="ko-KR" altLang="en-US" sz="1600" dirty="0" smtClean="0">
                <a:solidFill>
                  <a:schemeClr val="tx1"/>
                </a:solidFill>
              </a:rPr>
              <a:t>는 문자입력 가능하게 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전화번호에는 숫자만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입력가능하게</a:t>
            </a:r>
            <a:r>
              <a:rPr lang="ko-KR" altLang="en-US" sz="1600" dirty="0" smtClean="0">
                <a:solidFill>
                  <a:schemeClr val="tx1"/>
                </a:solidFill>
              </a:rPr>
              <a:t> 함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최대 숫자 길이는 </a:t>
            </a:r>
            <a:r>
              <a:rPr lang="en-US" altLang="ko-KR" sz="1600" dirty="0" smtClean="0">
                <a:solidFill>
                  <a:schemeClr val="tx1"/>
                </a:solidFill>
              </a:rPr>
              <a:t>4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모든 텍스트필드에는 글자수에 제한이 있음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52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Bank System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819745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</a:t>
            </a:r>
            <a:r>
              <a:rPr lang="ko-KR" altLang="en-US" dirty="0"/>
              <a:t>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5976" y="4202504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다음화면 전환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355976" y="1826240"/>
            <a:ext cx="1944216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</a:t>
            </a:r>
            <a:r>
              <a:rPr lang="ko-KR" altLang="en-US" dirty="0"/>
              <a:t>입</a:t>
            </a:r>
          </a:p>
        </p:txBody>
      </p:sp>
      <p:cxnSp>
        <p:nvCxnSpPr>
          <p:cNvPr id="11" name="직선 화살표 연결선 10"/>
          <p:cNvCxnSpPr>
            <a:stCxn id="7" idx="3"/>
            <a:endCxn id="9" idx="1"/>
          </p:cNvCxnSpPr>
          <p:nvPr/>
        </p:nvCxnSpPr>
        <p:spPr>
          <a:xfrm>
            <a:off x="2771800" y="2189077"/>
            <a:ext cx="1584176" cy="6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7" idx="3"/>
            <a:endCxn id="8" idx="1"/>
          </p:cNvCxnSpPr>
          <p:nvPr/>
        </p:nvCxnSpPr>
        <p:spPr>
          <a:xfrm>
            <a:off x="2771800" y="2189077"/>
            <a:ext cx="1584176" cy="238275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화면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23528" y="836712"/>
            <a:ext cx="5715000" cy="5715000"/>
            <a:chOff x="1547664" y="806244"/>
            <a:chExt cx="5715000" cy="57150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806244"/>
              <a:ext cx="5715000" cy="571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405164" y="1268760"/>
              <a:ext cx="45486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300193" y="1988840"/>
            <a:ext cx="2592288" cy="4457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사용자의 이름이 화면 상단에 출력된다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초기 화면은 예금에 대한 화면을 보여준다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예금액에는 숫자만 입력 가능하다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예금액이 입력되어야 확인 버튼이 활성화됨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취소버튼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600" dirty="0" smtClean="0">
                <a:solidFill>
                  <a:schemeClr val="tx1"/>
                </a:solidFill>
              </a:rPr>
              <a:t> 예금액이 초기화됨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빈칸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출금 화면은 예금 화면과 동일함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금액에 관련되어 다이얼로그를 출력해줌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시간 출력은 시간이 부족한 관계로 구현하지 못함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87" y="822978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화면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00193" y="701988"/>
            <a:ext cx="2592288" cy="5744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해당 서비스에 가입이 된 고객의 계좌번호를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600" dirty="0" smtClean="0">
                <a:solidFill>
                  <a:schemeClr val="tx1"/>
                </a:solidFill>
              </a:rPr>
              <a:t> 금액 이체가 가능함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계좌번호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금액 입력은 숫자만 입력되게 제한시킴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모든 사항이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입력시에</a:t>
            </a:r>
            <a:r>
              <a:rPr lang="ko-KR" altLang="en-US" sz="1600" dirty="0" smtClean="0">
                <a:solidFill>
                  <a:schemeClr val="tx1"/>
                </a:solidFill>
              </a:rPr>
              <a:t> 계좌이체버튼이 활성화됨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아직 조금 더 예외 사항들을 정리해야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할듯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31729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42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화면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06" y="731729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31729"/>
            <a:ext cx="5715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300193" y="1988840"/>
            <a:ext cx="2592288" cy="4457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이체를 하고 싶은 고객의 계좌번호 또는 현재 로그인 한 고객의 비밀번호가 일치하지 않는 경우 메시지 다이얼로그 출력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2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화면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00193" y="1988840"/>
            <a:ext cx="2592288" cy="4457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고객의 정보를 정확히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입력시</a:t>
            </a:r>
            <a:r>
              <a:rPr lang="ko-KR" altLang="en-US" sz="1600" dirty="0" smtClean="0">
                <a:solidFill>
                  <a:schemeClr val="tx1"/>
                </a:solidFill>
              </a:rPr>
              <a:t> 해당 다이얼로그 출력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15161"/>
            <a:ext cx="581397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38336"/>
            <a:ext cx="5715000" cy="49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587" y="756542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28" y="6021288"/>
            <a:ext cx="5813978" cy="112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39752" y="234888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6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47" y="1268760"/>
            <a:ext cx="4441676" cy="444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5940152" y="1248685"/>
            <a:ext cx="2592288" cy="44578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사용자의 거래내역이 출력되는 화면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개선사항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표의 화면크기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수정 불가능하게 하기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</a:rPr>
              <a:t>이력조회시</a:t>
            </a:r>
            <a:r>
              <a:rPr lang="ko-KR" altLang="en-US" sz="1600" dirty="0" smtClean="0">
                <a:solidFill>
                  <a:schemeClr val="tx1"/>
                </a:solidFill>
              </a:rPr>
              <a:t> 새로운 객체를 만들지 않고 사용하기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0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화면 구성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98" y="805341"/>
            <a:ext cx="2748372" cy="274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151753" y="1788859"/>
            <a:ext cx="864096" cy="312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339578" y="764704"/>
            <a:ext cx="3120854" cy="2880320"/>
            <a:chOff x="5076056" y="896423"/>
            <a:chExt cx="3552902" cy="321754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896423"/>
              <a:ext cx="3552902" cy="3217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168702" y="3560719"/>
              <a:ext cx="72008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오른쪽 화살표 9"/>
          <p:cNvSpPr/>
          <p:nvPr/>
        </p:nvSpPr>
        <p:spPr>
          <a:xfrm>
            <a:off x="1661136" y="4982586"/>
            <a:ext cx="864096" cy="312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3312368" cy="294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42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08920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1. </a:t>
            </a:r>
            <a:r>
              <a:rPr lang="ko-KR" altLang="en-US" sz="5400" b="1" dirty="0" smtClean="0"/>
              <a:t>기능 관련 클래스 정의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40288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smtClean="0"/>
              <a:t>기능 관련 클래스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2125751" cy="567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436"/>
              </p:ext>
            </p:extLst>
          </p:nvPr>
        </p:nvGraphicFramePr>
        <p:xfrm>
          <a:off x="3059832" y="908720"/>
          <a:ext cx="5328592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358856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BankSystem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프로그램의 핵심 기능들을 담고 있는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Bank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인터페이스로서 은행시스템에서 반드시 필요한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개의 기능을 </a:t>
                      </a:r>
                      <a:r>
                        <a:rPr lang="ko-KR" altLang="en-US" sz="1200" dirty="0" err="1" smtClean="0"/>
                        <a:t>추상정의함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419872" y="5438585"/>
            <a:ext cx="54006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 err="1" smtClean="0">
                <a:solidFill>
                  <a:schemeClr val="tx1"/>
                </a:solidFill>
              </a:rPr>
              <a:t>BankSystem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Bank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err="1" smtClean="0">
                <a:solidFill>
                  <a:schemeClr val="tx1"/>
                </a:solidFill>
              </a:rPr>
              <a:t>상속받고있으며</a:t>
            </a:r>
            <a:r>
              <a:rPr lang="ko-KR" altLang="en-US" dirty="0" smtClean="0">
                <a:solidFill>
                  <a:schemeClr val="tx1"/>
                </a:solidFill>
              </a:rPr>
              <a:t> 반드시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deposit, withdraw</a:t>
            </a:r>
            <a:r>
              <a:rPr lang="ko-KR" altLang="en-US" dirty="0" smtClean="0">
                <a:solidFill>
                  <a:schemeClr val="tx1"/>
                </a:solidFill>
              </a:rPr>
              <a:t>를 구현하게 </a:t>
            </a:r>
            <a:r>
              <a:rPr lang="ko-KR" altLang="en-US" dirty="0" err="1" smtClean="0">
                <a:solidFill>
                  <a:schemeClr val="tx1"/>
                </a:solidFill>
              </a:rPr>
              <a:t>만듬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7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 </a:t>
            </a:r>
            <a:r>
              <a:rPr lang="ko-KR" altLang="en-US" dirty="0" smtClean="0"/>
              <a:t>동작 시나리오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67556" y="1040086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2137519" y="233623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7" idx="2"/>
            <a:endCxn id="3" idx="0"/>
          </p:cNvCxnSpPr>
          <p:nvPr/>
        </p:nvCxnSpPr>
        <p:spPr>
          <a:xfrm>
            <a:off x="3277646" y="1655639"/>
            <a:ext cx="0" cy="68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67555" y="4024933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버튼 클릭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96036" y="2458949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  <a:r>
              <a:rPr lang="ko-KR" altLang="en-US" sz="1200" dirty="0" smtClean="0">
                <a:solidFill>
                  <a:schemeClr val="tx1"/>
                </a:solidFill>
              </a:rPr>
              <a:t>와 </a:t>
            </a:r>
            <a:r>
              <a:rPr lang="en-US" altLang="ko-KR" sz="1200" dirty="0" smtClean="0">
                <a:solidFill>
                  <a:schemeClr val="tx1"/>
                </a:solidFill>
              </a:rPr>
              <a:t>PW </a:t>
            </a:r>
            <a:r>
              <a:rPr lang="ko-KR" altLang="en-US" sz="1200" dirty="0" smtClean="0">
                <a:solidFill>
                  <a:schemeClr val="tx1"/>
                </a:solidFill>
              </a:rPr>
              <a:t>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3" idx="2"/>
            <a:endCxn id="14" idx="0"/>
          </p:cNvCxnSpPr>
          <p:nvPr/>
        </p:nvCxnSpPr>
        <p:spPr>
          <a:xfrm flipH="1">
            <a:off x="3277645" y="3197222"/>
            <a:ext cx="1" cy="827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3"/>
            <a:endCxn id="15" idx="1"/>
          </p:cNvCxnSpPr>
          <p:nvPr/>
        </p:nvCxnSpPr>
        <p:spPr>
          <a:xfrm>
            <a:off x="4417772" y="2766726"/>
            <a:ext cx="478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26633" y="2492896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5723" y="3440033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>
            <a:stCxn id="14" idx="2"/>
            <a:endCxn id="33" idx="0"/>
          </p:cNvCxnSpPr>
          <p:nvPr/>
        </p:nvCxnSpPr>
        <p:spPr>
          <a:xfrm flipH="1">
            <a:off x="3275723" y="4640486"/>
            <a:ext cx="1922" cy="912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465633" y="555279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r>
              <a:rPr lang="en-US" altLang="ko-KR" sz="1200" dirty="0" smtClean="0">
                <a:solidFill>
                  <a:schemeClr val="tx1"/>
                </a:solidFill>
              </a:rPr>
              <a:t>Dialog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5536" y="5549751"/>
            <a:ext cx="180020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3" idx="1"/>
            <a:endCxn id="35" idx="3"/>
          </p:cNvCxnSpPr>
          <p:nvPr/>
        </p:nvCxnSpPr>
        <p:spPr>
          <a:xfrm flipH="1" flipV="1">
            <a:off x="2195736" y="5857528"/>
            <a:ext cx="269897" cy="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7" idx="1"/>
          </p:cNvCxnSpPr>
          <p:nvPr/>
        </p:nvCxnSpPr>
        <p:spPr>
          <a:xfrm rot="5400000" flipH="1" flipV="1">
            <a:off x="-219348" y="2862847"/>
            <a:ext cx="4201888" cy="1171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판단 41"/>
          <p:cNvSpPr/>
          <p:nvPr/>
        </p:nvSpPr>
        <p:spPr>
          <a:xfrm>
            <a:off x="4572000" y="3923510"/>
            <a:ext cx="2280253" cy="8609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맞게 입력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2"/>
            <a:endCxn id="42" idx="0"/>
          </p:cNvCxnSpPr>
          <p:nvPr/>
        </p:nvCxnSpPr>
        <p:spPr>
          <a:xfrm>
            <a:off x="5706126" y="3074502"/>
            <a:ext cx="6001" cy="849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380312" y="4038790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 or PW Error Dialog </a:t>
            </a:r>
            <a:r>
              <a:rPr lang="ko-KR" altLang="en-US" sz="1200" dirty="0" smtClean="0">
                <a:solidFill>
                  <a:schemeClr val="tx1"/>
                </a:solidFill>
              </a:rPr>
              <a:t>출</a:t>
            </a:r>
            <a:r>
              <a:rPr lang="ko-KR" altLang="en-US" sz="1200" dirty="0">
                <a:solidFill>
                  <a:schemeClr val="tx1"/>
                </a:solidFill>
              </a:rPr>
              <a:t>력</a:t>
            </a:r>
          </a:p>
        </p:txBody>
      </p:sp>
      <p:cxnSp>
        <p:nvCxnSpPr>
          <p:cNvPr id="48" name="직선 화살표 연결선 47"/>
          <p:cNvCxnSpPr>
            <a:stCxn id="42" idx="3"/>
            <a:endCxn id="46" idx="1"/>
          </p:cNvCxnSpPr>
          <p:nvPr/>
        </p:nvCxnSpPr>
        <p:spPr>
          <a:xfrm flipV="1">
            <a:off x="6852253" y="4346567"/>
            <a:ext cx="528059" cy="7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6" idx="0"/>
            <a:endCxn id="15" idx="0"/>
          </p:cNvCxnSpPr>
          <p:nvPr/>
        </p:nvCxnSpPr>
        <p:spPr>
          <a:xfrm rot="16200000" flipV="1">
            <a:off x="6158344" y="2006732"/>
            <a:ext cx="1579841" cy="2484276"/>
          </a:xfrm>
          <a:prstGeom prst="bentConnector3">
            <a:avLst>
              <a:gd name="adj1" fmla="val 1144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896036" y="5546038"/>
            <a:ext cx="1620180" cy="615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다음 화면 전</a:t>
            </a:r>
            <a:r>
              <a:rPr lang="ko-KR" altLang="en-US" sz="1200" dirty="0">
                <a:solidFill>
                  <a:schemeClr val="tx1"/>
                </a:solidFill>
              </a:rPr>
              <a:t>환</a:t>
            </a:r>
          </a:p>
        </p:txBody>
      </p:sp>
      <p:cxnSp>
        <p:nvCxnSpPr>
          <p:cNvPr id="53" name="직선 화살표 연결선 52"/>
          <p:cNvCxnSpPr>
            <a:stCxn id="42" idx="2"/>
            <a:endCxn id="51" idx="0"/>
          </p:cNvCxnSpPr>
          <p:nvPr/>
        </p:nvCxnSpPr>
        <p:spPr>
          <a:xfrm flipH="1">
            <a:off x="5706126" y="4784502"/>
            <a:ext cx="6001" cy="761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4128" y="4958142"/>
            <a:ext cx="43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852253" y="4080159"/>
            <a:ext cx="435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208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 관련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3756"/>
              </p:ext>
            </p:extLst>
          </p:nvPr>
        </p:nvGraphicFramePr>
        <p:xfrm>
          <a:off x="899592" y="4725144"/>
          <a:ext cx="7272808" cy="145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898"/>
                <a:gridCol w="489791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BankDB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서버와 연결되기 위해 사용하는 클래스</a:t>
                      </a:r>
                      <a:r>
                        <a:rPr lang="en-US" altLang="ko-KR" sz="1200" dirty="0" smtClean="0"/>
                        <a:t>(Singleton </a:t>
                      </a:r>
                      <a:r>
                        <a:rPr lang="ko-KR" altLang="en-US" sz="1200" dirty="0" smtClean="0"/>
                        <a:t>패턴을 이용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3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TransDAO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서버의 </a:t>
                      </a:r>
                      <a:r>
                        <a:rPr lang="en-US" altLang="ko-KR" sz="1200" dirty="0" smtClean="0"/>
                        <a:t>TRANS_LOG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테이블과 관련한 작업을 위한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CustomerDAO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dirty="0" smtClean="0"/>
                        <a:t>서버의 </a:t>
                      </a:r>
                      <a:r>
                        <a:rPr lang="en-US" altLang="ko-KR" sz="1200" dirty="0" smtClean="0"/>
                        <a:t>CUSTOMER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테이블과 관련한 작업을 위한 클래스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3879791" cy="334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5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72129"/>
            <a:ext cx="2412761" cy="547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33265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데이터베이스 데이터를 담기 위한 클래스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81839"/>
              </p:ext>
            </p:extLst>
          </p:nvPr>
        </p:nvGraphicFramePr>
        <p:xfrm>
          <a:off x="3419872" y="980728"/>
          <a:ext cx="53285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40324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Person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사람의 기본적인 속성인 이름을 가지고 있는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BankRelative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은행시스템과 관련된 사람의 정보를 가지고 있는 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BankCustomer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은행 고객의 정보를 가지고 있는 클래스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419872" y="5438585"/>
            <a:ext cx="54006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상속구조 구조를 가짐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최상위 클래스 </a:t>
            </a:r>
            <a:r>
              <a:rPr lang="en-US" altLang="ko-KR" dirty="0" smtClean="0">
                <a:solidFill>
                  <a:schemeClr val="tx1"/>
                </a:solidFill>
              </a:rPr>
              <a:t>Person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최하위 클래스 </a:t>
            </a:r>
            <a:r>
              <a:rPr lang="en-US" altLang="ko-KR" dirty="0" err="1" smtClean="0">
                <a:solidFill>
                  <a:schemeClr val="tx1"/>
                </a:solidFill>
              </a:rPr>
              <a:t>BankCustomer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1-4. </a:t>
            </a:r>
            <a:r>
              <a:rPr lang="ko-KR" altLang="en-US" dirty="0" smtClean="0"/>
              <a:t>기능 클래스들의 연결 모습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026399" cy="451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71599" y="5415471"/>
            <a:ext cx="7026399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400" dirty="0" err="1" smtClean="0">
                <a:solidFill>
                  <a:schemeClr val="tx1"/>
                </a:solidFill>
              </a:rPr>
              <a:t>BankSystem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클래스를 통해 객체가 생성되면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400" dirty="0" smtClean="0">
                <a:solidFill>
                  <a:schemeClr val="tx1"/>
                </a:solidFill>
              </a:rPr>
              <a:t>Database </a:t>
            </a:r>
            <a:r>
              <a:rPr lang="ko-KR" altLang="en-US" sz="1400" dirty="0" smtClean="0">
                <a:solidFill>
                  <a:schemeClr val="tx1"/>
                </a:solidFill>
              </a:rPr>
              <a:t>서버 연결 및 프로그램 내에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BankCustomer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객체를 초기화함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1400" dirty="0" smtClean="0">
                <a:solidFill>
                  <a:schemeClr val="tx1"/>
                </a:solidFill>
              </a:rPr>
              <a:t>프로그램의 기능 사용은 가능하지만 아직 </a:t>
            </a:r>
            <a:r>
              <a:rPr lang="en-US" altLang="ko-KR" sz="1400" dirty="0" smtClean="0">
                <a:solidFill>
                  <a:schemeClr val="tx1"/>
                </a:solidFill>
              </a:rPr>
              <a:t>UI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에서의 동작이 불가능함 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8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492896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2. </a:t>
            </a:r>
            <a:r>
              <a:rPr lang="ko-KR" altLang="en-US" sz="5400" b="1" dirty="0" smtClean="0"/>
              <a:t>화면구현</a:t>
            </a:r>
            <a:r>
              <a:rPr lang="ko-KR" altLang="en-US" sz="5400" b="1" dirty="0" smtClean="0"/>
              <a:t> 관련 </a:t>
            </a:r>
            <a:endParaRPr lang="en-US" altLang="ko-KR" sz="5400" b="1" dirty="0" smtClean="0"/>
          </a:p>
          <a:p>
            <a:r>
              <a:rPr lang="ko-KR" altLang="en-US" sz="5400" b="1" dirty="0" smtClean="0"/>
              <a:t>클래스 정의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11858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초기화면 클래스 구성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49695"/>
              </p:ext>
            </p:extLst>
          </p:nvPr>
        </p:nvGraphicFramePr>
        <p:xfrm>
          <a:off x="3635896" y="980728"/>
          <a:ext cx="5328592" cy="320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04456"/>
              </a:tblGrid>
              <a:tr h="619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1926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/>
                        <a:t>InitFrame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/>
                        <a:t>LoginPanel</a:t>
                      </a:r>
                      <a:r>
                        <a:rPr lang="ko-KR" altLang="en-US" sz="1400" dirty="0" smtClean="0"/>
                        <a:t>을 담고 있는 </a:t>
                      </a:r>
                      <a:r>
                        <a:rPr lang="en-US" altLang="ko-KR" sz="1400" dirty="0" smtClean="0"/>
                        <a:t>Frame </a:t>
                      </a:r>
                      <a:r>
                        <a:rPr lang="ko-KR" altLang="en-US" sz="1400" dirty="0" smtClean="0"/>
                        <a:t>클래스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926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/>
                        <a:t>LoginPanel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/>
                        <a:t>TopPanel</a:t>
                      </a:r>
                      <a:r>
                        <a:rPr lang="ko-KR" altLang="en-US" sz="1400" dirty="0" smtClean="0"/>
                        <a:t>과 </a:t>
                      </a:r>
                      <a:r>
                        <a:rPr lang="en-US" altLang="ko-KR" sz="1400" dirty="0" err="1" smtClean="0"/>
                        <a:t>BottomPanel</a:t>
                      </a:r>
                      <a:r>
                        <a:rPr lang="ko-KR" altLang="en-US" sz="1400" dirty="0" smtClean="0"/>
                        <a:t>를 담고 있는 </a:t>
                      </a:r>
                      <a:r>
                        <a:rPr lang="en-US" altLang="ko-KR" sz="1400" dirty="0" smtClean="0"/>
                        <a:t>Panel </a:t>
                      </a:r>
                      <a:r>
                        <a:rPr lang="ko-KR" altLang="en-US" sz="1400" dirty="0" smtClean="0"/>
                        <a:t>클래스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926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/>
                        <a:t>TopPanel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초기화면 상단에 이미지를 가지고 있는 클래스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61926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 smtClean="0"/>
                        <a:t>BottomPanel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초기화면 하단에 </a:t>
                      </a:r>
                      <a:r>
                        <a:rPr lang="ko-KR" altLang="en-US" sz="1400" dirty="0" err="1" smtClean="0"/>
                        <a:t>로그인에</a:t>
                      </a:r>
                      <a:r>
                        <a:rPr lang="ko-KR" altLang="en-US" sz="1400" dirty="0" smtClean="0"/>
                        <a:t> 대한 </a:t>
                      </a:r>
                      <a:r>
                        <a:rPr lang="en-US" altLang="ko-KR" sz="1400" dirty="0" smtClean="0"/>
                        <a:t>UI</a:t>
                      </a:r>
                      <a:r>
                        <a:rPr lang="ko-KR" altLang="en-US" sz="1400" dirty="0" smtClean="0"/>
                        <a:t>를 가지고 있는 클래스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ko-KR" altLang="en-US" sz="1400" dirty="0" smtClean="0"/>
                        <a:t>로그인 </a:t>
                      </a:r>
                      <a:r>
                        <a:rPr lang="ko-KR" altLang="en-US" sz="1400" dirty="0" err="1" smtClean="0"/>
                        <a:t>성공시</a:t>
                      </a:r>
                      <a:r>
                        <a:rPr lang="ko-KR" altLang="en-US" sz="1400" dirty="0" smtClean="0"/>
                        <a:t> 새로운 </a:t>
                      </a:r>
                      <a:r>
                        <a:rPr lang="en-US" altLang="ko-KR" sz="1400" dirty="0" smtClean="0"/>
                        <a:t>Frame </a:t>
                      </a:r>
                      <a:r>
                        <a:rPr lang="ko-KR" altLang="en-US" sz="1400" dirty="0" smtClean="0"/>
                        <a:t>생성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85" y="980728"/>
            <a:ext cx="2897368" cy="463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635896" y="4621983"/>
            <a:ext cx="54006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초기 화면을 구성하며 사용자의 로그인 및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회원가입을 담당하는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99808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2-1-1. </a:t>
            </a:r>
            <a:r>
              <a:rPr lang="ko-KR" altLang="en-US" dirty="0" smtClean="0"/>
              <a:t>로그인 패널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34137"/>
              </p:ext>
            </p:extLst>
          </p:nvPr>
        </p:nvGraphicFramePr>
        <p:xfrm>
          <a:off x="3869668" y="918492"/>
          <a:ext cx="4933056" cy="258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07"/>
                <a:gridCol w="3866449"/>
              </a:tblGrid>
              <a:tr h="71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클래스명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417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SignInDialog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회원가입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Dialog </a:t>
                      </a:r>
                      <a:r>
                        <a:rPr lang="ko-KR" altLang="en-US" sz="1200" baseline="0" dirty="0" smtClean="0"/>
                        <a:t>클래스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4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LoginErrorDialog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로그인시 확인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에러 여부를 보여주는 </a:t>
                      </a:r>
                      <a:r>
                        <a:rPr lang="en-US" altLang="ko-KR" sz="1200" dirty="0" smtClean="0"/>
                        <a:t>Dialog </a:t>
                      </a:r>
                      <a:r>
                        <a:rPr lang="ko-KR" altLang="en-US" sz="1200" dirty="0" smtClean="0"/>
                        <a:t>클래스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170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ExitDialog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종료시</a:t>
                      </a:r>
                      <a:r>
                        <a:rPr lang="ko-KR" altLang="en-US" sz="1200" dirty="0" smtClean="0"/>
                        <a:t> 보여주는 </a:t>
                      </a:r>
                      <a:r>
                        <a:rPr lang="en-US" altLang="ko-KR" sz="1200" dirty="0" smtClean="0"/>
                        <a:t>Dialog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클래스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142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MessageDialog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회원가입시</a:t>
                      </a:r>
                      <a:r>
                        <a:rPr lang="ko-KR" altLang="en-US" sz="1200" dirty="0" smtClean="0"/>
                        <a:t> 중복 검사 및 버튼에 대한 결과를 보여주는 </a:t>
                      </a:r>
                      <a:r>
                        <a:rPr lang="en-US" altLang="ko-KR" sz="1200" dirty="0" smtClean="0"/>
                        <a:t>Dialog </a:t>
                      </a:r>
                      <a:r>
                        <a:rPr lang="ko-KR" altLang="en-US" sz="1200" dirty="0" smtClean="0"/>
                        <a:t>클래스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635896" y="5445224"/>
            <a:ext cx="5400600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초기 화면을 구성하며 사용자의 로그인 및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회원가입을 담당하는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3" y="918492"/>
            <a:ext cx="3239882" cy="3662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19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사용자 화면 클래스 구성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71358"/>
              </p:ext>
            </p:extLst>
          </p:nvPr>
        </p:nvGraphicFramePr>
        <p:xfrm>
          <a:off x="3869668" y="918492"/>
          <a:ext cx="4933056" cy="2078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07"/>
                <a:gridCol w="3866449"/>
              </a:tblGrid>
              <a:tr h="510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5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UserMainFrame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고객의 화면을 </a:t>
                      </a:r>
                      <a:r>
                        <a:rPr lang="ko-KR" altLang="en-US" sz="1000" dirty="0" err="1" smtClean="0"/>
                        <a:t>보여주기위한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Frame </a:t>
                      </a:r>
                      <a:r>
                        <a:rPr lang="ko-KR" altLang="en-US" sz="100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10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UserLeftPanel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고객의 화면의 왼쪽 버튼들을 정의한 </a:t>
                      </a:r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10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UserRightPanel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왼쪽의 버튼들에 의해 화면을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전환시켜줄수</a:t>
                      </a:r>
                      <a:r>
                        <a:rPr lang="ko-KR" altLang="en-US" sz="1000" baseline="0" dirty="0" smtClean="0"/>
                        <a:t> 있는 </a:t>
                      </a:r>
                      <a:r>
                        <a:rPr lang="en-US" altLang="ko-KR" sz="1000" baseline="0" dirty="0" smtClean="0"/>
                        <a:t>Panel </a:t>
                      </a:r>
                      <a:r>
                        <a:rPr lang="ko-KR" altLang="en-US" sz="1000" baseline="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815916" y="5415809"/>
            <a:ext cx="482453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초기 화면을 구성하며 사용자의 로그인 및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회원가입을 담당하는 </a:t>
            </a:r>
            <a:r>
              <a:rPr lang="en-US" altLang="ko-KR" sz="1600" dirty="0" smtClean="0">
                <a:solidFill>
                  <a:schemeClr val="tx1"/>
                </a:solidFill>
              </a:rPr>
              <a:t>UI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393"/>
            <a:ext cx="337185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88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2-2-1. </a:t>
            </a:r>
            <a:r>
              <a:rPr lang="ko-KR" altLang="en-US" dirty="0" smtClean="0"/>
              <a:t>사용자화면 오른쪽 페이지 클래스 구성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20387"/>
              </p:ext>
            </p:extLst>
          </p:nvPr>
        </p:nvGraphicFramePr>
        <p:xfrm>
          <a:off x="3869668" y="918492"/>
          <a:ext cx="4933056" cy="258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07"/>
                <a:gridCol w="3866449"/>
              </a:tblGrid>
              <a:tr h="5108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클래스명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45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DipositPanel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입금 화면을 보여주기 위한 </a:t>
                      </a:r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10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WithdrawPanel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출금 화면을 보여주기 위한 </a:t>
                      </a:r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10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TransferPanel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계좌이체 화면을 보여주기 위한 </a:t>
                      </a:r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5108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SearchPanel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거래내역 화면을 보여주기 위한 </a:t>
                      </a:r>
                      <a:r>
                        <a:rPr lang="en-US" altLang="ko-KR" sz="1000" dirty="0" smtClean="0"/>
                        <a:t>Panel </a:t>
                      </a:r>
                      <a:r>
                        <a:rPr lang="ko-KR" altLang="en-US" sz="1000" dirty="0" smtClean="0"/>
                        <a:t>클래스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995936" y="5186983"/>
            <a:ext cx="482453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UserRightPanel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show()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메소드를</a:t>
            </a:r>
            <a:r>
              <a:rPr lang="ko-KR" altLang="en-US" sz="1600" dirty="0" smtClean="0">
                <a:solidFill>
                  <a:schemeClr val="tx1"/>
                </a:solidFill>
              </a:rPr>
              <a:t> 통해 화면을 전환한다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6" y="908720"/>
            <a:ext cx="36385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007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사용자 화면 최종 클래스 구성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84458" y="5085184"/>
            <a:ext cx="4824536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UserLeftPanel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의 버튼을 통해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UserRightPanel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전환한다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320480" cy="403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22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뱅크시스템 최종 클래스 구성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9175" y="5733256"/>
            <a:ext cx="7105650" cy="860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결론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BankSystem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객체에 의해 모든 기능들이 제어된다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052736"/>
            <a:ext cx="71056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화면 화면 구성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24" y="1300121"/>
            <a:ext cx="33337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97653"/>
            <a:ext cx="2857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17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위쪽 </a:t>
            </a:r>
            <a:r>
              <a:rPr lang="en-US" altLang="ko-KR" dirty="0" smtClean="0"/>
              <a:t>Component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95536" y="1300120"/>
            <a:ext cx="4608512" cy="4392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1502" y="1300121"/>
            <a:ext cx="4582545" cy="439248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BANK IMG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96136" y="1299255"/>
            <a:ext cx="2376263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GridLayout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첫번째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IMG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0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아래 레이아웃 구성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876256" y="1164016"/>
            <a:ext cx="194421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GridBagLayout</a:t>
            </a:r>
            <a:r>
              <a:rPr lang="en-US" altLang="ko-KR" dirty="0" smtClean="0"/>
              <a:t>()</a:t>
            </a:r>
          </a:p>
          <a:p>
            <a:pPr algn="ctr"/>
            <a:r>
              <a:rPr lang="ko-KR" altLang="en-US" dirty="0" err="1" smtClean="0"/>
              <a:t>이용시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좌표값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19264"/>
              </p:ext>
            </p:extLst>
          </p:nvPr>
        </p:nvGraphicFramePr>
        <p:xfrm>
          <a:off x="467544" y="1189405"/>
          <a:ext cx="6096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3,0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4,0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5,0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6,0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7,0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8,0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9,0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5,2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10,3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3,5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10,6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1,7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10,8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0,9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8,9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7,10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10,9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10,11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11,11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76256" y="2204864"/>
            <a:ext cx="1944216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사용하는 </a:t>
            </a:r>
            <a:r>
              <a:rPr lang="en-US" altLang="ko-KR" dirty="0" err="1" smtClean="0"/>
              <a:t>Componet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84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89" y="1340768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50711"/>
            <a:ext cx="28575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228" y="2679030"/>
            <a:ext cx="28575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10988" y="5373216"/>
            <a:ext cx="7389403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중복확인을 통해 사용자가 사용할 수 있는 아이디의 여부를 검사한다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사용자의 동작에 따라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두개의</a:t>
            </a:r>
            <a:r>
              <a:rPr lang="ko-KR" altLang="en-US" sz="1600" dirty="0" smtClean="0">
                <a:solidFill>
                  <a:schemeClr val="tx1"/>
                </a:solidFill>
              </a:rPr>
              <a:t> 다이얼로그가 출력된다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아이디가 중복 시에는 해당 영역이 빈칸으로 초기화 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0" y="1059160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00" y="1055641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10988" y="5373216"/>
            <a:ext cx="7389403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패스워드 확인을 하게 되는데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두개의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입력값이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불일치시에는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사용자에게 경고한다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일치할 경우 또한 결과를 사용자가 볼 수 있게 해준다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94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0989" y="5373216"/>
            <a:ext cx="7389403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사용자가 모든 사항을 입력하지 않으면 상단에 경고문구를 넣어주었다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19672" y="1484784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16832"/>
            <a:ext cx="2857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00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Dialog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10989" y="5373216"/>
            <a:ext cx="7389403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사용자가 다이얼로그의 확인을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600" dirty="0" smtClean="0">
                <a:solidFill>
                  <a:schemeClr val="tx1"/>
                </a:solidFill>
              </a:rPr>
              <a:t> 회원가입이 완료된다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36195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08720"/>
            <a:ext cx="2857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55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728</Words>
  <Application>Microsoft Office PowerPoint</Application>
  <PresentationFormat>화면 슬라이드 쇼(4:3)</PresentationFormat>
  <Paragraphs>214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i3F-03</dc:creator>
  <cp:lastModifiedBy>user</cp:lastModifiedBy>
  <cp:revision>37</cp:revision>
  <dcterms:created xsi:type="dcterms:W3CDTF">2018-10-25T00:20:02Z</dcterms:created>
  <dcterms:modified xsi:type="dcterms:W3CDTF">2018-11-23T03:26:28Z</dcterms:modified>
</cp:coreProperties>
</file>