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67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99992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728192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89654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2687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198523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985237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249289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242" y="249289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357301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5242" y="357301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5901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4077072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768" y="4581128"/>
            <a:ext cx="7321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581128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76508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5085184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30053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72000" y="1985237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r>
              <a:rPr lang="ko-KR" altLang="en-US"/>
              <a:t>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0" y="30053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3768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2255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838" y="4581128"/>
            <a:ext cx="366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39682" y="4581128"/>
            <a:ext cx="13967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4555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6888" y="5085184"/>
            <a:ext cx="787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55242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69486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274</Words>
  <Application>Microsoft Office PowerPoint</Application>
  <PresentationFormat>화면 슬라이드 쇼(4:3)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i3F-03</cp:lastModifiedBy>
  <cp:revision>16</cp:revision>
  <dcterms:created xsi:type="dcterms:W3CDTF">2018-10-25T00:20:02Z</dcterms:created>
  <dcterms:modified xsi:type="dcterms:W3CDTF">2018-10-29T03:44:31Z</dcterms:modified>
</cp:coreProperties>
</file>