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99992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728192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256</Words>
  <Application>Microsoft Office PowerPoint</Application>
  <PresentationFormat>화면 슬라이드 쇼(4:3)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i3F-03</cp:lastModifiedBy>
  <cp:revision>12</cp:revision>
  <dcterms:created xsi:type="dcterms:W3CDTF">2018-10-25T00:20:02Z</dcterms:created>
  <dcterms:modified xsi:type="dcterms:W3CDTF">2018-10-25T08:32:17Z</dcterms:modified>
</cp:coreProperties>
</file>