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0" r:id="rId5"/>
    <p:sldId id="263" r:id="rId6"/>
    <p:sldId id="259" r:id="rId7"/>
    <p:sldId id="264" r:id="rId8"/>
    <p:sldId id="266" r:id="rId9"/>
    <p:sldId id="267" r:id="rId10"/>
    <p:sldId id="25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1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4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8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3258-B850-4A7F-A54C-06CBD2E02BC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7809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Bank System Story board &amp; UI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789040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1. </a:t>
            </a:r>
            <a:r>
              <a:rPr lang="ko-KR" altLang="en-US" sz="3200" dirty="0" err="1" smtClean="0"/>
              <a:t>회원단의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2. </a:t>
            </a:r>
            <a:r>
              <a:rPr lang="ko-KR" altLang="en-US" sz="3200" dirty="0" smtClean="0"/>
              <a:t>기능과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연결한다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3. </a:t>
            </a:r>
            <a:r>
              <a:rPr lang="ko-KR" altLang="en-US" sz="3200" dirty="0" smtClean="0"/>
              <a:t>관리자의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관리자의 기능을 회원단과 </a:t>
            </a:r>
            <a:r>
              <a:rPr lang="ko-KR" altLang="en-US" sz="3200" dirty="0" err="1" smtClean="0"/>
              <a:t>열결한다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277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819745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55976" y="4202504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다음창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355976" y="1826240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771800" y="2189077"/>
            <a:ext cx="1584176" cy="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  <a:endCxn id="8" idx="1"/>
          </p:cNvCxnSpPr>
          <p:nvPr/>
        </p:nvCxnSpPr>
        <p:spPr>
          <a:xfrm>
            <a:off x="2771800" y="2189077"/>
            <a:ext cx="1584176" cy="23827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User Panel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450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39552" y="1088740"/>
            <a:ext cx="5544616" cy="4392488"/>
            <a:chOff x="1043608" y="1340768"/>
            <a:chExt cx="4608512" cy="4392488"/>
          </a:xfrm>
        </p:grpSpPr>
        <p:sp>
          <p:nvSpPr>
            <p:cNvPr id="32" name="직사각형 31"/>
            <p:cNvSpPr/>
            <p:nvPr/>
          </p:nvSpPr>
          <p:spPr>
            <a:xfrm>
              <a:off x="1043608" y="1340768"/>
              <a:ext cx="4608512" cy="4392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84342" y="1340768"/>
              <a:ext cx="3267778" cy="4392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930" y="1340768"/>
              <a:ext cx="1340412" cy="6480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금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3609" y="2071970"/>
              <a:ext cx="1340734" cy="636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출</a:t>
              </a:r>
              <a:r>
                <a:rPr lang="ko-KR" altLang="en-US" dirty="0"/>
                <a:t>금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63659" y="4835635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4071" y="4113076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</a:t>
            </a:r>
            <a:r>
              <a:rPr lang="ko-KR" altLang="en-US"/>
              <a:t>회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070" y="2540022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11760" y="1268760"/>
            <a:ext cx="3384376" cy="35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OOO</a:t>
            </a:r>
            <a:r>
              <a:rPr lang="ko-KR" altLang="en-US" dirty="0" smtClean="0"/>
              <a:t>님 환영합니다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1916832"/>
            <a:ext cx="1512168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예금액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1760" y="2452810"/>
            <a:ext cx="331236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79137" y="4633593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499992" y="4607107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취호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79137" y="3933056"/>
            <a:ext cx="331699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시간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370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39552" y="1088740"/>
            <a:ext cx="5544616" cy="4392488"/>
            <a:chOff x="1043608" y="1340768"/>
            <a:chExt cx="4608512" cy="4392488"/>
          </a:xfrm>
        </p:grpSpPr>
        <p:sp>
          <p:nvSpPr>
            <p:cNvPr id="32" name="직사각형 31"/>
            <p:cNvSpPr/>
            <p:nvPr/>
          </p:nvSpPr>
          <p:spPr>
            <a:xfrm>
              <a:off x="1043608" y="1340768"/>
              <a:ext cx="4608512" cy="4392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84342" y="1340768"/>
              <a:ext cx="3267778" cy="4392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930" y="1340768"/>
              <a:ext cx="1340412" cy="6480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금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3609" y="2071970"/>
              <a:ext cx="1340734" cy="63695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출</a:t>
              </a:r>
              <a:r>
                <a:rPr lang="ko-KR" altLang="en-US" dirty="0"/>
                <a:t>금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63659" y="4835635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4071" y="4113076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</a:t>
            </a:r>
            <a:r>
              <a:rPr lang="ko-KR" altLang="en-US"/>
              <a:t>회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070" y="2540022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1268760"/>
            <a:ext cx="3384376" cy="35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OOO</a:t>
            </a:r>
            <a:r>
              <a:rPr lang="ko-KR" altLang="en-US" dirty="0" smtClean="0"/>
              <a:t>님 환영합니다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11760" y="1916832"/>
            <a:ext cx="1512168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출금액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11760" y="2452810"/>
            <a:ext cx="331236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79137" y="4633593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499992" y="4607107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79137" y="3933056"/>
            <a:ext cx="331699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시간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616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39552" y="1088740"/>
            <a:ext cx="5544616" cy="4392488"/>
            <a:chOff x="1043608" y="1340768"/>
            <a:chExt cx="4608512" cy="4392488"/>
          </a:xfrm>
        </p:grpSpPr>
        <p:sp>
          <p:nvSpPr>
            <p:cNvPr id="32" name="직사각형 31"/>
            <p:cNvSpPr/>
            <p:nvPr/>
          </p:nvSpPr>
          <p:spPr>
            <a:xfrm>
              <a:off x="1043608" y="1340768"/>
              <a:ext cx="4608512" cy="4392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84342" y="1340768"/>
              <a:ext cx="3267778" cy="4392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930" y="1340768"/>
              <a:ext cx="1340412" cy="6480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금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3609" y="2071970"/>
              <a:ext cx="1340734" cy="636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출</a:t>
              </a:r>
              <a:r>
                <a:rPr lang="ko-KR" altLang="en-US" dirty="0"/>
                <a:t>금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63659" y="4835635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4071" y="4113076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</a:t>
            </a:r>
            <a:r>
              <a:rPr lang="ko-KR" altLang="en-US"/>
              <a:t>회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070" y="2540022"/>
            <a:ext cx="1598551" cy="636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1268760"/>
            <a:ext cx="3384376" cy="35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OOO</a:t>
            </a:r>
            <a:r>
              <a:rPr lang="ko-KR" altLang="en-US" dirty="0" smtClean="0"/>
              <a:t>님 환영합니다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11760" y="1916832"/>
            <a:ext cx="1512168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계좌번호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11760" y="2452810"/>
            <a:ext cx="331236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11760" y="3073042"/>
            <a:ext cx="1512168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609020"/>
            <a:ext cx="331236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11760" y="4681100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432615" y="4654614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11760" y="4149080"/>
            <a:ext cx="331699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시간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493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39552" y="1088740"/>
            <a:ext cx="5544616" cy="4392488"/>
            <a:chOff x="1043608" y="1340768"/>
            <a:chExt cx="4608512" cy="4392488"/>
          </a:xfrm>
        </p:grpSpPr>
        <p:sp>
          <p:nvSpPr>
            <p:cNvPr id="32" name="직사각형 31"/>
            <p:cNvSpPr/>
            <p:nvPr/>
          </p:nvSpPr>
          <p:spPr>
            <a:xfrm>
              <a:off x="1043608" y="1340768"/>
              <a:ext cx="4608512" cy="4392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84342" y="1340768"/>
              <a:ext cx="3267778" cy="4392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930" y="1340768"/>
              <a:ext cx="1340412" cy="6480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금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3609" y="2071970"/>
              <a:ext cx="1340734" cy="636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출</a:t>
              </a:r>
              <a:r>
                <a:rPr lang="ko-KR" altLang="en-US" dirty="0"/>
                <a:t>금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63659" y="4835635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4071" y="4113076"/>
            <a:ext cx="1598551" cy="636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</a:t>
            </a:r>
            <a:r>
              <a:rPr lang="ko-KR" altLang="en-US"/>
              <a:t>회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070" y="2540022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1268760"/>
            <a:ext cx="3384376" cy="35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OOO</a:t>
            </a:r>
            <a:r>
              <a:rPr lang="ko-KR" altLang="en-US" dirty="0" smtClean="0"/>
              <a:t>님 환영합니다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11760" y="2060848"/>
            <a:ext cx="1512168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11760" y="2596826"/>
            <a:ext cx="331236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11760" y="4185084"/>
            <a:ext cx="3384376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잔고는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원입니다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11760" y="3168932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432615" y="3142446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6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50" y="132274"/>
            <a:ext cx="42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 Frame </a:t>
            </a:r>
            <a:r>
              <a:rPr lang="ko-KR" altLang="en-US" dirty="0" smtClean="0"/>
              <a:t>및 패널 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707717"/>
            <a:ext cx="4638391" cy="438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1434" y="1923576"/>
            <a:ext cx="4644662" cy="43840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32240" y="476672"/>
            <a:ext cx="1944216" cy="47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BorderLayout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Frame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3" idx="0"/>
            <a:endCxn id="23" idx="1"/>
          </p:cNvCxnSpPr>
          <p:nvPr/>
        </p:nvCxnSpPr>
        <p:spPr>
          <a:xfrm rot="5400000" flipH="1" flipV="1">
            <a:off x="4335630" y="-688893"/>
            <a:ext cx="991737" cy="380148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23802" y="1123003"/>
            <a:ext cx="1944216" cy="478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CardLayout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9" idx="0"/>
            <a:endCxn id="27" idx="1"/>
          </p:cNvCxnSpPr>
          <p:nvPr/>
        </p:nvCxnSpPr>
        <p:spPr>
          <a:xfrm rot="5400000" flipH="1" flipV="1">
            <a:off x="4638151" y="-162074"/>
            <a:ext cx="561265" cy="3610037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43608" y="2131206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32241" y="1811814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동작 패널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여러종류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5000010" y="398976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68144" y="2780873"/>
            <a:ext cx="309634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기본 </a:t>
            </a:r>
            <a:r>
              <a:rPr lang="en-US" altLang="ko-KR" sz="1050" dirty="0" smtClean="0"/>
              <a:t>UI</a:t>
            </a:r>
            <a:r>
              <a:rPr lang="ko-KR" altLang="en-US" sz="1050" dirty="0" smtClean="0"/>
              <a:t>의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패널 구성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전체적인 </a:t>
            </a:r>
            <a:r>
              <a:rPr lang="en-US" altLang="ko-KR" sz="1050" dirty="0" smtClean="0"/>
              <a:t>Frame</a:t>
            </a:r>
            <a:r>
              <a:rPr lang="ko-KR" altLang="en-US" sz="1050" dirty="0" smtClean="0"/>
              <a:t>은 </a:t>
            </a:r>
            <a:r>
              <a:rPr lang="en-US" altLang="ko-KR" sz="1050" dirty="0" err="1" smtClean="0"/>
              <a:t>BorderLayout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으로 외곽의 여백을 준다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 smtClean="0"/>
              <a:t> Center</a:t>
            </a:r>
            <a:r>
              <a:rPr lang="ko-KR" altLang="en-US" sz="1050" dirty="0" smtClean="0"/>
              <a:t>에서는 </a:t>
            </a:r>
            <a:r>
              <a:rPr lang="en-US" altLang="ko-KR" sz="1050" dirty="0" err="1" smtClean="0"/>
              <a:t>CardLayout</a:t>
            </a:r>
            <a:r>
              <a:rPr lang="ko-KR" altLang="en-US" sz="1050" dirty="0" smtClean="0"/>
              <a:t>으로 구성해 여러 종류의 패널들의 위치를 조정하며 볼 수 있게 한다</a:t>
            </a:r>
            <a:r>
              <a:rPr lang="en-US" altLang="ko-KR" sz="1050" dirty="0" smtClean="0"/>
              <a:t>.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err="1" smtClean="0"/>
              <a:t>CardLayout</a:t>
            </a:r>
            <a:r>
              <a:rPr lang="en-US" altLang="ko-KR" sz="3200" dirty="0" smtClean="0"/>
              <a:t> First Panel(Login Page)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659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2506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2499861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 페이지가 로딩된다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가입이 되어있는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en-US" altLang="ko-KR" dirty="0" err="1" smtClean="0"/>
              <a:t>TextField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Button Click</a:t>
            </a:r>
          </a:p>
          <a:p>
            <a:pPr marL="2171700" lvl="4" indent="-342900">
              <a:buAutoNum type="arabicPeriod"/>
            </a:pPr>
            <a:r>
              <a:rPr lang="ko-KR" altLang="en-US" dirty="0" smtClean="0"/>
              <a:t>다음 화면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가입을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회원가입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smtClean="0"/>
              <a:t>회원가입 창 </a:t>
            </a:r>
            <a:r>
              <a:rPr lang="en-US" altLang="ko-KR" dirty="0" smtClean="0"/>
              <a:t>(Dialog or</a:t>
            </a:r>
            <a:r>
              <a:rPr lang="ko-KR" altLang="en-US" dirty="0"/>
              <a:t>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20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7556" y="1040086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2137519" y="233623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2"/>
            <a:endCxn id="3" idx="0"/>
          </p:cNvCxnSpPr>
          <p:nvPr/>
        </p:nvCxnSpPr>
        <p:spPr>
          <a:xfrm>
            <a:off x="3277646" y="1655639"/>
            <a:ext cx="0" cy="68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67555" y="4024933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버튼 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96036" y="2458949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</a:rPr>
              <a:t>PW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3" idx="2"/>
            <a:endCxn id="14" idx="0"/>
          </p:cNvCxnSpPr>
          <p:nvPr/>
        </p:nvCxnSpPr>
        <p:spPr>
          <a:xfrm flipH="1">
            <a:off x="3277645" y="3197222"/>
            <a:ext cx="1" cy="82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3"/>
            <a:endCxn id="15" idx="1"/>
          </p:cNvCxnSpPr>
          <p:nvPr/>
        </p:nvCxnSpPr>
        <p:spPr>
          <a:xfrm>
            <a:off x="4417772" y="2766726"/>
            <a:ext cx="478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6633" y="2492896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5723" y="3440033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14" idx="2"/>
            <a:endCxn id="33" idx="0"/>
          </p:cNvCxnSpPr>
          <p:nvPr/>
        </p:nvCxnSpPr>
        <p:spPr>
          <a:xfrm flipH="1">
            <a:off x="3275723" y="4640486"/>
            <a:ext cx="1922" cy="91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465633" y="555279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Dialog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5536" y="5549751"/>
            <a:ext cx="180020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 </a:t>
            </a:r>
            <a:r>
              <a:rPr lang="en-US" altLang="ko-KR" sz="1200" dirty="0" smtClean="0">
                <a:solidFill>
                  <a:schemeClr val="tx1"/>
                </a:solidFill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1"/>
            <a:endCxn id="35" idx="3"/>
          </p:cNvCxnSpPr>
          <p:nvPr/>
        </p:nvCxnSpPr>
        <p:spPr>
          <a:xfrm flipH="1" flipV="1">
            <a:off x="2195736" y="5857528"/>
            <a:ext cx="269897" cy="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0"/>
            <a:endCxn id="7" idx="1"/>
          </p:cNvCxnSpPr>
          <p:nvPr/>
        </p:nvCxnSpPr>
        <p:spPr>
          <a:xfrm rot="5400000" flipH="1" flipV="1">
            <a:off x="-219348" y="2862847"/>
            <a:ext cx="4201888" cy="1171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4572000" y="392351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맞게 입력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15" idx="2"/>
            <a:endCxn id="42" idx="0"/>
          </p:cNvCxnSpPr>
          <p:nvPr/>
        </p:nvCxnSpPr>
        <p:spPr>
          <a:xfrm>
            <a:off x="5706126" y="3074502"/>
            <a:ext cx="6001" cy="849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380312" y="4038790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 or PW Error Dialog </a:t>
            </a:r>
            <a:r>
              <a:rPr lang="ko-KR" altLang="en-US" sz="1200" dirty="0" smtClean="0">
                <a:solidFill>
                  <a:schemeClr val="tx1"/>
                </a:solidFill>
              </a:rPr>
              <a:t>출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cxnSp>
        <p:nvCxnSpPr>
          <p:cNvPr id="48" name="직선 화살표 연결선 47"/>
          <p:cNvCxnSpPr>
            <a:stCxn id="42" idx="3"/>
            <a:endCxn id="46" idx="1"/>
          </p:cNvCxnSpPr>
          <p:nvPr/>
        </p:nvCxnSpPr>
        <p:spPr>
          <a:xfrm flipV="1">
            <a:off x="6852253" y="4346567"/>
            <a:ext cx="528059" cy="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6" idx="0"/>
            <a:endCxn id="15" idx="0"/>
          </p:cNvCxnSpPr>
          <p:nvPr/>
        </p:nvCxnSpPr>
        <p:spPr>
          <a:xfrm rot="16200000" flipV="1">
            <a:off x="6158344" y="2006732"/>
            <a:ext cx="1579841" cy="2484276"/>
          </a:xfrm>
          <a:prstGeom prst="bentConnector3">
            <a:avLst>
              <a:gd name="adj1" fmla="val 1144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96036" y="554603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화면 전</a:t>
            </a:r>
            <a:r>
              <a:rPr lang="ko-KR" altLang="en-US" sz="1200" dirty="0">
                <a:solidFill>
                  <a:schemeClr val="tx1"/>
                </a:solidFill>
              </a:rPr>
              <a:t>환</a:t>
            </a:r>
          </a:p>
        </p:txBody>
      </p:sp>
      <p:cxnSp>
        <p:nvCxnSpPr>
          <p:cNvPr id="53" name="직선 화살표 연결선 52"/>
          <p:cNvCxnSpPr>
            <a:stCxn id="42" idx="2"/>
            <a:endCxn id="51" idx="0"/>
          </p:cNvCxnSpPr>
          <p:nvPr/>
        </p:nvCxnSpPr>
        <p:spPr>
          <a:xfrm flipH="1">
            <a:off x="5706126" y="4784502"/>
            <a:ext cx="6001" cy="76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4958142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2253" y="4080159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208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화면 화면 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084169" y="980728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GridLayout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First 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6785" y="1376771"/>
            <a:ext cx="3852428" cy="1980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12789" y="3717032"/>
            <a:ext cx="3816424" cy="1728192"/>
            <a:chOff x="812789" y="3717032"/>
            <a:chExt cx="3816424" cy="1728192"/>
          </a:xfrm>
        </p:grpSpPr>
        <p:sp>
          <p:nvSpPr>
            <p:cNvPr id="10" name="직사각형 9"/>
            <p:cNvSpPr/>
            <p:nvPr/>
          </p:nvSpPr>
          <p:spPr>
            <a:xfrm>
              <a:off x="812789" y="3717032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4917" y="3717032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아이디를 입력하세요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2789" y="4301480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64917" y="4301480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비밀번호를 입력하세요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789" y="4941168"/>
              <a:ext cx="1152128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67634" y="4941168"/>
              <a:ext cx="1166923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</p:grp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4351938" y="-432110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2" idx="1"/>
            <a:endCxn id="32" idx="3"/>
          </p:cNvCxnSpPr>
          <p:nvPr/>
        </p:nvCxnSpPr>
        <p:spPr>
          <a:xfrm>
            <a:off x="395536" y="3496364"/>
            <a:ext cx="46085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84168" y="2060848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12160" y="4301480"/>
            <a:ext cx="254730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두번째</a:t>
            </a:r>
            <a:endParaRPr lang="en-US" altLang="ko-KR" dirty="0"/>
          </a:p>
          <a:p>
            <a:pPr algn="ctr"/>
            <a:r>
              <a:rPr lang="ko-KR" altLang="en-US" dirty="0" smtClean="0"/>
              <a:t>추가적인 </a:t>
            </a:r>
            <a:r>
              <a:rPr lang="en-US" altLang="ko-KR" dirty="0" smtClean="0"/>
              <a:t>Panel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6" idx="3"/>
            <a:endCxn id="11" idx="1"/>
          </p:cNvCxnSpPr>
          <p:nvPr/>
        </p:nvCxnSpPr>
        <p:spPr>
          <a:xfrm flipV="1">
            <a:off x="4629213" y="2348880"/>
            <a:ext cx="1454955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6" idx="1"/>
          </p:cNvCxnSpPr>
          <p:nvPr/>
        </p:nvCxnSpPr>
        <p:spPr>
          <a:xfrm>
            <a:off x="4671032" y="4589512"/>
            <a:ext cx="1341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63888" y="4951990"/>
            <a:ext cx="1065325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717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 위쪽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502" y="1300121"/>
            <a:ext cx="4582545" cy="4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96136" y="1299255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IMG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0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아래 레이아웃 구성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76256" y="1164016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GridBagLayout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err="1" smtClean="0"/>
              <a:t>이용시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좌표값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19264"/>
              </p:ext>
            </p:extLst>
          </p:nvPr>
        </p:nvGraphicFramePr>
        <p:xfrm>
          <a:off x="467544" y="1189405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2,0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3,0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4,0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6,0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7,0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8,0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9,0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10,6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1,7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10,8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8,9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76256" y="2204864"/>
            <a:ext cx="1944216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사용하는 </a:t>
            </a:r>
            <a:r>
              <a:rPr lang="en-US" altLang="ko-KR" dirty="0" err="1" smtClean="0"/>
              <a:t>Componet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4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052736"/>
            <a:ext cx="489654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3728" y="126876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1985237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1985237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249289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5242" y="2492896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83768" y="357301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55242" y="3573016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35901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43608" y="4077072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</a:t>
            </a:r>
            <a:r>
              <a:rPr lang="ko-KR" altLang="en-US" dirty="0"/>
              <a:t>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768" y="4581128"/>
            <a:ext cx="7321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4581128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</a:t>
            </a:r>
            <a:r>
              <a:rPr lang="ko-KR" altLang="en-US" dirty="0" err="1"/>
              <a:t>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76508" y="5085184"/>
            <a:ext cx="7394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43608" y="5085184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83768" y="300533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72000" y="1985237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</a:t>
            </a:r>
            <a:r>
              <a:rPr lang="ko-KR" altLang="en-US"/>
              <a:t>복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0" y="30053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67944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83768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52255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72838" y="4581128"/>
            <a:ext cx="366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39682" y="4581128"/>
            <a:ext cx="13967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4555" y="5085184"/>
            <a:ext cx="7394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76888" y="5085184"/>
            <a:ext cx="787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55242" y="5733256"/>
            <a:ext cx="17946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569486" y="5733256"/>
            <a:ext cx="17946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5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356</Words>
  <Application>Microsoft Office PowerPoint</Application>
  <PresentationFormat>화면 슬라이드 쇼(4:3)</PresentationFormat>
  <Paragraphs>182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i3F-03</dc:creator>
  <cp:lastModifiedBy>유 민석</cp:lastModifiedBy>
  <cp:revision>24</cp:revision>
  <dcterms:created xsi:type="dcterms:W3CDTF">2018-10-25T00:20:02Z</dcterms:created>
  <dcterms:modified xsi:type="dcterms:W3CDTF">2018-11-15T12:40:32Z</dcterms:modified>
</cp:coreProperties>
</file>